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63" r:id="rId4"/>
    <p:sldId id="264" r:id="rId5"/>
    <p:sldId id="275" r:id="rId6"/>
    <p:sldId id="265" r:id="rId7"/>
    <p:sldId id="294" r:id="rId8"/>
    <p:sldId id="258" r:id="rId9"/>
    <p:sldId id="257" r:id="rId10"/>
    <p:sldId id="276" r:id="rId11"/>
    <p:sldId id="259" r:id="rId12"/>
    <p:sldId id="269" r:id="rId13"/>
    <p:sldId id="270" r:id="rId14"/>
    <p:sldId id="279" r:id="rId15"/>
    <p:sldId id="271" r:id="rId16"/>
    <p:sldId id="260" r:id="rId17"/>
    <p:sldId id="261" r:id="rId18"/>
    <p:sldId id="277" r:id="rId19"/>
    <p:sldId id="262" r:id="rId20"/>
    <p:sldId id="266" r:id="rId21"/>
    <p:sldId id="267" r:id="rId22"/>
    <p:sldId id="278" r:id="rId23"/>
    <p:sldId id="268" r:id="rId24"/>
    <p:sldId id="281" r:id="rId25"/>
    <p:sldId id="282" r:id="rId26"/>
    <p:sldId id="283" r:id="rId27"/>
    <p:sldId id="284" r:id="rId28"/>
    <p:sldId id="272" r:id="rId29"/>
    <p:sldId id="273" r:id="rId30"/>
    <p:sldId id="280" r:id="rId31"/>
    <p:sldId id="27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" y="1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C9488-7E88-4C62-8439-2D0429D1F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F9371-4758-4233-996B-68B4410673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2E988-263D-4EE1-9A65-018C7DF5D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0458-816B-4BC2-A4DA-5F6B21A61C38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293FA-A6B8-48AA-9749-3560B6CA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87366-5311-46DF-A88F-6A077E8B1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497E-D49A-4500-83DB-F854766E8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61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FF1D8-0A7B-424C-BC94-6C2585199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FA1FFF-0F0E-4FC8-A48B-8E78D3F21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7B037-0382-4AC2-95BD-04A463061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0458-816B-4BC2-A4DA-5F6B21A61C38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8C4F5-9176-4621-A2C3-21F9DAF84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EAA8E-07DD-4BA3-AE73-D3F9E1D01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497E-D49A-4500-83DB-F854766E8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161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254467-F138-46D5-BA6D-872550131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034E1B-54D5-4207-A6CC-A8C90ABD6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F6FFB-AF43-4321-9D13-950B3D8E5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0458-816B-4BC2-A4DA-5F6B21A61C38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CEEFA-0D82-4BB6-B5F6-A27C9906B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389A3-FFBD-4394-BE4C-1C8662AF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497E-D49A-4500-83DB-F854766E8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23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001A-B46F-4954-85BE-803F5A80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021CA-7722-4A19-BB23-578EF122C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B861D-B4FE-4204-8E03-5981D9F9F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0458-816B-4BC2-A4DA-5F6B21A61C38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7CC83-886A-485C-AA1D-5361B024C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B37ED-F341-4073-A9C6-EA9BED214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497E-D49A-4500-83DB-F854766E8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123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7F056-7BF4-4053-9B6A-EDFD074F0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DE9AF-DDEA-4774-AA2C-11BA1EF5E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DA459-45E2-46A9-BBC4-D8F2B273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0458-816B-4BC2-A4DA-5F6B21A61C38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EFF34-5DC2-476E-B4B8-C5CBEA2F6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71507-E700-451D-BB3F-20816DDE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497E-D49A-4500-83DB-F854766E8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215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04B4E-083A-4D66-9717-62EE5985B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4E658-0ECC-4148-8860-99239F93B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9B77E-63E4-4BB8-B9F2-10CB17BFB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538B1-FAC7-432B-991D-FF82B697D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0458-816B-4BC2-A4DA-5F6B21A61C38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33206-8C39-477E-A7C6-B461E2603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A7B72F-B0E2-40B8-A225-E1AFC13E0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497E-D49A-4500-83DB-F854766E8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75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40DD6-8FA2-4E09-ACAE-CB5303D6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5AF98-C3BE-4086-9349-1F2D71929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D58E01-43D5-4E16-B689-B1EA7325E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B56943-01E5-47E8-A8BE-C3B4C0A309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E8061B-8081-4A7B-AA11-2E2776A73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34687C-44C3-447F-BD5D-B7693B63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0458-816B-4BC2-A4DA-5F6B21A61C38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AC960D-2303-49C7-B3BE-A3844A519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B0E0F-03E1-4970-A3A8-4D33470E0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497E-D49A-4500-83DB-F854766E8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124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E719C-6A57-4C68-979D-BCDCFA78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20688-BB0A-422B-B9D1-4792480A6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0458-816B-4BC2-A4DA-5F6B21A61C38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9432F3-8E08-4DED-AAA3-9B8E98B69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159CE4-960F-4A4B-8563-CB116488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497E-D49A-4500-83DB-F854766E8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60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723BE-4E20-411E-9750-B28C3199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0458-816B-4BC2-A4DA-5F6B21A61C38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B2F845-0E98-4398-BE85-12D02FF25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A0969-76B8-4C8D-9E82-A275CAF6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497E-D49A-4500-83DB-F854766E8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333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28554-BC03-4E6A-B527-D105CF58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E53F4-8DAD-4985-BC2C-BF19B5FF8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3616E-D946-46FA-B6DF-916FB3496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4C38D-5BBE-4A5C-A83A-96E9DED23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0458-816B-4BC2-A4DA-5F6B21A61C38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F6769-3A67-4A0B-86DB-25E775A6F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F4067-C6CA-4560-93FB-4A8A580C4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497E-D49A-4500-83DB-F854766E8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428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B00BB-DE0D-4368-A83E-BD2C6BF2D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213C4-116E-4497-8759-74CF63D2DD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4A9089-98BC-4989-9FE0-71B2AF51D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11EC7-F6EF-45B6-8977-B4D4BCCDC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0458-816B-4BC2-A4DA-5F6B21A61C38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B8889-539E-428A-9DAA-0B6E613A5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C15AE6-AD4C-4BBB-85A2-956E46C93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497E-D49A-4500-83DB-F854766E8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157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55D085-2A4B-46D1-B75E-A5DD6564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CA798-05A9-4B5A-A456-3B169AFAD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272D7-2D2C-4686-9490-F37219200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C0458-816B-4BC2-A4DA-5F6B21A61C38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2913E-9C17-4776-BE7D-DDC07C525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4BACD-D5DC-42DA-83B6-527BC38C6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6497E-D49A-4500-83DB-F854766E8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29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22C51-A86B-4B4A-8E4E-F0DB0DC61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Short Stack" panose="02010500040000000007" pitchFamily="2" charset="0"/>
              </a:rPr>
              <a:t>How many…?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5E86DF-7CCD-4167-B39A-0E49D0C824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0F8FF7-AA4F-4C9C-A742-C83BCB0F8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1714">
            <a:off x="211827" y="4427468"/>
            <a:ext cx="2200275" cy="2190750"/>
          </a:xfrm>
          <a:prstGeom prst="rect">
            <a:avLst/>
          </a:prstGeom>
        </p:spPr>
      </p:pic>
      <p:pic>
        <p:nvPicPr>
          <p:cNvPr id="7" name="Picture 6" descr="A picture containing orange&#10;&#10;Description automatically generated">
            <a:extLst>
              <a:ext uri="{FF2B5EF4-FFF2-40B4-BE49-F238E27FC236}">
                <a16:creationId xmlns:a16="http://schemas.microsoft.com/office/drawing/2014/main" id="{C01BD079-949D-4CEA-AD6F-67C1A694A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2077">
            <a:off x="9899166" y="133764"/>
            <a:ext cx="2200275" cy="219075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F178019-4F85-47FE-A238-8A18CD665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6589">
            <a:off x="471721" y="589197"/>
            <a:ext cx="1680485" cy="1673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45C5C9-8BB5-4351-AA3E-F0E210FD6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572">
            <a:off x="4268797" y="139290"/>
            <a:ext cx="1956952" cy="1948480"/>
          </a:xfrm>
          <a:prstGeom prst="rect">
            <a:avLst/>
          </a:prstGeom>
        </p:spPr>
      </p:pic>
      <p:pic>
        <p:nvPicPr>
          <p:cNvPr id="13" name="Picture 12" descr="A picture containing wheel&#10;&#10;Description automatically generated">
            <a:extLst>
              <a:ext uri="{FF2B5EF4-FFF2-40B4-BE49-F238E27FC236}">
                <a16:creationId xmlns:a16="http://schemas.microsoft.com/office/drawing/2014/main" id="{F09A5537-C5CC-4114-8537-8DF076AE5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654">
            <a:off x="10189267" y="4963450"/>
            <a:ext cx="1734099" cy="1726592"/>
          </a:xfrm>
          <a:prstGeom prst="rect">
            <a:avLst/>
          </a:prstGeom>
        </p:spPr>
      </p:pic>
      <p:pic>
        <p:nvPicPr>
          <p:cNvPr id="15" name="Picture 14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B6D7B680-DC01-407C-9018-9F8ADC6A71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1784">
            <a:off x="4870070" y="4037176"/>
            <a:ext cx="2451859" cy="24412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CAAE2C-0ADC-4FF6-8521-3C5E0EF5E6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543">
            <a:off x="7635672" y="231164"/>
            <a:ext cx="1025176" cy="10207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C7C26C-904C-45F3-84F4-C84E17293A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512">
            <a:off x="9219589" y="2970473"/>
            <a:ext cx="1358531" cy="1352650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62E3B66B-489E-4D15-9CE5-32DC9B6DC7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8202">
            <a:off x="1525136" y="2864145"/>
            <a:ext cx="1482203" cy="147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410A-32C4-46A2-94F6-42384C7F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latin typeface="Short Stack" panose="02010500040000000007" pitchFamily="2" charset="0"/>
              </a:rPr>
              <a:t>How many apples?</a:t>
            </a:r>
          </a:p>
        </p:txBody>
      </p:sp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3D4D7DE1-1BF5-42F2-BFAC-C0198D6CD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269" y="1825625"/>
            <a:ext cx="4161461" cy="4351338"/>
          </a:xfrm>
        </p:spPr>
      </p:pic>
    </p:spTree>
    <p:extLst>
      <p:ext uri="{BB962C8B-B14F-4D97-AF65-F5344CB8AC3E}">
        <p14:creationId xmlns:p14="http://schemas.microsoft.com/office/powerpoint/2010/main" val="399687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8579ECB-E199-4FEF-A4F7-3989D0D3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8000" dirty="0">
                <a:latin typeface="Short Stack" panose="02010500040000000007" pitchFamily="2" charset="0"/>
              </a:rPr>
              <a:t>10 apples!</a:t>
            </a:r>
          </a:p>
        </p:txBody>
      </p:sp>
      <p:pic>
        <p:nvPicPr>
          <p:cNvPr id="18" name="Content Placeholder 17" descr="A picture containing text&#10;&#10;Description automatically generated">
            <a:extLst>
              <a:ext uri="{FF2B5EF4-FFF2-40B4-BE49-F238E27FC236}">
                <a16:creationId xmlns:a16="http://schemas.microsoft.com/office/drawing/2014/main" id="{7BEAFB2B-F9EE-4548-8172-3825B2A41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919" y="2384816"/>
            <a:ext cx="998619" cy="1044184"/>
          </a:xfrm>
        </p:spPr>
      </p:pic>
      <p:pic>
        <p:nvPicPr>
          <p:cNvPr id="19" name="Content Placeholder 17" descr="A picture containing text&#10;&#10;Description automatically generated">
            <a:extLst>
              <a:ext uri="{FF2B5EF4-FFF2-40B4-BE49-F238E27FC236}">
                <a16:creationId xmlns:a16="http://schemas.microsoft.com/office/drawing/2014/main" id="{1F0F7AF0-DD56-4EF8-BC67-0E2269356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30" y="2384816"/>
            <a:ext cx="998619" cy="1044184"/>
          </a:xfrm>
          <a:prstGeom prst="rect">
            <a:avLst/>
          </a:prstGeom>
        </p:spPr>
      </p:pic>
      <p:pic>
        <p:nvPicPr>
          <p:cNvPr id="20" name="Content Placeholder 17" descr="A picture containing text&#10;&#10;Description automatically generated">
            <a:extLst>
              <a:ext uri="{FF2B5EF4-FFF2-40B4-BE49-F238E27FC236}">
                <a16:creationId xmlns:a16="http://schemas.microsoft.com/office/drawing/2014/main" id="{7D3A9BE4-F487-48DE-9723-5451E79D4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143" y="2384816"/>
            <a:ext cx="998619" cy="1044184"/>
          </a:xfrm>
          <a:prstGeom prst="rect">
            <a:avLst/>
          </a:prstGeom>
        </p:spPr>
      </p:pic>
      <p:pic>
        <p:nvPicPr>
          <p:cNvPr id="21" name="Content Placeholder 17" descr="A picture containing text&#10;&#10;Description automatically generated">
            <a:extLst>
              <a:ext uri="{FF2B5EF4-FFF2-40B4-BE49-F238E27FC236}">
                <a16:creationId xmlns:a16="http://schemas.microsoft.com/office/drawing/2014/main" id="{6D337485-4C65-4AFA-A959-58D5EC393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56" y="2384816"/>
            <a:ext cx="998619" cy="1044184"/>
          </a:xfrm>
          <a:prstGeom prst="rect">
            <a:avLst/>
          </a:prstGeom>
        </p:spPr>
      </p:pic>
      <p:pic>
        <p:nvPicPr>
          <p:cNvPr id="22" name="Content Placeholder 17" descr="A picture containing text&#10;&#10;Description automatically generated">
            <a:extLst>
              <a:ext uri="{FF2B5EF4-FFF2-40B4-BE49-F238E27FC236}">
                <a16:creationId xmlns:a16="http://schemas.microsoft.com/office/drawing/2014/main" id="{333F078E-560D-452F-A154-80C6AF3FB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369" y="2384816"/>
            <a:ext cx="998619" cy="1044184"/>
          </a:xfrm>
          <a:prstGeom prst="rect">
            <a:avLst/>
          </a:prstGeom>
        </p:spPr>
      </p:pic>
      <p:pic>
        <p:nvPicPr>
          <p:cNvPr id="23" name="Content Placeholder 17" descr="A picture containing text&#10;&#10;Description automatically generated">
            <a:extLst>
              <a:ext uri="{FF2B5EF4-FFF2-40B4-BE49-F238E27FC236}">
                <a16:creationId xmlns:a16="http://schemas.microsoft.com/office/drawing/2014/main" id="{B8A73E68-5D91-4773-BE32-7571F269E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919" y="3662632"/>
            <a:ext cx="998619" cy="1044184"/>
          </a:xfrm>
          <a:prstGeom prst="rect">
            <a:avLst/>
          </a:prstGeom>
        </p:spPr>
      </p:pic>
      <p:pic>
        <p:nvPicPr>
          <p:cNvPr id="24" name="Content Placeholder 17" descr="A picture containing text&#10;&#10;Description automatically generated">
            <a:extLst>
              <a:ext uri="{FF2B5EF4-FFF2-40B4-BE49-F238E27FC236}">
                <a16:creationId xmlns:a16="http://schemas.microsoft.com/office/drawing/2014/main" id="{096F72B5-7ED3-4CFA-9DD7-FC0762654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30" y="3662632"/>
            <a:ext cx="998619" cy="1044184"/>
          </a:xfrm>
          <a:prstGeom prst="rect">
            <a:avLst/>
          </a:prstGeom>
        </p:spPr>
      </p:pic>
      <p:pic>
        <p:nvPicPr>
          <p:cNvPr id="25" name="Content Placeholder 17" descr="A picture containing text&#10;&#10;Description automatically generated">
            <a:extLst>
              <a:ext uri="{FF2B5EF4-FFF2-40B4-BE49-F238E27FC236}">
                <a16:creationId xmlns:a16="http://schemas.microsoft.com/office/drawing/2014/main" id="{3FCC1234-3F96-4BDE-B10B-96BD06749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143" y="3662632"/>
            <a:ext cx="998619" cy="1044184"/>
          </a:xfrm>
          <a:prstGeom prst="rect">
            <a:avLst/>
          </a:prstGeom>
        </p:spPr>
      </p:pic>
      <p:pic>
        <p:nvPicPr>
          <p:cNvPr id="26" name="Content Placeholder 17" descr="A picture containing text&#10;&#10;Description automatically generated">
            <a:extLst>
              <a:ext uri="{FF2B5EF4-FFF2-40B4-BE49-F238E27FC236}">
                <a16:creationId xmlns:a16="http://schemas.microsoft.com/office/drawing/2014/main" id="{8DBFADED-1240-4932-ABC4-B6C7A1BFB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56" y="3662632"/>
            <a:ext cx="998619" cy="1044184"/>
          </a:xfrm>
          <a:prstGeom prst="rect">
            <a:avLst/>
          </a:prstGeom>
        </p:spPr>
      </p:pic>
      <p:pic>
        <p:nvPicPr>
          <p:cNvPr id="27" name="Content Placeholder 17" descr="A picture containing text&#10;&#10;Description automatically generated">
            <a:extLst>
              <a:ext uri="{FF2B5EF4-FFF2-40B4-BE49-F238E27FC236}">
                <a16:creationId xmlns:a16="http://schemas.microsoft.com/office/drawing/2014/main" id="{99252DF0-2885-4187-8028-B38CF156F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369" y="3662632"/>
            <a:ext cx="998619" cy="104418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70261E6-ACEE-4373-91D5-83D05457E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104" y="3429000"/>
            <a:ext cx="2144567" cy="267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74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410A-32C4-46A2-94F6-42384C7F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latin typeface="Short Stack" panose="02010500040000000007" pitchFamily="2" charset="0"/>
              </a:rPr>
              <a:t>How many oranges?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D4D7DE1-1BF5-42F2-BFAC-C0198D6CD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5269" y="1927788"/>
            <a:ext cx="4161461" cy="4147012"/>
          </a:xfrm>
        </p:spPr>
      </p:pic>
    </p:spTree>
    <p:extLst>
      <p:ext uri="{BB962C8B-B14F-4D97-AF65-F5344CB8AC3E}">
        <p14:creationId xmlns:p14="http://schemas.microsoft.com/office/powerpoint/2010/main" val="190800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>
            <a:extLst>
              <a:ext uri="{FF2B5EF4-FFF2-40B4-BE49-F238E27FC236}">
                <a16:creationId xmlns:a16="http://schemas.microsoft.com/office/drawing/2014/main" id="{5A32F84E-3D13-4F5F-A65C-084CADA87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39" y="19719"/>
            <a:ext cx="3683924" cy="368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2254C4FB-33C1-4D1A-A543-234DE1528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892" y="0"/>
            <a:ext cx="3618027" cy="406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6B7FA9-D28D-4445-BBC2-1A56C7FFC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18" y="5999105"/>
            <a:ext cx="656243" cy="6537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D167A9-F1E6-424E-A5D4-2D165ECD2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443" y="5160662"/>
            <a:ext cx="648393" cy="645937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1157F9C6-AC90-4165-8D93-90B924C76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818" y="3591098"/>
            <a:ext cx="2658139" cy="326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686255E-13A6-4EFE-B042-E5E09D95E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929" y="3429000"/>
            <a:ext cx="279320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D07D80FB-DDBA-4E9C-B611-18B391C0B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679" y="1374369"/>
            <a:ext cx="4951615" cy="495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55CD1C-1863-4695-B31E-C18520BD1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8757">
            <a:off x="2303070" y="3604598"/>
            <a:ext cx="470731" cy="468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C1097B-6842-4A55-9D66-E6F7CBC9C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1571">
            <a:off x="9564993" y="4323219"/>
            <a:ext cx="451004" cy="4492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3141CA-E2CC-469E-9C54-3F6F25609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630">
            <a:off x="6639099" y="881148"/>
            <a:ext cx="721960" cy="7192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309AEC-869D-492F-988F-729372BD1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630">
            <a:off x="1533040" y="1465272"/>
            <a:ext cx="359365" cy="3580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818D14-3724-447D-923E-440A56C2E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630">
            <a:off x="8748345" y="2238358"/>
            <a:ext cx="359365" cy="3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8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410A-32C4-46A2-94F6-42384C7F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latin typeface="Short Stack" panose="02010500040000000007" pitchFamily="2" charset="0"/>
              </a:rPr>
              <a:t>How many oranges?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D4D7DE1-1BF5-42F2-BFAC-C0198D6CD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5269" y="1927788"/>
            <a:ext cx="4161461" cy="4147012"/>
          </a:xfrm>
        </p:spPr>
      </p:pic>
    </p:spTree>
    <p:extLst>
      <p:ext uri="{BB962C8B-B14F-4D97-AF65-F5344CB8AC3E}">
        <p14:creationId xmlns:p14="http://schemas.microsoft.com/office/powerpoint/2010/main" val="9519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8579ECB-E199-4FEF-A4F7-3989D0D3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8000" dirty="0">
                <a:latin typeface="Short Stack" panose="02010500040000000007" pitchFamily="2" charset="0"/>
              </a:rPr>
              <a:t>7 oranges!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7BEAFB2B-F9EE-4548-8172-3825B2A41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1720" y="2409332"/>
            <a:ext cx="998619" cy="995151"/>
          </a:xfrm>
        </p:spPr>
      </p:pic>
      <p:pic>
        <p:nvPicPr>
          <p:cNvPr id="19" name="Content Placeholder 17">
            <a:extLst>
              <a:ext uri="{FF2B5EF4-FFF2-40B4-BE49-F238E27FC236}">
                <a16:creationId xmlns:a16="http://schemas.microsoft.com/office/drawing/2014/main" id="{1F0F7AF0-DD56-4EF8-BC67-0E2269356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3831" y="2409332"/>
            <a:ext cx="998619" cy="995151"/>
          </a:xfrm>
          <a:prstGeom prst="rect">
            <a:avLst/>
          </a:prstGeom>
        </p:spPr>
      </p:pic>
      <p:pic>
        <p:nvPicPr>
          <p:cNvPr id="20" name="Content Placeholder 17">
            <a:extLst>
              <a:ext uri="{FF2B5EF4-FFF2-40B4-BE49-F238E27FC236}">
                <a16:creationId xmlns:a16="http://schemas.microsoft.com/office/drawing/2014/main" id="{7D3A9BE4-F487-48DE-9723-5451E79D4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44" y="2409332"/>
            <a:ext cx="998619" cy="995151"/>
          </a:xfrm>
          <a:prstGeom prst="rect">
            <a:avLst/>
          </a:prstGeom>
        </p:spPr>
      </p:pic>
      <p:pic>
        <p:nvPicPr>
          <p:cNvPr id="21" name="Content Placeholder 17">
            <a:extLst>
              <a:ext uri="{FF2B5EF4-FFF2-40B4-BE49-F238E27FC236}">
                <a16:creationId xmlns:a16="http://schemas.microsoft.com/office/drawing/2014/main" id="{6D337485-4C65-4AFA-A959-58D5EC393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8057" y="2409332"/>
            <a:ext cx="998619" cy="995151"/>
          </a:xfrm>
          <a:prstGeom prst="rect">
            <a:avLst/>
          </a:prstGeom>
        </p:spPr>
      </p:pic>
      <p:pic>
        <p:nvPicPr>
          <p:cNvPr id="24" name="Content Placeholder 17">
            <a:extLst>
              <a:ext uri="{FF2B5EF4-FFF2-40B4-BE49-F238E27FC236}">
                <a16:creationId xmlns:a16="http://schemas.microsoft.com/office/drawing/2014/main" id="{096F72B5-7ED3-4CFA-9DD7-FC0762654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1030" y="3687148"/>
            <a:ext cx="998619" cy="995151"/>
          </a:xfrm>
          <a:prstGeom prst="rect">
            <a:avLst/>
          </a:prstGeom>
        </p:spPr>
      </p:pic>
      <p:pic>
        <p:nvPicPr>
          <p:cNvPr id="25" name="Content Placeholder 17">
            <a:extLst>
              <a:ext uri="{FF2B5EF4-FFF2-40B4-BE49-F238E27FC236}">
                <a16:creationId xmlns:a16="http://schemas.microsoft.com/office/drawing/2014/main" id="{3FCC1234-3F96-4BDE-B10B-96BD06749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3143" y="3687148"/>
            <a:ext cx="998619" cy="995151"/>
          </a:xfrm>
          <a:prstGeom prst="rect">
            <a:avLst/>
          </a:prstGeom>
        </p:spPr>
      </p:pic>
      <p:pic>
        <p:nvPicPr>
          <p:cNvPr id="26" name="Content Placeholder 17">
            <a:extLst>
              <a:ext uri="{FF2B5EF4-FFF2-40B4-BE49-F238E27FC236}">
                <a16:creationId xmlns:a16="http://schemas.microsoft.com/office/drawing/2014/main" id="{8DBFADED-1240-4932-ABC4-B6C7A1BFB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5256" y="3687148"/>
            <a:ext cx="998619" cy="995151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49DBE344-0AC9-419D-A08D-B03220EB5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741" y="4082700"/>
            <a:ext cx="3045229" cy="269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1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410A-32C4-46A2-94F6-42384C7F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latin typeface="Short Stack" panose="02010500040000000007" pitchFamily="2" charset="0"/>
              </a:rPr>
              <a:t>How many bananas?</a:t>
            </a:r>
          </a:p>
        </p:txBody>
      </p:sp>
      <p:pic>
        <p:nvPicPr>
          <p:cNvPr id="6" name="Content Placeholder 5" descr="A picture containing yellow&#10;&#10;Description automatically generated">
            <a:extLst>
              <a:ext uri="{FF2B5EF4-FFF2-40B4-BE49-F238E27FC236}">
                <a16:creationId xmlns:a16="http://schemas.microsoft.com/office/drawing/2014/main" id="{2D7CE101-645F-4A33-8037-2725D2CE4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05106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0FB8E4B-24ED-43FA-A762-BD081C6F0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980" y="2013531"/>
            <a:ext cx="3838430" cy="458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94AB0FA-5998-440D-82D2-91FB767F7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402" y="1917469"/>
            <a:ext cx="4458378" cy="516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8360DAD-5776-42B2-996B-62DC6BC7D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13" y="73768"/>
            <a:ext cx="2511163" cy="258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1ED4EB5-ED3E-468C-A021-57B27AC0F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0" y="639908"/>
            <a:ext cx="3012844" cy="3012844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1E3F27D-68C2-4023-8BA9-4785A9413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65" y="3171771"/>
            <a:ext cx="1768527" cy="1768527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9EE4635-20F1-403D-92BE-C3A57C871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80" y="325100"/>
            <a:ext cx="1688431" cy="1688431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5FA1011-D1A2-46F3-815C-F2243D5D6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0" y="4792272"/>
            <a:ext cx="1641086" cy="1641086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AE41AF4-8110-41F7-9883-FE50717BF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68" y="5301439"/>
            <a:ext cx="1301635" cy="1301635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8B666EA-B0E4-4F21-9818-280469800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096" y="202049"/>
            <a:ext cx="1811482" cy="1811482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D62DE8B-FE5F-472F-ADEC-07795CFA7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177" y="4844470"/>
            <a:ext cx="1872442" cy="1872442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9672FC7-FE5E-4997-9A84-F078FDA186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838" y="419101"/>
            <a:ext cx="1594430" cy="1594430"/>
          </a:xfrm>
          <a:prstGeom prst="rect">
            <a:avLst/>
          </a:prstGeom>
        </p:spPr>
      </p:pic>
      <p:pic>
        <p:nvPicPr>
          <p:cNvPr id="21" name="Picture 20" descr="A picture containing yellow&#10;&#10;Description automatically generated">
            <a:extLst>
              <a:ext uri="{FF2B5EF4-FFF2-40B4-BE49-F238E27FC236}">
                <a16:creationId xmlns:a16="http://schemas.microsoft.com/office/drawing/2014/main" id="{31AE4C31-A24F-4496-ABF0-9468EE2ECF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721" y="1238857"/>
            <a:ext cx="1814945" cy="1814945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8C3DA1AB-2452-457F-AC20-DA02A8F4F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25" y="2472808"/>
            <a:ext cx="818111" cy="818111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03EA071F-F04F-4D41-96CC-D73E540788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311" y="3531862"/>
            <a:ext cx="776440" cy="776440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54FE5BCB-F4AB-49C1-A1AA-494591823B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04" y="313103"/>
            <a:ext cx="880229" cy="88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6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410A-32C4-46A2-94F6-42384C7F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latin typeface="Short Stack" panose="02010500040000000007" pitchFamily="2" charset="0"/>
              </a:rPr>
              <a:t>How many bananas?</a:t>
            </a:r>
          </a:p>
        </p:txBody>
      </p:sp>
      <p:pic>
        <p:nvPicPr>
          <p:cNvPr id="6" name="Content Placeholder 5" descr="A picture containing yellow&#10;&#10;Description automatically generated">
            <a:extLst>
              <a:ext uri="{FF2B5EF4-FFF2-40B4-BE49-F238E27FC236}">
                <a16:creationId xmlns:a16="http://schemas.microsoft.com/office/drawing/2014/main" id="{2D7CE101-645F-4A33-8037-2725D2CE4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0105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8579ECB-E199-4FEF-A4F7-3989D0D3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8000" dirty="0">
                <a:latin typeface="Short Stack" panose="02010500040000000007" pitchFamily="2" charset="0"/>
              </a:rPr>
              <a:t>16 bananas!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7BEAFB2B-F9EE-4548-8172-3825B2A41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658" y="2407598"/>
            <a:ext cx="998619" cy="998619"/>
          </a:xfrm>
        </p:spPr>
      </p:pic>
      <p:pic>
        <p:nvPicPr>
          <p:cNvPr id="19" name="Content Placeholder 17">
            <a:extLst>
              <a:ext uri="{FF2B5EF4-FFF2-40B4-BE49-F238E27FC236}">
                <a16:creationId xmlns:a16="http://schemas.microsoft.com/office/drawing/2014/main" id="{1F0F7AF0-DD56-4EF8-BC67-0E2269356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8769" y="2407598"/>
            <a:ext cx="998619" cy="998619"/>
          </a:xfrm>
          <a:prstGeom prst="rect">
            <a:avLst/>
          </a:prstGeom>
        </p:spPr>
      </p:pic>
      <p:pic>
        <p:nvPicPr>
          <p:cNvPr id="20" name="Content Placeholder 17">
            <a:extLst>
              <a:ext uri="{FF2B5EF4-FFF2-40B4-BE49-F238E27FC236}">
                <a16:creationId xmlns:a16="http://schemas.microsoft.com/office/drawing/2014/main" id="{7D3A9BE4-F487-48DE-9723-5451E79D4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0882" y="2407598"/>
            <a:ext cx="998619" cy="998619"/>
          </a:xfrm>
          <a:prstGeom prst="rect">
            <a:avLst/>
          </a:prstGeom>
        </p:spPr>
      </p:pic>
      <p:pic>
        <p:nvPicPr>
          <p:cNvPr id="21" name="Content Placeholder 17">
            <a:extLst>
              <a:ext uri="{FF2B5EF4-FFF2-40B4-BE49-F238E27FC236}">
                <a16:creationId xmlns:a16="http://schemas.microsoft.com/office/drawing/2014/main" id="{6D337485-4C65-4AFA-A959-58D5EC393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995" y="2407598"/>
            <a:ext cx="998619" cy="998619"/>
          </a:xfrm>
          <a:prstGeom prst="rect">
            <a:avLst/>
          </a:prstGeom>
        </p:spPr>
      </p:pic>
      <p:pic>
        <p:nvPicPr>
          <p:cNvPr id="22" name="Content Placeholder 17">
            <a:extLst>
              <a:ext uri="{FF2B5EF4-FFF2-40B4-BE49-F238E27FC236}">
                <a16:creationId xmlns:a16="http://schemas.microsoft.com/office/drawing/2014/main" id="{333F078E-560D-452F-A154-80C6AF3FB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5108" y="2407598"/>
            <a:ext cx="998619" cy="998619"/>
          </a:xfrm>
          <a:prstGeom prst="rect">
            <a:avLst/>
          </a:prstGeom>
        </p:spPr>
      </p:pic>
      <p:pic>
        <p:nvPicPr>
          <p:cNvPr id="23" name="Content Placeholder 17">
            <a:extLst>
              <a:ext uri="{FF2B5EF4-FFF2-40B4-BE49-F238E27FC236}">
                <a16:creationId xmlns:a16="http://schemas.microsoft.com/office/drawing/2014/main" id="{B8A73E68-5D91-4773-BE32-7571F269E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658" y="3685414"/>
            <a:ext cx="998619" cy="998619"/>
          </a:xfrm>
          <a:prstGeom prst="rect">
            <a:avLst/>
          </a:prstGeom>
        </p:spPr>
      </p:pic>
      <p:pic>
        <p:nvPicPr>
          <p:cNvPr id="24" name="Content Placeholder 17">
            <a:extLst>
              <a:ext uri="{FF2B5EF4-FFF2-40B4-BE49-F238E27FC236}">
                <a16:creationId xmlns:a16="http://schemas.microsoft.com/office/drawing/2014/main" id="{096F72B5-7ED3-4CFA-9DD7-FC0762654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8769" y="3685414"/>
            <a:ext cx="998619" cy="998619"/>
          </a:xfrm>
          <a:prstGeom prst="rect">
            <a:avLst/>
          </a:prstGeom>
        </p:spPr>
      </p:pic>
      <p:pic>
        <p:nvPicPr>
          <p:cNvPr id="25" name="Content Placeholder 17">
            <a:extLst>
              <a:ext uri="{FF2B5EF4-FFF2-40B4-BE49-F238E27FC236}">
                <a16:creationId xmlns:a16="http://schemas.microsoft.com/office/drawing/2014/main" id="{3FCC1234-3F96-4BDE-B10B-96BD06749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0882" y="3685414"/>
            <a:ext cx="998619" cy="998619"/>
          </a:xfrm>
          <a:prstGeom prst="rect">
            <a:avLst/>
          </a:prstGeom>
        </p:spPr>
      </p:pic>
      <p:pic>
        <p:nvPicPr>
          <p:cNvPr id="26" name="Content Placeholder 17">
            <a:extLst>
              <a:ext uri="{FF2B5EF4-FFF2-40B4-BE49-F238E27FC236}">
                <a16:creationId xmlns:a16="http://schemas.microsoft.com/office/drawing/2014/main" id="{8DBFADED-1240-4932-ABC4-B6C7A1BFB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995" y="3685414"/>
            <a:ext cx="998619" cy="998619"/>
          </a:xfrm>
          <a:prstGeom prst="rect">
            <a:avLst/>
          </a:prstGeom>
        </p:spPr>
      </p:pic>
      <p:pic>
        <p:nvPicPr>
          <p:cNvPr id="27" name="Content Placeholder 17">
            <a:extLst>
              <a:ext uri="{FF2B5EF4-FFF2-40B4-BE49-F238E27FC236}">
                <a16:creationId xmlns:a16="http://schemas.microsoft.com/office/drawing/2014/main" id="{99252DF0-2885-4187-8028-B38CF156F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5108" y="3685414"/>
            <a:ext cx="998619" cy="998619"/>
          </a:xfrm>
          <a:prstGeom prst="rect">
            <a:avLst/>
          </a:prstGeom>
        </p:spPr>
      </p:pic>
      <p:pic>
        <p:nvPicPr>
          <p:cNvPr id="14" name="Content Placeholder 17">
            <a:extLst>
              <a:ext uri="{FF2B5EF4-FFF2-40B4-BE49-F238E27FC236}">
                <a16:creationId xmlns:a16="http://schemas.microsoft.com/office/drawing/2014/main" id="{B614A515-A4F2-467F-807C-DE579FFDF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658" y="4963230"/>
            <a:ext cx="998619" cy="998619"/>
          </a:xfrm>
          <a:prstGeom prst="rect">
            <a:avLst/>
          </a:prstGeom>
        </p:spPr>
      </p:pic>
      <p:pic>
        <p:nvPicPr>
          <p:cNvPr id="15" name="Content Placeholder 17">
            <a:extLst>
              <a:ext uri="{FF2B5EF4-FFF2-40B4-BE49-F238E27FC236}">
                <a16:creationId xmlns:a16="http://schemas.microsoft.com/office/drawing/2014/main" id="{6C605ECF-EB97-4F11-ACD5-9C8A9DB4E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8769" y="4963230"/>
            <a:ext cx="998619" cy="998619"/>
          </a:xfrm>
          <a:prstGeom prst="rect">
            <a:avLst/>
          </a:prstGeom>
        </p:spPr>
      </p:pic>
      <p:pic>
        <p:nvPicPr>
          <p:cNvPr id="16" name="Content Placeholder 17">
            <a:extLst>
              <a:ext uri="{FF2B5EF4-FFF2-40B4-BE49-F238E27FC236}">
                <a16:creationId xmlns:a16="http://schemas.microsoft.com/office/drawing/2014/main" id="{EE0D80F4-A9BA-48A0-97C9-19590C48D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0882" y="4963230"/>
            <a:ext cx="998619" cy="998619"/>
          </a:xfrm>
          <a:prstGeom prst="rect">
            <a:avLst/>
          </a:prstGeom>
        </p:spPr>
      </p:pic>
      <p:pic>
        <p:nvPicPr>
          <p:cNvPr id="17" name="Content Placeholder 17">
            <a:extLst>
              <a:ext uri="{FF2B5EF4-FFF2-40B4-BE49-F238E27FC236}">
                <a16:creationId xmlns:a16="http://schemas.microsoft.com/office/drawing/2014/main" id="{74F775B5-9B1F-4606-9E88-B3133FC0F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995" y="4963230"/>
            <a:ext cx="998619" cy="998619"/>
          </a:xfrm>
          <a:prstGeom prst="rect">
            <a:avLst/>
          </a:prstGeom>
        </p:spPr>
      </p:pic>
      <p:pic>
        <p:nvPicPr>
          <p:cNvPr id="28" name="Content Placeholder 17">
            <a:extLst>
              <a:ext uri="{FF2B5EF4-FFF2-40B4-BE49-F238E27FC236}">
                <a16:creationId xmlns:a16="http://schemas.microsoft.com/office/drawing/2014/main" id="{C3876408-3CF2-44D6-8CE3-ECDD3E090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5108" y="4963230"/>
            <a:ext cx="998619" cy="998619"/>
          </a:xfrm>
          <a:prstGeom prst="rect">
            <a:avLst/>
          </a:prstGeom>
        </p:spPr>
      </p:pic>
      <p:pic>
        <p:nvPicPr>
          <p:cNvPr id="3" name="Picture 2" descr="A picture containing yellow&#10;&#10;Description automatically generated">
            <a:extLst>
              <a:ext uri="{FF2B5EF4-FFF2-40B4-BE49-F238E27FC236}">
                <a16:creationId xmlns:a16="http://schemas.microsoft.com/office/drawing/2014/main" id="{5447F332-349A-4052-98DE-5FA056894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408" y="4695544"/>
            <a:ext cx="1266305" cy="126630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FFFEDBF-A745-4887-BFC0-A7402D4B2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3684" y="-181389"/>
            <a:ext cx="3592355" cy="422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0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22C51-A86B-4B4A-8E4E-F0DB0DC61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Short Stack" panose="02010500040000000007" pitchFamily="2" charset="0"/>
              </a:rPr>
              <a:t>Demonstration!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5E86DF-7CCD-4167-B39A-0E49D0C824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A9F172F-652E-4691-AC2F-FB35C5F88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856" y="3988904"/>
            <a:ext cx="2560405" cy="267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98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410A-32C4-46A2-94F6-42384C7F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latin typeface="Short Stack" panose="02010500040000000007" pitchFamily="2" charset="0"/>
              </a:rPr>
              <a:t>How many lemons?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85C50A-D8FE-41E5-9CA8-C5AE39DE9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915319"/>
            <a:ext cx="4724400" cy="4171950"/>
          </a:xfrm>
        </p:spPr>
      </p:pic>
    </p:spTree>
    <p:extLst>
      <p:ext uri="{BB962C8B-B14F-4D97-AF65-F5344CB8AC3E}">
        <p14:creationId xmlns:p14="http://schemas.microsoft.com/office/powerpoint/2010/main" val="397636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82A42F0E-FE2F-4AA5-8607-D8AE9FD48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251" y="4280505"/>
            <a:ext cx="1759850" cy="1554061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A1C0212F-5C44-4A58-AC74-6E76B16E0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0832" y="4798700"/>
            <a:ext cx="1622367" cy="1432655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FE005ADC-B75E-45D5-B236-434D91E5F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6051323" y="4206240"/>
            <a:ext cx="2079909" cy="1836694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8CE9A4F0-D5B1-4FB0-A240-98F49B3D5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9984" y="2508805"/>
            <a:ext cx="1169091" cy="1032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7058A-79C5-4AA7-90B1-0B80F7253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380" y="969818"/>
            <a:ext cx="1851224" cy="1844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BC2D24-AAD8-46AB-9E9B-128541684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6112" y="3430991"/>
            <a:ext cx="1756656" cy="17500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E4C148-10B6-4D3F-8AC5-126D0BDB0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346"/>
            <a:ext cx="1756656" cy="1750002"/>
          </a:xfrm>
          <a:prstGeom prst="rect">
            <a:avLst/>
          </a:prstGeom>
        </p:spPr>
      </p:pic>
      <p:pic>
        <p:nvPicPr>
          <p:cNvPr id="16" name="Picture 1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F34D511C-10F9-4122-B1C6-BF6E3C3C3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571" y="817009"/>
            <a:ext cx="1981579" cy="3163575"/>
          </a:xfrm>
          <a:prstGeom prst="rect">
            <a:avLst/>
          </a:prstGeom>
        </p:spPr>
      </p:pic>
      <p:pic>
        <p:nvPicPr>
          <p:cNvPr id="18" name="Picture 17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DA72371D-D35D-4658-8AEC-F16776995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7486" y="2106027"/>
            <a:ext cx="1563797" cy="2496589"/>
          </a:xfrm>
          <a:prstGeom prst="rect">
            <a:avLst/>
          </a:prstGeom>
        </p:spPr>
      </p:pic>
      <p:pic>
        <p:nvPicPr>
          <p:cNvPr id="20" name="Picture 19" descr="A picture containing plant&#10;&#10;Description automatically generated">
            <a:extLst>
              <a:ext uri="{FF2B5EF4-FFF2-40B4-BE49-F238E27FC236}">
                <a16:creationId xmlns:a16="http://schemas.microsoft.com/office/drawing/2014/main" id="{DD5679AE-7602-4EEE-9E2D-E53299339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4881">
            <a:off x="4289369" y="5054138"/>
            <a:ext cx="1329601" cy="1725584"/>
          </a:xfrm>
          <a:prstGeom prst="rect">
            <a:avLst/>
          </a:prstGeom>
        </p:spPr>
      </p:pic>
      <p:pic>
        <p:nvPicPr>
          <p:cNvPr id="22" name="Picture 21" descr="A picture containing plant&#10;&#10;Description automatically generated">
            <a:extLst>
              <a:ext uri="{FF2B5EF4-FFF2-40B4-BE49-F238E27FC236}">
                <a16:creationId xmlns:a16="http://schemas.microsoft.com/office/drawing/2014/main" id="{30D73E8A-88D1-46B9-AB42-4FFD96C6CC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75" y="1147155"/>
            <a:ext cx="1444894" cy="1875213"/>
          </a:xfrm>
          <a:prstGeom prst="rect">
            <a:avLst/>
          </a:prstGeom>
        </p:spPr>
      </p:pic>
      <p:pic>
        <p:nvPicPr>
          <p:cNvPr id="24" name="Picture 23" descr="A picture containing plant&#10;&#10;Description automatically generated">
            <a:extLst>
              <a:ext uri="{FF2B5EF4-FFF2-40B4-BE49-F238E27FC236}">
                <a16:creationId xmlns:a16="http://schemas.microsoft.com/office/drawing/2014/main" id="{7D779F1F-B2F3-4918-9A29-BD18AEA70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98821">
            <a:off x="10510913" y="3079843"/>
            <a:ext cx="993550" cy="1289450"/>
          </a:xfrm>
          <a:prstGeom prst="rect">
            <a:avLst/>
          </a:prstGeom>
        </p:spPr>
      </p:pic>
      <p:pic>
        <p:nvPicPr>
          <p:cNvPr id="26" name="Picture 25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F3812270-95C5-477E-A467-60A2E6604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33" y="1911927"/>
            <a:ext cx="1756656" cy="2212609"/>
          </a:xfrm>
          <a:prstGeom prst="rect">
            <a:avLst/>
          </a:prstGeom>
        </p:spPr>
      </p:pic>
      <p:pic>
        <p:nvPicPr>
          <p:cNvPr id="28" name="Picture 27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27D23739-580A-4698-9D51-145054A56D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895" y="202238"/>
            <a:ext cx="1468300" cy="1849408"/>
          </a:xfrm>
          <a:prstGeom prst="rect">
            <a:avLst/>
          </a:prstGeom>
        </p:spPr>
      </p:pic>
      <p:pic>
        <p:nvPicPr>
          <p:cNvPr id="30" name="Picture 29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43DC3436-D291-40C4-946A-D167C9AEA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82487">
            <a:off x="8545259" y="-39371"/>
            <a:ext cx="1577002" cy="1986324"/>
          </a:xfrm>
          <a:prstGeom prst="rect">
            <a:avLst/>
          </a:prstGeom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D67735B2-B11D-4A47-931E-279B23E12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97" y="223496"/>
            <a:ext cx="1688431" cy="1688431"/>
          </a:xfrm>
          <a:prstGeom prst="rect">
            <a:avLst/>
          </a:prstGeom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1D29244A-9D7F-4CFF-B54E-A1F1631139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68581">
            <a:off x="7785039" y="5387140"/>
            <a:ext cx="1688431" cy="1688431"/>
          </a:xfrm>
          <a:prstGeom prst="rect">
            <a:avLst/>
          </a:prstGeom>
        </p:spPr>
      </p:pic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6527E22B-05B6-4FBD-8187-2A5D825A58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31204">
            <a:off x="-306458" y="3954485"/>
            <a:ext cx="1688431" cy="1688431"/>
          </a:xfrm>
          <a:prstGeom prst="rect">
            <a:avLst/>
          </a:prstGeom>
        </p:spPr>
      </p:pic>
      <p:pic>
        <p:nvPicPr>
          <p:cNvPr id="36" name="Content Placeholder 17">
            <a:extLst>
              <a:ext uri="{FF2B5EF4-FFF2-40B4-BE49-F238E27FC236}">
                <a16:creationId xmlns:a16="http://schemas.microsoft.com/office/drawing/2014/main" id="{E3D97D9B-C765-4204-B958-5F013AE4C1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2907" y="172083"/>
            <a:ext cx="998619" cy="1000145"/>
          </a:xfrm>
          <a:prstGeom prst="rect">
            <a:avLst/>
          </a:prstGeom>
        </p:spPr>
      </p:pic>
      <p:pic>
        <p:nvPicPr>
          <p:cNvPr id="37" name="Content Placeholder 17">
            <a:extLst>
              <a:ext uri="{FF2B5EF4-FFF2-40B4-BE49-F238E27FC236}">
                <a16:creationId xmlns:a16="http://schemas.microsoft.com/office/drawing/2014/main" id="{8A0851AD-6733-4C79-BFC3-2328FCB931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7340" y="5731282"/>
            <a:ext cx="998619" cy="1000145"/>
          </a:xfrm>
          <a:prstGeom prst="rect">
            <a:avLst/>
          </a:prstGeom>
        </p:spPr>
      </p:pic>
      <p:pic>
        <p:nvPicPr>
          <p:cNvPr id="38" name="Content Placeholder 17">
            <a:extLst>
              <a:ext uri="{FF2B5EF4-FFF2-40B4-BE49-F238E27FC236}">
                <a16:creationId xmlns:a16="http://schemas.microsoft.com/office/drawing/2014/main" id="{3F78EF9C-B2A2-46E7-9017-51D12142BB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634581">
            <a:off x="2884806" y="5581941"/>
            <a:ext cx="998619" cy="1000145"/>
          </a:xfrm>
          <a:prstGeom prst="rect">
            <a:avLst/>
          </a:prstGeom>
        </p:spPr>
      </p:pic>
      <p:pic>
        <p:nvPicPr>
          <p:cNvPr id="39" name="Content Placeholder 17">
            <a:extLst>
              <a:ext uri="{FF2B5EF4-FFF2-40B4-BE49-F238E27FC236}">
                <a16:creationId xmlns:a16="http://schemas.microsoft.com/office/drawing/2014/main" id="{216B203F-0ECF-4397-BE1B-7F58C442E6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190" y="5967005"/>
            <a:ext cx="730339" cy="73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410A-32C4-46A2-94F6-42384C7F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latin typeface="Short Stack" panose="02010500040000000007" pitchFamily="2" charset="0"/>
              </a:rPr>
              <a:t>How many lemons?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85C50A-D8FE-41E5-9CA8-C5AE39DE9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915319"/>
            <a:ext cx="4724400" cy="4171950"/>
          </a:xfrm>
        </p:spPr>
      </p:pic>
    </p:spTree>
    <p:extLst>
      <p:ext uri="{BB962C8B-B14F-4D97-AF65-F5344CB8AC3E}">
        <p14:creationId xmlns:p14="http://schemas.microsoft.com/office/powerpoint/2010/main" val="143104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4EBDA7EE-93C1-45DC-9DA0-4999F28FA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251" y="4280505"/>
            <a:ext cx="1759850" cy="1554061"/>
          </a:xfrm>
          <a:prstGeom prst="rect">
            <a:avLst/>
          </a:prstGeom>
        </p:spPr>
      </p:pic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09CA4DCC-2D22-4758-B674-0A15D322B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0832" y="4798700"/>
            <a:ext cx="1622367" cy="1432655"/>
          </a:xfrm>
          <a:prstGeom prst="rect">
            <a:avLst/>
          </a:prstGeom>
        </p:spPr>
      </p:pic>
      <p:pic>
        <p:nvPicPr>
          <p:cNvPr id="28" name="Content Placeholder 5">
            <a:extLst>
              <a:ext uri="{FF2B5EF4-FFF2-40B4-BE49-F238E27FC236}">
                <a16:creationId xmlns:a16="http://schemas.microsoft.com/office/drawing/2014/main" id="{7A2FEB60-A105-4D00-8CE0-42E18AD33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6051323" y="4206240"/>
            <a:ext cx="2079909" cy="1836694"/>
          </a:xfrm>
          <a:prstGeom prst="rect">
            <a:avLst/>
          </a:prstGeom>
        </p:spPr>
      </p:pic>
      <p:pic>
        <p:nvPicPr>
          <p:cNvPr id="29" name="Content Placeholder 5">
            <a:extLst>
              <a:ext uri="{FF2B5EF4-FFF2-40B4-BE49-F238E27FC236}">
                <a16:creationId xmlns:a16="http://schemas.microsoft.com/office/drawing/2014/main" id="{56E58F93-5E2C-4B04-ACC9-27DE50E02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9984" y="2508805"/>
            <a:ext cx="1169091" cy="10323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8BAE140-381C-489C-B243-936FB17EB0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380" y="969818"/>
            <a:ext cx="1851224" cy="18442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CA36B3-D0CE-45DF-8477-A258683B55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6112" y="3430991"/>
            <a:ext cx="1756656" cy="17500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76E0546-902A-4444-995D-4BD5F218BB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346"/>
            <a:ext cx="1756656" cy="1750002"/>
          </a:xfrm>
          <a:prstGeom prst="rect">
            <a:avLst/>
          </a:prstGeom>
        </p:spPr>
      </p:pic>
      <p:pic>
        <p:nvPicPr>
          <p:cNvPr id="33" name="Picture 3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3EAA0EC-A0D5-4C7D-8068-24F88D57EF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571" y="817009"/>
            <a:ext cx="1981579" cy="3163575"/>
          </a:xfrm>
          <a:prstGeom prst="rect">
            <a:avLst/>
          </a:prstGeom>
        </p:spPr>
      </p:pic>
      <p:pic>
        <p:nvPicPr>
          <p:cNvPr id="34" name="Picture 3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F1F1B447-BAFD-431D-8F04-E532F0F31C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7486" y="2106027"/>
            <a:ext cx="1563797" cy="2496589"/>
          </a:xfrm>
          <a:prstGeom prst="rect">
            <a:avLst/>
          </a:prstGeom>
        </p:spPr>
      </p:pic>
      <p:pic>
        <p:nvPicPr>
          <p:cNvPr id="35" name="Picture 34" descr="A picture containing plant&#10;&#10;Description automatically generated">
            <a:extLst>
              <a:ext uri="{FF2B5EF4-FFF2-40B4-BE49-F238E27FC236}">
                <a16:creationId xmlns:a16="http://schemas.microsoft.com/office/drawing/2014/main" id="{12EBA868-A918-42D4-AE84-5E49E3839D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4881">
            <a:off x="4289369" y="5054138"/>
            <a:ext cx="1329601" cy="1725584"/>
          </a:xfrm>
          <a:prstGeom prst="rect">
            <a:avLst/>
          </a:prstGeom>
        </p:spPr>
      </p:pic>
      <p:pic>
        <p:nvPicPr>
          <p:cNvPr id="36" name="Picture 35" descr="A picture containing plant&#10;&#10;Description automatically generated">
            <a:extLst>
              <a:ext uri="{FF2B5EF4-FFF2-40B4-BE49-F238E27FC236}">
                <a16:creationId xmlns:a16="http://schemas.microsoft.com/office/drawing/2014/main" id="{2915E4FC-7329-4498-9B75-4200664A91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75" y="1147155"/>
            <a:ext cx="1444894" cy="1875213"/>
          </a:xfrm>
          <a:prstGeom prst="rect">
            <a:avLst/>
          </a:prstGeom>
        </p:spPr>
      </p:pic>
      <p:pic>
        <p:nvPicPr>
          <p:cNvPr id="37" name="Picture 36" descr="A picture containing plant&#10;&#10;Description automatically generated">
            <a:extLst>
              <a:ext uri="{FF2B5EF4-FFF2-40B4-BE49-F238E27FC236}">
                <a16:creationId xmlns:a16="http://schemas.microsoft.com/office/drawing/2014/main" id="{13B868E7-4086-4F3B-BFFD-41A96E95B8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98821">
            <a:off x="10510913" y="3079843"/>
            <a:ext cx="993550" cy="1289450"/>
          </a:xfrm>
          <a:prstGeom prst="rect">
            <a:avLst/>
          </a:prstGeom>
        </p:spPr>
      </p:pic>
      <p:pic>
        <p:nvPicPr>
          <p:cNvPr id="38" name="Picture 37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B8D13C85-BCEE-4D3D-AAF6-2FE0D1DCC5F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33" y="1911927"/>
            <a:ext cx="1756656" cy="2212609"/>
          </a:xfrm>
          <a:prstGeom prst="rect">
            <a:avLst/>
          </a:prstGeom>
        </p:spPr>
      </p:pic>
      <p:pic>
        <p:nvPicPr>
          <p:cNvPr id="39" name="Picture 38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49C373D2-AB98-4223-B044-25832F753B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895" y="202238"/>
            <a:ext cx="1468300" cy="1849408"/>
          </a:xfrm>
          <a:prstGeom prst="rect">
            <a:avLst/>
          </a:prstGeom>
        </p:spPr>
      </p:pic>
      <p:pic>
        <p:nvPicPr>
          <p:cNvPr id="40" name="Picture 39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D3A5076A-A26A-4EB9-A8DD-3143D00483C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82487">
            <a:off x="8545259" y="-39371"/>
            <a:ext cx="1577002" cy="1986324"/>
          </a:xfrm>
          <a:prstGeom prst="rect">
            <a:avLst/>
          </a:prstGeom>
        </p:spPr>
      </p:pic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20E58DEB-698C-4736-B1DD-8F9BB36BDB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97" y="223496"/>
            <a:ext cx="1688431" cy="1688431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798D60E3-9F3D-4B8A-9346-DF8FD76ED5E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68581">
            <a:off x="7785039" y="5387140"/>
            <a:ext cx="1688431" cy="1688431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B94D54F1-23BF-4922-B27F-7A8F3C826BE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31204">
            <a:off x="-306458" y="3954485"/>
            <a:ext cx="1688431" cy="1688431"/>
          </a:xfrm>
          <a:prstGeom prst="rect">
            <a:avLst/>
          </a:prstGeom>
        </p:spPr>
      </p:pic>
      <p:pic>
        <p:nvPicPr>
          <p:cNvPr id="44" name="Content Placeholder 17">
            <a:extLst>
              <a:ext uri="{FF2B5EF4-FFF2-40B4-BE49-F238E27FC236}">
                <a16:creationId xmlns:a16="http://schemas.microsoft.com/office/drawing/2014/main" id="{D0E65326-8D2F-4F70-9994-EED51D8F3A9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2907" y="172083"/>
            <a:ext cx="998619" cy="1000145"/>
          </a:xfrm>
          <a:prstGeom prst="rect">
            <a:avLst/>
          </a:prstGeom>
        </p:spPr>
      </p:pic>
      <p:pic>
        <p:nvPicPr>
          <p:cNvPr id="45" name="Content Placeholder 17">
            <a:extLst>
              <a:ext uri="{FF2B5EF4-FFF2-40B4-BE49-F238E27FC236}">
                <a16:creationId xmlns:a16="http://schemas.microsoft.com/office/drawing/2014/main" id="{7B42616B-5686-4ABD-A9EF-A626D00D1A2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7340" y="5731282"/>
            <a:ext cx="998619" cy="1000145"/>
          </a:xfrm>
          <a:prstGeom prst="rect">
            <a:avLst/>
          </a:prstGeom>
        </p:spPr>
      </p:pic>
      <p:pic>
        <p:nvPicPr>
          <p:cNvPr id="46" name="Content Placeholder 17">
            <a:extLst>
              <a:ext uri="{FF2B5EF4-FFF2-40B4-BE49-F238E27FC236}">
                <a16:creationId xmlns:a16="http://schemas.microsoft.com/office/drawing/2014/main" id="{1B910CBE-F87F-4029-A7BD-A2E915204CA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634581">
            <a:off x="2884806" y="5581941"/>
            <a:ext cx="998619" cy="1000145"/>
          </a:xfrm>
          <a:prstGeom prst="rect">
            <a:avLst/>
          </a:prstGeom>
        </p:spPr>
      </p:pic>
      <p:pic>
        <p:nvPicPr>
          <p:cNvPr id="47" name="Content Placeholder 17">
            <a:extLst>
              <a:ext uri="{FF2B5EF4-FFF2-40B4-BE49-F238E27FC236}">
                <a16:creationId xmlns:a16="http://schemas.microsoft.com/office/drawing/2014/main" id="{DD079883-129C-4F07-9A2A-D54C4875151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190" y="5967005"/>
            <a:ext cx="730339" cy="73145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8579ECB-E199-4FEF-A4F7-3989D0D3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8000" dirty="0">
                <a:latin typeface="Short Stack" panose="02010500040000000007" pitchFamily="2" charset="0"/>
              </a:rPr>
              <a:t>4 lemons!</a:t>
            </a:r>
          </a:p>
        </p:txBody>
      </p:sp>
    </p:spTree>
    <p:extLst>
      <p:ext uri="{BB962C8B-B14F-4D97-AF65-F5344CB8AC3E}">
        <p14:creationId xmlns:p14="http://schemas.microsoft.com/office/powerpoint/2010/main" val="405974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410A-32C4-46A2-94F6-42384C7F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latin typeface="Short Stack" panose="02010500040000000007" pitchFamily="2" charset="0"/>
              </a:rPr>
              <a:t>How many peaches?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C5F7D1-33F6-4DC9-AAE0-D19FC35CE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56" y="1825625"/>
            <a:ext cx="4366088" cy="4351338"/>
          </a:xfrm>
        </p:spPr>
      </p:pic>
    </p:spTree>
    <p:extLst>
      <p:ext uri="{BB962C8B-B14F-4D97-AF65-F5344CB8AC3E}">
        <p14:creationId xmlns:p14="http://schemas.microsoft.com/office/powerpoint/2010/main" val="191510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1FEF6D7-F5B3-412E-8BCB-3BE0C8EB7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50" y="-819625"/>
            <a:ext cx="11177899" cy="93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00B7192-DC95-4A2E-9B74-9AAB92459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9156">
            <a:off x="-2596853" y="1722689"/>
            <a:ext cx="2255021" cy="225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DDAC0C1-5EBB-4819-82F3-3C869C9BD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0082">
            <a:off x="12437630" y="4646406"/>
            <a:ext cx="1281609" cy="128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1E0C31F-5E3A-4284-AE8B-1F981CEE3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3891">
            <a:off x="3054597" y="8343939"/>
            <a:ext cx="4461722" cy="446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1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-0.0294 L 0.01458 -0.0294 C 0.01627 -0.03426 0.01745 -0.03982 0.01953 -0.04421 C 0.02083 -0.04699 0.02291 -0.04815 0.02448 -0.05046 C 0.02552 -0.05232 0.02617 -0.05486 0.02721 -0.05671 C 0.02903 -0.05995 0.03112 -0.06227 0.03281 -0.06551 C 0.0362 -0.0713 0.03802 -0.07963 0.04127 -0.08542 C 0.0457 -0.09329 0.04336 -0.09005 0.0483 -0.09537 C 0.04896 -0.09699 0.04974 -0.09861 0.05039 -0.10046 C 0.05091 -0.10162 0.05117 -0.10324 0.05182 -0.10417 C 0.05234 -0.10486 0.05325 -0.10486 0.0539 -0.10532 C 0.05989 -0.11597 0.05156 -0.10162 0.05885 -0.11296 C 0.06185 -0.11759 0.06159 -0.11898 0.0651 -0.12292 C 0.06575 -0.12361 0.06653 -0.12361 0.06718 -0.12407 C 0.06797 -0.125 0.06862 -0.1257 0.06927 -0.12662 C 0.07031 -0.12778 0.07109 -0.12963 0.07213 -0.13032 C 0.07343 -0.13125 0.07487 -0.13125 0.0763 -0.13148 C 0.07721 -0.13333 0.07812 -0.13495 0.07916 -0.13657 C 0.07995 -0.13796 0.08099 -0.13912 0.0819 -0.14028 C 0.08268 -0.1412 0.08333 -0.1419 0.08398 -0.14282 C 0.08476 -0.14398 0.08541 -0.14537 0.0862 -0.14653 C 0.08685 -0.14745 0.08763 -0.14792 0.08828 -0.14907 C 0.09388 -0.15787 0.09023 -0.15509 0.09453 -0.15764 C 0.09713 -0.16227 0.09674 -0.16181 0.10013 -0.16644 C 0.10078 -0.16736 0.10156 -0.16829 0.10221 -0.16898 C 0.10495 -0.1713 0.10586 -0.17153 0.10859 -0.17269 C 0.11106 -0.1794 0.10846 -0.17431 0.11354 -0.17778 C 0.11432 -0.17824 0.11484 -0.17963 0.11562 -0.18009 C 0.11692 -0.18125 0.11979 -0.18264 0.11979 -0.18264 C 0.12044 -0.18357 0.12096 -0.18449 0.12174 -0.18519 C 0.12239 -0.18565 0.12317 -0.18588 0.12383 -0.18634 C 0.125 -0.18727 0.12617 -0.1882 0.12734 -0.18889 C 0.12851 -0.18958 0.12968 -0.18958 0.13086 -0.19005 C 0.13906 -0.19445 0.12864 -0.19144 0.13997 -0.19398 C 0.14583 -0.19722 0.14192 -0.19537 0.15403 -0.19769 C 0.15651 -0.19815 0.15911 -0.19838 0.16172 -0.19884 C 0.16784 -0.19838 0.17383 -0.19838 0.17995 -0.19769 C 0.18073 -0.19745 0.18125 -0.19653 0.18203 -0.1963 C 0.18463 -0.19583 0.18724 -0.1956 0.18971 -0.19514 C 0.19088 -0.19421 0.19205 -0.19306 0.19323 -0.19259 C 0.19505 -0.1919 0.197 -0.1919 0.19883 -0.19144 C 0.2 -0.19097 0.20117 -0.19051 0.20234 -0.19005 C 0.20534 -0.18657 0.20495 -0.18681 0.20937 -0.1838 C 0.21028 -0.18333 0.2112 -0.1831 0.21224 -0.18264 C 0.21289 -0.18241 0.21354 -0.18195 0.21432 -0.18148 C 0.21497 -0.18056 0.21575 -0.17986 0.2164 -0.17894 C 0.21718 -0.17778 0.21771 -0.17616 0.21849 -0.17523 C 0.21953 -0.17407 0.22083 -0.17361 0.222 -0.17269 C 0.2233 -0.17153 0.22591 -0.16759 0.22695 -0.16644 C 0.22799 -0.16505 0.22929 -0.16412 0.23034 -0.16273 C 0.23138 -0.16157 0.23229 -0.16019 0.2332 -0.15903 C 0.23437 -0.15764 0.23554 -0.15671 0.23672 -0.15532 C 0.23893 -0.15255 0.24114 -0.14977 0.24297 -0.14653 C 0.24375 -0.14537 0.2444 -0.14398 0.24518 -0.14282 C 0.25247 -0.13148 0.24349 -0.1456 0.25078 -0.13657 C 0.25534 -0.13079 0.25039 -0.13426 0.25495 -0.13148 C 0.25638 -0.12917 0.25755 -0.12593 0.25911 -0.12407 C 0.25989 -0.12315 0.26054 -0.12245 0.2612 -0.12153 C 0.26224 -0.12037 0.26302 -0.11898 0.26406 -0.11782 C 0.26523 -0.11644 0.2664 -0.11551 0.26758 -0.11412 C 0.26901 -0.1125 0.27031 -0.11088 0.27174 -0.10903 C 0.27265 -0.10787 0.27357 -0.10648 0.27461 -0.10532 C 0.27565 -0.10394 0.27695 -0.10301 0.27812 -0.10162 C 0.27877 -0.10093 0.27942 -0.1 0.28021 -0.09907 C 0.28268 -0.09236 0.28021 -0.09815 0.28372 -0.09282 C 0.28437 -0.0919 0.28502 -0.09028 0.2858 -0.08912 C 0.29218 -0.08102 0.28515 -0.09259 0.29062 -0.08287 C 0.29088 -0.08171 0.29088 -0.08032 0.2914 -0.07917 C 0.29401 -0.07338 0.29492 -0.07245 0.29765 -0.06921 C 0.29791 -0.06806 0.29791 -0.06644 0.29843 -0.06551 C 0.30169 -0.05787 0.3013 -0.0588 0.30468 -0.05671 C 0.30586 -0.05509 0.30716 -0.05347 0.3082 -0.05185 C 0.30963 -0.04931 0.3108 -0.0463 0.31237 -0.04421 C 0.31315 -0.04352 0.3138 -0.04259 0.31445 -0.0419 C 0.31575 -0.04028 0.31679 -0.0382 0.31797 -0.03681 C 0.32343 -0.03056 0.32044 -0.03472 0.325 -0.03195 C 0.32669 -0.03079 0.32825 -0.02917 0.32995 -0.02801 C 0.33476 -0.02477 0.33515 -0.02477 0.33906 -0.02315 C 0.34284 -0.01898 0.34935 -0.01227 0.35169 -0.0081 C 0.35612 7.40741E-7 0.35794 0.0037 0.36354 0.01065 C 0.36614 0.01366 0.3763 0.02245 0.37825 0.0243 C 0.37995 0.02569 0.38164 0.02639 0.3832 0.02801 C 0.38463 0.0294 0.38607 0.03125 0.38737 0.0331 C 0.38815 0.03403 0.38867 0.03588 0.38945 0.0368 C 0.41198 0.05787 0.39271 0.03912 0.40208 0.04537 C 0.40312 0.04606 0.4039 0.04745 0.40495 0.04792 C 0.40612 0.04861 0.40729 0.04861 0.40846 0.0493 C 0.41692 0.05324 0.40781 0.05069 0.41901 0.05301 C 0.42864 0.05718 0.42265 0.05486 0.43711 0.05926 C 0.44726 0.06204 0.44271 0.06088 0.45052 0.06296 C 0.45156 0.06343 0.45599 0.06643 0.45755 0.06667 C 0.46732 0.06852 0.48698 0.07153 0.48698 0.07153 C 0.50091 0.0713 0.51497 0.07153 0.52903 0.07037 C 0.54036 0.06944 0.53776 0.06227 0.55208 0.05926 C 0.55885 0.05764 0.55586 0.05856 0.5612 0.05671 C 0.56133 0.05648 0.56549 0.05069 0.56614 0.05046 C 0.56745 0.04954 0.56901 0.04954 0.57031 0.0493 C 0.57409 0.04537 0.57565 0.04352 0.57942 0.04051 C 0.58112 0.03912 0.58281 0.03796 0.58437 0.0368 C 0.59401 0.0287 0.58268 0.03773 0.59349 0.02801 C 0.59505 0.02662 0.59674 0.02546 0.59843 0.0243 C 0.59883 0.02292 0.59909 0.0213 0.59974 0.0206 C 0.60143 0.01852 0.60468 0.0169 0.60677 0.01551 C 0.60794 0.01227 0.60846 0.01042 0.61028 0.0081 C 0.61133 0.00671 0.61263 0.00555 0.6138 0.0044 C 0.61445 0.00231 0.61497 7.40741E-7 0.61588 -0.00185 C 0.61666 -0.00347 0.61784 -0.0044 0.61875 -0.00556 C 0.6194 -0.00671 0.62005 -0.00833 0.62083 -0.00949 C 0.62148 -0.01042 0.62226 -0.01111 0.62291 -0.01181 C 0.62383 -0.0132 0.62474 -0.01458 0.62578 -0.01574 C 0.62799 -0.01829 0.63047 -0.02037 0.63268 -0.02315 C 0.63411 -0.02477 0.6358 -0.02593 0.63698 -0.02801 L 0.64114 -0.03565 C 0.64284 -0.04421 0.64114 -0.04213 0.64466 -0.04421 C 0.6487 -0.05139 0.64531 -0.04421 0.64739 -0.05301 C 0.64817 -0.05602 0.64974 -0.05833 0.65091 -0.06042 C 0.65143 -0.06296 0.65169 -0.06551 0.65234 -0.06806 C 0.65273 -0.06945 0.65338 -0.07037 0.65377 -0.07176 C 0.65703 -0.08472 0.65312 -0.07431 0.65729 -0.08426 C 0.65885 -0.09259 0.6569 -0.08218 0.65937 -0.09421 C 0.65963 -0.09537 0.65976 -0.09676 0.66002 -0.09792 C 0.66041 -0.09954 0.66093 -0.10116 0.66146 -0.10278 C 0.6608 -0.11898 0.66028 -0.13542 0.65937 -0.15139 C 0.65859 -0.16366 0.65846 -0.15972 0.65651 -0.16759 C 0.65625 -0.16898 0.65638 -0.1706 0.65586 -0.17153 C 0.65234 -0.17778 0.65091 -0.17662 0.64609 -0.17778 C 0.64453 -0.18032 0.64375 -0.18218 0.64179 -0.1838 C 0.64114 -0.18449 0.64036 -0.18472 0.63971 -0.18519 C 0.63112 -0.19167 0.64192 -0.1838 0.63489 -0.19005 C 0.63333 -0.19144 0.6306 -0.19213 0.62916 -0.19259 C 0.62435 -0.19838 0.6306 -0.19167 0.62357 -0.1963 C 0.62278 -0.19699 0.62239 -0.19861 0.62148 -0.19884 C 0.61927 -0.19977 0.61679 -0.19977 0.61445 -0.2 C 0.60742 -0.19954 0.60052 -0.19931 0.59349 -0.19769 C 0.59232 -0.19745 0.59114 -0.19676 0.58997 -0.1963 C 0.58463 -0.19491 0.57916 -0.19445 0.57383 -0.19259 C 0.57122 -0.1919 0.56875 -0.1912 0.56614 -0.19005 C 0.56419 -0.18935 0.56237 -0.1882 0.56054 -0.18773 C 0.53997 -0.18125 0.56862 -0.19213 0.54791 -0.1838 C 0.54648 -0.18264 0.54518 -0.18125 0.54375 -0.18009 C 0.54166 -0.1787 0.53919 -0.1787 0.53737 -0.17639 C 0.53463 -0.17315 0.53607 -0.17431 0.5332 -0.17269 C 0.53255 -0.17153 0.5319 -0.17014 0.53112 -0.16898 C 0.53047 -0.16806 0.52955 -0.16759 0.52903 -0.16644 C 0.52838 -0.16551 0.52812 -0.16389 0.5276 -0.16273 C 0.52669 -0.16088 0.52578 -0.15949 0.52474 -0.15764 C 0.52252 -0.14583 0.52604 -0.16111 0.522 -0.15278 C 0.52096 -0.1507 0.5207 -0.14769 0.51992 -0.14537 C 0.51927 -0.14375 0.51849 -0.14282 0.51784 -0.14144 C 0.5164 -0.12986 0.51836 -0.14028 0.51354 -0.12917 C 0.51315 -0.12801 0.51315 -0.12662 0.51289 -0.12523 C 0.51198 -0.12199 0.5108 -0.11875 0.51002 -0.11528 C 0.50963 -0.1132 0.50924 -0.11111 0.50872 -0.10903 C 0.50833 -0.10787 0.50755 -0.10671 0.50729 -0.10532 C 0.50664 -0.10301 0.50651 -0.10023 0.50586 -0.09792 L 0.50442 -0.09282 C 0.50468 -0.08171 0.50482 -0.07037 0.50521 -0.05926 C 0.50521 -0.05764 0.50573 -0.05602 0.50586 -0.05417 C 0.50638 -0.04931 0.50677 -0.04421 0.50729 -0.03935 C 0.50742 -0.03773 0.50807 -0.03125 0.50872 -0.0294 C 0.50924 -0.02755 0.50989 -0.0257 0.5108 -0.02431 C 0.51367 -0.01968 0.51419 -0.01991 0.51705 -0.01806 C 0.52591 0.00162 0.51523 -0.02176 0.522 -0.0081 C 0.52487 -0.00232 0.52695 0.00463 0.53034 0.00926 C 0.53372 0.01389 0.53672 0.01898 0.54023 0.02292 C 0.54232 0.02546 0.54453 0.02778 0.54648 0.03055 C 0.55521 0.04213 0.54101 0.02569 0.55143 0.03796 C 0.5526 0.03935 0.55377 0.04051 0.55495 0.04167 C 0.55859 0.04537 0.55924 0.04514 0.56263 0.0493 C 0.56523 0.05231 0.56784 0.05579 0.57031 0.05926 C 0.57135 0.06042 0.572 0.06227 0.57317 0.06296 L 0.57942 0.06667 C 0.58463 0.07292 0.58515 0.07384 0.59205 0.07917 C 0.59414 0.08055 0.59635 0.08148 0.59843 0.08287 C 0.6 0.08403 0.60169 0.08518 0.60325 0.08657 C 0.60429 0.08727 0.60521 0.08796 0.60612 0.08912 C 0.6069 0.09005 0.60729 0.0919 0.6082 0.09282 C 0.60898 0.09375 0.61002 0.09352 0.61093 0.09398 C 0.61224 0.09468 0.61341 0.09537 0.61445 0.09653 C 0.61549 0.09768 0.61627 0.09907 0.61732 0.10023 C 0.61849 0.10162 0.61966 0.10278 0.62083 0.10393 C 0.62174 0.10509 0.62265 0.10671 0.62357 0.10787 C 0.62474 0.10903 0.62604 0.11018 0.62708 0.11157 C 0.63346 0.11968 0.62903 0.11574 0.63489 0.12153 C 0.64075 0.12731 0.6414 0.12662 0.64961 0.13148 C 0.65091 0.13241 0.65234 0.13287 0.65377 0.13403 C 0.65534 0.13518 0.65703 0.13657 0.65872 0.13773 C 0.6595 0.13819 0.66054 0.13843 0.66146 0.13889 C 0.66263 0.13958 0.6638 0.14097 0.66497 0.14143 C 0.66732 0.14236 0.66966 0.14236 0.672 0.14259 C 0.68047 0.14861 0.67643 0.14676 0.69297 0.14398 C 0.69453 0.14375 0.69583 0.14213 0.69726 0.14143 C 0.7 0.14005 0.70286 0.13889 0.7056 0.13773 C 0.70677 0.13727 0.70794 0.13704 0.70911 0.13634 C 0.71054 0.13565 0.71198 0.13472 0.71328 0.13403 C 0.71406 0.13264 0.71458 0.13102 0.71549 0.13032 C 0.72513 0.12245 0.71588 0.1331 0.72174 0.12778 C 0.72396 0.12593 0.72604 0.12384 0.72799 0.12153 C 0.72903 0.12037 0.72982 0.11875 0.73086 0.11782 C 0.73385 0.11505 0.73698 0.11296 0.73997 0.11018 C 0.75078 0.10069 0.73945 0.10949 0.74909 0.10162 C 0.75065 0.10023 0.75234 0.09907 0.75403 0.09792 C 0.75495 0.09699 0.75586 0.09606 0.75677 0.09537 C 0.75846 0.09398 0.76015 0.09305 0.76172 0.09167 C 0.76523 0.08843 0.76614 0.08657 0.7694 0.08403 C 0.77005 0.08356 0.77083 0.08333 0.77148 0.08287 C 0.77851 0.07361 0.76966 0.08495 0.77786 0.07546 C 0.77877 0.0743 0.77955 0.07268 0.7806 0.07153 C 0.78216 0.07014 0.78398 0.06944 0.78554 0.06782 C 0.78659 0.0669 0.78737 0.06505 0.78828 0.06412 C 0.79049 0.06204 0.79232 0.06134 0.79466 0.06042 C 0.79583 0.05926 0.79713 0.05833 0.79817 0.05671 C 0.79883 0.05579 0.79883 0.0537 0.79961 0.05301 C 0.80104 0.05116 0.80286 0.05069 0.80442 0.0493 C 0.80573 0.04815 0.80846 0.04398 0.80937 0.04305 C 0.81054 0.04167 0.81185 0.04074 0.81289 0.03912 C 0.81393 0.03773 0.81458 0.03565 0.81562 0.03426 C 0.82174 0.02593 0.81679 0.03495 0.822 0.02685 C 0.82317 0.02477 0.82422 0.02245 0.82552 0.0206 C 0.82721 0.01805 0.83346 0.00972 0.83672 0.00671 C 0.83828 0.00532 0.8401 0.00463 0.84166 0.00301 C 0.84817 -0.00324 0.83984 0.00116 0.84935 -0.0044 C 0.8513 -0.00556 0.85703 -0.00648 0.85846 -0.00695 C 0.86549 -0.00602 0.86666 -0.00764 0.87174 -0.00324 C 0.87252 -0.00255 0.87317 -0.00139 0.87383 -0.0007 C 0.87526 0.00648 0.87448 0.00625 0.87734 0.01065 C 0.87799 0.01157 0.87877 0.01204 0.87942 0.01296 C 0.88021 0.01412 0.88086 0.01551 0.88151 0.01667 C 0.88203 0.01782 0.88229 0.01968 0.88294 0.0206 C 0.88359 0.0213 0.88437 0.02106 0.88502 0.02176 C 0.88932 0.02593 0.88789 0.02639 0.8914 0.02801 C 0.89258 0.02847 0.89375 0.02893 0.89492 0.02917 C 0.89583 0.03055 0.89661 0.03218 0.89765 0.0331 C 0.89883 0.0338 0.9 0.0338 0.90117 0.03426 C 0.90195 0.03449 0.9026 0.03495 0.90325 0.03542 C 0.90442 0.0375 0.90547 0.04005 0.90677 0.04167 C 0.90742 0.04259 0.9082 0.04236 0.90885 0.04305 C 0.91015 0.04398 0.91107 0.04583 0.91237 0.04676 C 0.91393 0.04768 0.91562 0.04768 0.91732 0.04792 C 0.92291 0.04861 0.92851 0.04884 0.93411 0.0493 C 0.9388 0.04884 0.94349 0.04861 0.94817 0.04792 C 0.95026 0.04768 0.95195 0.04421 0.95377 0.04305 C 0.95482 0.04213 0.95612 0.04213 0.95729 0.04167 C 0.95794 0.04097 0.95859 0.03981 0.95937 0.03912 C 0.96028 0.03866 0.9612 0.03843 0.96211 0.03796 C 0.96705 0.03542 0.96093 0.03773 0.96849 0.03542 C 0.96966 0.03472 0.97083 0.0338 0.972 0.0331 C 0.97265 0.03264 0.97343 0.03218 0.97409 0.03171 C 0.97526 0.03102 0.97643 0.03009 0.9776 0.02917 C 0.97955 0.02801 0.98034 0.02778 0.98255 0.02685 C 0.9832 0.02546 0.98372 0.02384 0.98463 0.02292 C 0.98567 0.02199 0.98698 0.02245 0.98815 0.02176 C 0.98932 0.02106 0.99049 0.02037 0.99153 0.01921 C 0.99765 0.01389 0.99245 0.01643 0.99857 0.01435 C 0.99935 0.01343 1 0.01273 1.00065 0.0118 C 1.00169 0.01065 1.00247 0.00926 1.00351 0.0081 C 1.00442 0.00718 1.00534 0.00648 1.00638 0.00555 C 1.00703 0.0044 1.00755 0.00278 1.00846 0.00185 C 1.01471 -0.00579 1.00599 0.00787 1.01263 -0.00185 C 1.01614 -0.00718 1.01315 -0.00463 1.01679 -0.00695 C 1.01771 -0.0081 1.02096 -0.01296 1.02239 -0.01435 C 1.02304 -0.01505 1.02383 -0.01528 1.02448 -0.01574 C 1.02552 -0.01736 1.0263 -0.01921 1.02734 -0.0206 C 1.02799 -0.0213 1.02877 -0.02107 1.02942 -0.02176 C 1.03034 -0.02292 1.03073 -0.02454 1.03151 -0.0257 C 1.03216 -0.02639 1.03294 -0.02616 1.03359 -0.02685 C 1.03437 -0.02755 1.03502 -0.0287 1.0358 -0.0294 C 1.03646 -0.02986 1.03724 -0.03009 1.03789 -0.03056 C 1.0388 -0.03125 1.03971 -0.03218 1.04062 -0.0331 C 1.0414 -0.0338 1.04192 -0.03495 1.04271 -0.03565 C 1.0444 -0.03657 1.05104 -0.03796 1.05182 -0.03796 C 1.05963 -0.03773 1.06732 -0.03796 1.075 -0.03681 C 1.0763 -0.03657 1.07734 -0.03472 1.07851 -0.03426 C 1.0806 -0.03357 1.08268 -0.03357 1.08476 -0.0331 C 1.08554 -0.03264 1.08633 -0.03241 1.08698 -0.03195 C 1.08919 -0.02986 1.09258 -0.02546 1.09466 -0.02315 C 1.09583 -0.02176 1.09713 -0.02107 1.09817 -0.01945 C 1.10091 -0.01435 1.09922 -0.01597 1.10299 -0.01435 C 1.1112 -0.00579 1.10117 -0.01667 1.11146 -0.0044 C 1.11263 -0.00301 1.1138 -0.00208 1.11497 -0.0007 C 1.11588 0.00046 1.11679 0.00208 1.11771 0.00301 C 1.11836 0.0037 1.11914 0.0037 1.11992 0.0044 C 1.12083 0.00509 1.12174 0.00602 1.12265 0.00671 C 1.12409 0.00787 1.12552 0.0081 1.12682 0.00926 C 1.1306 0.0125 1.12864 0.01134 1.13242 0.01296 C 1.13763 0.02222 1.13086 0.01111 1.13815 0.01921 C 1.14153 0.02315 1.14466 0.02755 1.14791 0.03171 C 1.14883 0.03287 1.14987 0.03403 1.15065 0.03542 C 1.15573 0.04444 1.1569 0.04676 1.16406 0.05671 C 1.16692 0.06065 1.16992 0.06458 1.17317 0.06782 C 1.17435 0.06921 1.17552 0.07014 1.17669 0.07153 C 1.17877 0.0743 1.18086 0.07755 1.18294 0.08032 C 1.18385 0.08171 1.18476 0.0831 1.1858 0.08403 C 1.18737 0.08565 1.18906 0.08727 1.19062 0.08912 C 1.19284 0.09143 1.19479 0.09421 1.197 0.09653 C 1.19817 0.09792 1.19909 0.09977 1.20052 0.10023 C 1.20143 0.10069 1.20234 0.10093 1.20325 0.10162 C 1.21015 0.10648 1.20521 0.10509 1.2138 0.11018 C 1.21732 0.11227 1.2306 0.11574 1.23203 0.11643 C 1.23919 0.12014 1.23528 0.11875 1.24388 0.12014 C 1.24492 0.12106 1.2457 0.12245 1.24674 0.12268 C 1.25273 0.12454 1.26497 0.12639 1.26497 0.12639 C 1.27383 0.12616 1.28268 0.12639 1.29153 0.12523 C 1.2931 0.125 1.2944 0.12315 1.29583 0.12268 C 1.29922 0.12176 1.30286 0.12199 1.30625 0.12153 C 1.34622 0.11528 1.28567 0.12338 1.33919 0.11643 C 1.34909 0.11065 1.33685 0.11736 1.34974 0.11273 C 1.3526 0.1118 1.35625 0.10833 1.35885 0.10648 C 1.36393 0.10301 1.36328 0.10393 1.3694 0.10278 C 1.37409 0.1 1.37838 0.09792 1.38268 0.09398 C 1.38724 0.09005 1.39192 0.0868 1.39609 0.08171 C 1.39765 0.07963 1.39922 0.07708 1.40091 0.07546 C 1.40247 0.07384 1.40429 0.07315 1.40586 0.07153 C 1.40729 0.07014 1.40859 0.06805 1.41002 0.06667 C 1.41263 0.06389 1.41523 0.0618 1.41771 0.05926 C 1.42422 0.05255 1.41849 0.05833 1.42409 0.05162 C 1.42526 0.05023 1.42643 0.0493 1.4276 0.04792 C 1.42838 0.04699 1.4289 0.04537 1.42968 0.04421 C 1.43034 0.04329 1.43112 0.04259 1.43177 0.04167 C 1.43411 0.03819 1.43333 0.03773 1.43593 0.03542 C 1.43659 0.03495 1.43815 0.03426 1.43815 0.03426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1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01914 -0.02592 L -0.01914 -0.02592 C -0.03425 -0.05 -0.04284 -0.05995 -0.05378 -0.08727 C -0.06081 -0.10509 -0.0668 -0.12453 -0.07396 -0.14236 C -0.07644 -0.14838 -0.07956 -0.15347 -0.0823 -0.15926 C -0.0944 -0.18495 -0.07123 -0.14768 -0.10612 -0.2037 C -0.10899 -0.20833 -0.11797 -0.21111 -0.12045 -0.21227 C -0.1224 -0.21296 -0.12435 -0.21342 -0.12631 -0.21435 C -0.12761 -0.21481 -0.12865 -0.21597 -0.12995 -0.21643 C -0.1323 -0.21736 -0.13464 -0.21782 -0.13711 -0.21852 C -0.13946 -0.2199 -0.14167 -0.22268 -0.14414 -0.22268 C -0.17214 -0.2243 -0.17123 -0.22338 -0.19063 -0.21643 C -0.19219 -0.21504 -0.19375 -0.21342 -0.19545 -0.21227 C -0.19961 -0.20879 -0.20105 -0.2081 -0.20495 -0.20578 C -0.20743 -0.20277 -0.21107 -0.19884 -0.21328 -0.19537 C -0.21537 -0.19189 -0.21693 -0.18773 -0.21914 -0.18472 C -0.22058 -0.18264 -0.22253 -0.18217 -0.22396 -0.18055 C -0.24558 -0.15393 -0.22787 -0.175 -0.23828 -0.15926 C -0.23972 -0.15694 -0.24154 -0.15532 -0.24297 -0.15301 C -0.24427 -0.15092 -0.24532 -0.14838 -0.24662 -0.14652 C -0.25886 -0.12939 -0.25495 -0.1324 -0.26328 -0.12754 C -0.26485 -0.12477 -0.26615 -0.12129 -0.26797 -0.11898 C -0.26901 -0.11782 -0.27045 -0.11782 -0.27162 -0.11689 C -0.27318 -0.11574 -0.27474 -0.11389 -0.27631 -0.11273 C -0.27748 -0.1118 -0.27878 -0.11157 -0.27995 -0.11064 C -0.2862 -0.10555 -0.28594 -0.10555 -0.29063 -0.1 C -0.29688 -0.10115 -0.3017 -0.09814 -0.30495 -0.10856 C -0.30612 -0.1125 -0.30651 -0.11689 -0.3073 -0.12129 L -0.30847 -0.12754 L -0.30964 -0.13379 C -0.30886 -0.14722 -0.30899 -0.16111 -0.3073 -0.17407 C -0.3069 -0.17662 -0.30469 -0.17639 -0.30378 -0.17824 C -0.29909 -0.18819 -0.30404 -0.18564 -0.29779 -0.19305 C -0.29649 -0.19467 -0.29037 -0.19676 -0.28946 -0.19745 C -0.28594 -0.19977 -0.28412 -0.20231 -0.28112 -0.20578 C -0.28034 -0.20787 -0.27982 -0.21064 -0.27878 -0.21227 C -0.27774 -0.21365 -0.27605 -0.21273 -0.27513 -0.21435 C -0.27279 -0.21852 -0.27123 -0.2243 -0.26914 -0.22916 C -0.26771 -0.23264 -0.26602 -0.23611 -0.26446 -0.23981 C -0.26407 -0.24189 -0.26381 -0.24398 -0.26328 -0.24606 C -0.26289 -0.24745 -0.25521 -0.26852 -0.25378 -0.27569 C -0.24571 -0.31342 -0.25209 -0.28981 -0.24662 -0.30949 C -0.24701 -0.32639 -0.24701 -0.34352 -0.24779 -0.36041 C -0.24792 -0.36319 -0.25 -0.37152 -0.25131 -0.37291 C -0.25274 -0.37453 -0.25456 -0.3743 -0.25612 -0.37523 C -0.26953 -0.3831 -0.25534 -0.37639 -0.2668 -0.38148 C -0.26797 -0.38356 -0.26914 -0.38588 -0.27045 -0.38773 C -0.28164 -0.40509 -0.27956 -0.40208 -0.28711 -0.41111 C -0.29063 -0.41041 -0.29427 -0.41064 -0.29779 -0.40902 C -0.29909 -0.40833 -0.30013 -0.40625 -0.30131 -0.40486 C -0.31172 -0.39143 -0.3086 -0.39606 -0.31563 -0.38356 C -0.31641 -0.38009 -0.31693 -0.37639 -0.31797 -0.37291 C -0.3194 -0.36852 -0.32123 -0.36458 -0.32279 -0.36041 C -0.32435 -0.35602 -0.32578 -0.35162 -0.32748 -0.34768 L -0.33828 -0.32222 C -0.33946 -0.31944 -0.34037 -0.3162 -0.3418 -0.31389 L -0.34532 -0.3074 C -0.34779 -0.29051 -0.34467 -0.30717 -0.35248 -0.28634 C -0.35717 -0.27407 -0.34935 -0.28518 -0.3573 -0.27569 C -0.36355 -0.25347 -0.35925 -0.27037 -0.36563 -0.2375 C -0.36719 -0.22986 -0.3681 -0.22152 -0.37032 -0.21435 C -0.37917 -0.18703 -0.37084 -0.21227 -0.3823 -0.18055 C -0.3836 -0.17708 -0.38451 -0.17314 -0.38581 -0.1699 C -0.3892 -0.16134 -0.39349 -0.15347 -0.39779 -0.14652 C -0.39961 -0.14352 -0.40157 -0.14051 -0.40365 -0.13819 C -0.40756 -0.13402 -0.41146 -0.13009 -0.41563 -0.12754 C -0.41823 -0.12592 -0.42123 -0.12615 -0.42396 -0.12546 C -0.42592 -0.12477 -0.42787 -0.12407 -0.42995 -0.12338 C -0.4319 -0.12199 -0.43373 -0.1199 -0.43581 -0.11898 C -0.44857 -0.11342 -0.46537 -0.11967 -0.47631 -0.12129 C -0.47865 -0.12199 -0.48112 -0.12222 -0.48347 -0.12338 C -0.48711 -0.125 -0.49414 -0.12963 -0.49414 -0.12963 C -0.50443 -0.14189 -0.50456 -0.14097 -0.51328 -0.15509 C -0.51537 -0.15856 -0.5211 -0.16736 -0.52279 -0.17407 C -0.52409 -0.17963 -0.52513 -0.18541 -0.52631 -0.19097 C -0.52826 -0.21574 -0.52761 -0.24143 -0.5323 -0.26504 C -0.56159 -0.41481 -0.55196 -0.29467 -0.55612 -0.35393 C -0.55443 -0.36111 -0.5543 -0.36967 -0.55131 -0.37523 C -0.54935 -0.3787 -0.54727 -0.38194 -0.54532 -0.38564 C -0.5444 -0.38773 -0.54388 -0.39004 -0.54297 -0.39213 C -0.54193 -0.39444 -0.5405 -0.39606 -0.53946 -0.39838 C -0.53112 -0.4162 -0.54388 -0.39259 -0.53347 -0.41111 C -0.53269 -0.41597 -0.5319 -0.42106 -0.53112 -0.42592 C -0.52995 -0.4324 -0.52852 -0.43842 -0.52748 -0.4449 C -0.52618 -0.45416 -0.52513 -0.46342 -0.52396 -0.47245 C -0.52435 -0.48449 -0.52266 -0.49722 -0.52513 -0.50856 C -0.528 -0.52152 -0.53451 -0.53125 -0.53946 -0.54236 C -0.54519 -0.55509 -0.55235 -0.56828 -0.55964 -0.57824 C -0.5642 -0.58449 -0.5694 -0.58889 -0.57396 -0.59514 C -0.58099 -0.60509 -0.58724 -0.61689 -0.59414 -0.62708 C -0.60013 -0.63564 -0.60026 -0.63194 -0.6073 -0.6375 C -0.6086 -0.63865 -0.60964 -0.64027 -0.61081 -0.64166 C -0.61446 -0.64097 -0.6181 -0.64166 -0.62162 -0.63958 C -0.62318 -0.63865 -0.62383 -0.63541 -0.62513 -0.63333 C -0.62787 -0.62893 -0.63047 -0.6243 -0.63347 -0.6206 C -0.63685 -0.61643 -0.64063 -0.61342 -0.64414 -0.60995 C -0.67539 -0.58009 -0.65443 -0.60439 -0.67513 -0.57407 C -0.68347 -0.56203 -0.68985 -0.55856 -0.69414 -0.53819 L -0.70131 -0.50416 C -0.70495 -0.45115 -0.70782 -0.43333 -0.70248 -0.37523 C -0.70118 -0.36111 -0.69675 -0.34838 -0.69414 -0.33495 C -0.69349 -0.33148 -0.69375 -0.32777 -0.69297 -0.3243 C -0.69128 -0.31713 -0.68842 -0.31064 -0.68698 -0.30324 C -0.6862 -0.29884 -0.68451 -0.28935 -0.68347 -0.28634 C -0.68217 -0.2824 -0.68034 -0.27916 -0.67865 -0.27569 C -0.67826 -0.27361 -0.67826 -0.27129 -0.67748 -0.26944 C -0.67474 -0.2618 -0.66667 -0.24375 -0.66198 -0.2375 C -0.65834 -0.23264 -0.65013 -0.225 -0.65013 -0.225 C -0.64896 -0.22199 -0.64701 -0.2199 -0.64662 -0.21643 C -0.64506 -0.20486 -0.65013 -0.2037 -0.65365 -0.19745 C -0.65664 -0.19213 -0.6586 -0.18449 -0.66081 -0.17824 C -0.66198 -0.17546 -0.66328 -0.17291 -0.66446 -0.1699 C -0.68542 -0.11227 -0.66381 -0.17037 -0.68112 -0.11898 C -0.68334 -0.1125 -0.68594 -0.10648 -0.68815 -0.1 C -0.68946 -0.09652 -0.6905 -0.09282 -0.6918 -0.08935 C -0.703 -0.06111 -0.69128 -0.09027 -0.70013 -0.07453 C -0.70196 -0.07152 -0.70326 -0.06736 -0.70482 -0.06412 C -0.70599 -0.0618 -0.7073 -0.05972 -0.70847 -0.05764 C -0.71719 -0.05833 -0.72592 -0.05856 -0.73464 -0.05972 C -0.73594 -0.05995 -0.73711 -0.06111 -0.73815 -0.06203 C -0.74584 -0.06805 -0.75326 -0.07453 -0.76081 -0.08102 C -0.76914 -0.08796 -0.77787 -0.09398 -0.78581 -0.10208 C -0.79532 -0.11203 -0.80456 -0.12291 -0.81446 -0.13171 C -0.81771 -0.13495 -0.82162 -0.13564 -0.82513 -0.13819 C -0.82904 -0.14097 -0.83008 -0.14606 -0.83347 -0.15092 C -0.83542 -0.15347 -0.84076 -0.15787 -0.84297 -0.16134 C -0.85261 -0.17615 -0.84323 -0.16296 -0.85131 -0.18055 C -0.86993 -0.22083 -0.85964 -0.19166 -0.86797 -0.21643 C -0.86732 -0.22291 -0.86693 -0.24213 -0.86315 -0.25023 C -0.86224 -0.25231 -0.86081 -0.25301 -0.85964 -0.25463 C -0.85482 -0.26134 -0.85039 -0.26944 -0.84532 -0.27569 C -0.84011 -0.28217 -0.83412 -0.2868 -0.82865 -0.29259 C -0.82618 -0.29514 -0.82396 -0.29814 -0.82149 -0.30115 C -0.81628 -0.31504 -0.82162 -0.30254 -0.80847 -0.32014 C -0.79831 -0.33356 -0.81446 -0.31921 -0.79649 -0.33287 C -0.79167 -0.34583 -0.79453 -0.34051 -0.78112 -0.35185 C -0.77644 -0.35578 -0.77162 -0.35902 -0.7668 -0.3625 C -0.75977 -0.36759 -0.76146 -0.36643 -0.75365 -0.37083 C -0.74857 -0.36875 -0.74297 -0.36875 -0.73815 -0.36458 C -0.7362 -0.36273 -0.73581 -0.3574 -0.73464 -0.35393 C -0.73386 -0.35185 -0.73308 -0.34977 -0.7323 -0.34768 C -0.73099 -0.34421 -0.72995 -0.34051 -0.72865 -0.33703 C -0.72175 -0.31713 -0.73373 -0.35254 -0.71914 -0.31805 C -0.71667 -0.31203 -0.70951 -0.29444 -0.70612 -0.28842 L -0.68698 -0.25463 C -0.68503 -0.25092 -0.68282 -0.24791 -0.68112 -0.24398 C -0.67826 -0.2375 -0.67631 -0.22986 -0.67279 -0.225 C -0.66758 -0.21782 -0.66263 -0.21018 -0.6573 -0.2037 C -0.65612 -0.20231 -0.65508 -0.2 -0.65365 -0.19953 C -0.64532 -0.19652 -0.62735 -0.19444 -0.61797 -0.19305 C -0.59493 -0.19467 -0.57188 -0.19328 -0.54896 -0.19745 C -0.54375 -0.19838 -0.53933 -0.20416 -0.53464 -0.20787 C -0.53164 -0.21041 -0.52657 -0.21666 -0.52396 -0.2206 C -0.52071 -0.22569 -0.51094 -0.24583 -0.51081 -0.24606 C -0.50873 -0.25717 -0.51107 -0.24814 -0.50612 -0.25879 C -0.50521 -0.26064 -0.50456 -0.26296 -0.50365 -0.26504 C -0.50261 -0.26805 -0.50144 -0.27083 -0.50013 -0.27361 C -0.49909 -0.27592 -0.49766 -0.27754 -0.49662 -0.27986 C -0.49571 -0.28194 -0.49506 -0.28426 -0.49414 -0.28634 C -0.49297 -0.28912 -0.49167 -0.29166 -0.49063 -0.29467 C -0.48815 -0.30162 -0.48581 -0.30879 -0.48347 -0.31597 C -0.4823 -0.31944 -0.48099 -0.32268 -0.47995 -0.32639 C -0.47865 -0.33078 -0.47748 -0.33495 -0.47631 -0.33912 C -0.47539 -0.34259 -0.475 -0.34652 -0.47396 -0.34977 C -0.47266 -0.3537 -0.47084 -0.35694 -0.46914 -0.36041 C -0.4681 -0.3625 -0.46693 -0.36458 -0.46563 -0.36666 C -0.46328 -0.37037 -0.46055 -0.37314 -0.45847 -0.37731 C -0.45651 -0.38102 -0.45599 -0.3868 -0.45365 -0.39004 C -0.43711 -0.41273 -0.4418 -0.40139 -0.43581 -0.41736 C -0.43828 -0.41967 -0.4405 -0.42222 -0.44297 -0.42384 C -0.44571 -0.42569 -0.44857 -0.42662 -0.45131 -0.42801 C -0.45495 -0.43009 -0.4586 -0.43194 -0.46198 -0.43449 C -0.48034 -0.44745 -0.45743 -0.43472 -0.47748 -0.4449 C -0.48282 -0.45139 -0.4823 -0.45139 -0.49063 -0.45555 C -0.49297 -0.45671 -0.49545 -0.45694 -0.49779 -0.45764 C -0.49935 -0.45833 -0.50092 -0.45902 -0.50248 -0.45972 C -0.51459 -0.46574 -0.5125 -0.46597 -0.52865 -0.47037 C -0.53542 -0.47222 -0.54219 -0.47314 -0.54896 -0.47453 C -0.55248 -0.47615 -0.56276 -0.48078 -0.56446 -0.48102 C -0.57032 -0.48148 -0.57631 -0.47963 -0.5823 -0.47893 C -0.58347 -0.47731 -0.58451 -0.47569 -0.58581 -0.47453 C -0.58737 -0.47338 -0.58933 -0.4743 -0.59063 -0.47245 C -0.60039 -0.45787 -0.58646 -0.46782 -0.59662 -0.4618 C -0.60404 -0.44861 -0.60482 -0.44768 -0.61198 -0.43217 C -0.61693 -0.42176 -0.62331 -0.41296 -0.62631 -0.40046 C -0.62865 -0.39074 -0.63047 -0.38032 -0.63347 -0.37083 C -0.63646 -0.36111 -0.6405 -0.35254 -0.64414 -0.34328 C -0.65026 -0.32847 -0.66342 -0.29907 -0.66914 -0.28194 C -0.67657 -0.25995 -0.6681 -0.28379 -0.67982 -0.25671 C -0.68164 -0.25254 -0.68269 -0.24745 -0.68464 -0.24398 C -0.68737 -0.23889 -0.69076 -0.23495 -0.69297 -0.22916 C -0.69375 -0.22708 -0.69414 -0.22407 -0.69532 -0.22268 C -0.70482 -0.21157 -0.71055 -0.21041 -0.72149 -0.20578 C -0.72513 -0.20439 -0.72865 -0.20301 -0.7323 -0.20162 C -0.7573 -0.20301 -0.78243 -0.20046 -0.8073 -0.20578 C -0.81967 -0.20856 -0.85417 -0.24583 -0.86198 -0.25231 C -0.8875 -0.27384 -0.8655 -0.24652 -0.88946 -0.27361 C -0.89401 -0.2787 -0.89831 -0.28449 -0.90248 -0.29051 C -0.90378 -0.29236 -0.90469 -0.29514 -0.90612 -0.29676 C -0.97058 -0.37453 -0.91159 -0.3037 -0.95013 -0.34328 C -0.97605 -0.37014 -0.93529 -0.33449 -0.97149 -0.36875 C -0.97292 -0.37014 -0.97474 -0.37014 -0.97631 -0.37083 C -0.97982 -0.37453 -0.98334 -0.37824 -0.98698 -0.38148 C -0.98815 -0.3824 -0.98933 -0.3831 -0.99063 -0.38356 L -1.01797 -0.39629 C -1.02865 -0.3956 -1.03946 -0.39537 -1.05013 -0.39421 C -1.05248 -0.39398 -1.05495 -0.39328 -1.0573 -0.39213 C -1.06094 -0.39027 -1.06797 -0.38564 -1.06797 -0.38564 C -1.07071 -0.38217 -1.07331 -0.37824 -1.07618 -0.37523 C -1.07839 -0.37268 -1.08138 -0.37199 -1.08334 -0.36875 C -1.08998 -0.35764 -1.11433 -0.29791 -1.1155 -0.29467 C -1.11823 -0.28703 -1.11888 -0.27731 -1.12136 -0.26944 C -1.12565 -0.25602 -1.13099 -0.24398 -1.13568 -0.23125 C -1.14011 -0.21921 -1.14519 -0.2081 -1.14883 -0.19537 C -1.15 -0.19097 -1.15092 -0.18657 -1.15235 -0.18264 C -1.15365 -0.1787 -1.1556 -0.17569 -1.15717 -0.17199 C -1.15873 -0.16782 -1.16016 -0.16319 -1.16185 -0.15926 C -1.16289 -0.15694 -1.16446 -0.15532 -1.1655 -0.15301 C -1.17657 -0.12639 -1.15795 -0.16203 -1.17735 -0.12754 C -1.17813 -0.12407 -1.17839 -0.1199 -1.17969 -0.11689 C -1.18256 -0.11041 -1.18503 -0.1118 -1.18802 -0.10648 C -1.18985 -0.10324 -1.19141 -0.09953 -1.19284 -0.09583 C -1.19414 -0.09236 -1.1948 -0.08819 -1.19636 -0.08518 C -1.21719 -0.0449 -1.19883 -0.08727 -1.20951 -0.06203 C -1.21172 -0.05 -1.20977 -0.05717 -1.21784 -0.04282 C -1.21901 -0.04074 -1.2198 -0.0375 -1.22136 -0.03657 C -1.22383 -0.03518 -1.22644 -0.03472 -1.22852 -0.0324 C -1.22969 -0.03102 -1.23086 -0.02916 -1.23217 -0.02801 C -1.23477 -0.02569 -1.23894 -0.025 -1.24167 -0.02384 C -1.24284 -0.02338 -1.24401 -0.02222 -1.24519 -0.02176 C -1.25 -0.01944 -1.25951 -0.01527 -1.25951 -0.01527 C -1.29727 -0.03264 -1.28503 -0.02222 -1.29883 -0.03449 L -1.29883 -0.03449 " pathEditMode="relative" ptsTypes="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0.01641 -0.17037 L 0.01641 -0.17037 C 0.00873 -0.19792 0.01433 -0.19283 0.00573 -0.19792 C 0.00495 -0.20093 0.00456 -0.20394 0.00339 -0.20648 C 0.00118 -0.21111 -0.00195 -0.21158 -0.00494 -0.21273 C -0.00703 -0.22361 -0.00455 -0.21621 -0.00976 -0.2213 C -0.01224 -0.22384 -0.01419 -0.22824 -0.01692 -0.22986 C -0.02916 -0.23704 -0.02395 -0.23449 -0.03229 -0.2382 C -0.03359 -0.23959 -0.03463 -0.24144 -0.03593 -0.24236 C -0.03815 -0.24421 -0.0431 -0.24676 -0.0431 -0.24676 C -0.04518 -0.25255 -0.04518 -0.2544 -0.04895 -0.25718 C -0.0513 -0.25903 -0.05612 -0.26158 -0.05612 -0.26158 C -0.06015 -0.27917 -0.05625 -0.26597 -0.06211 -0.27847 C -0.06484 -0.28426 -0.06419 -0.28658 -0.0681 -0.29121 C -0.06914 -0.29236 -0.07044 -0.29259 -0.07161 -0.29329 C -0.07343 -0.29977 -0.07395 -0.30371 -0.0776 -0.3081 C -0.07864 -0.30926 -0.07994 -0.30949 -0.08112 -0.31019 C -0.0832 -0.3213 -0.08164 -0.31459 -0.08711 -0.32917 L -0.08945 -0.33565 C -0.09283 -0.36505 -0.09244 -0.3581 -0.08945 -0.41181 C -0.08828 -0.43241 -0.08724 -0.42662 -0.08229 -0.43727 C -0.08138 -0.43912 -0.08099 -0.44167 -0.07994 -0.44352 C -0.0789 -0.44537 -0.07747 -0.44607 -0.07643 -0.44769 C -0.07513 -0.44977 -0.07382 -0.45185 -0.07278 -0.45417 C -0.07187 -0.45602 -0.07161 -0.45903 -0.07044 -0.46042 C -0.06901 -0.46204 -0.06718 -0.46181 -0.06562 -0.4625 C -0.06328 -0.46389 -0.06093 -0.46528 -0.05846 -0.4669 L -0.05143 -0.47107 C -0.05013 -0.47176 -0.04895 -0.47222 -0.04778 -0.47315 C -0.04622 -0.47454 -0.04166 -0.47917 -0.03945 -0.4794 C -0.03281 -0.48079 -0.02604 -0.48102 -0.01927 -0.48171 C -0.01354 -0.48357 -0.01224 -0.48426 -0.00612 -0.48588 C -0.00065 -0.48727 0.00495 -0.48912 0.01055 -0.49005 C 0.01719 -0.49121 0.02396 -0.49144 0.03073 -0.49213 C 0.04115 -0.49838 0.02539 -0.48959 0.04974 -0.49653 C 0.05222 -0.49722 0.05443 -0.49977 0.0569 -0.5007 C 0.06042 -0.50185 0.06407 -0.50209 0.06758 -0.50278 C 0.07474 -0.51111 0.06849 -0.50509 0.0819 -0.50903 C 0.08607 -0.51042 0.08594 -0.51296 0.09024 -0.51551 C 0.09219 -0.51667 0.09427 -0.51667 0.09623 -0.51759 C 0.10078 -0.52014 0.10222 -0.52153 0.10573 -0.52616 C 0.10703 -0.52755 0.11224 -0.53496 0.11407 -0.53658 C 0.11524 -0.53773 0.11641 -0.53796 0.11758 -0.53866 C 0.11967 -0.54236 0.12136 -0.5463 0.12357 -0.54931 C 0.125 -0.55139 0.12683 -0.55209 0.12839 -0.55347 C 0.13477 -0.55996 0.12891 -0.55648 0.13672 -0.55996 C 0.13907 -0.56273 0.14219 -0.56412 0.14375 -0.56829 C 0.14467 -0.5706 0.14532 -0.57269 0.14623 -0.57477 C 0.14727 -0.57709 0.14883 -0.57871 0.14974 -0.58102 C 0.15078 -0.58357 0.15131 -0.58681 0.15209 -0.58959 C 0.1517 -0.60996 0.1517 -0.63056 0.15092 -0.65093 C 0.15092 -0.65394 0.15052 -0.65695 0.14974 -0.65949 C 0.14896 -0.66204 0.1474 -0.66366 0.14623 -0.66574 C 0.14584 -0.66852 0.14571 -0.67153 0.14506 -0.67431 C 0.14375 -0.67871 0.14297 -0.68519 0.14024 -0.68681 C 0.13125 -0.69213 0.14232 -0.68496 0.13308 -0.69329 C 0.13203 -0.69421 0.1306 -0.69445 0.12956 -0.69537 C 0.12826 -0.69653 0.12709 -0.69792 0.12592 -0.69954 C 0.12279 -0.7044 0.12136 -0.70926 0.11758 -0.71227 C 0.11263 -0.71621 0.10964 -0.7169 0.10456 -0.71875 C 0.07592 -0.7169 0.07644 -0.71875 0.05339 -0.71227 C 0.0517 -0.71181 0.05026 -0.71065 0.04857 -0.71019 C 0.04623 -0.70926 0.04375 -0.70926 0.04141 -0.7081 C 0.03776 -0.70625 0.03451 -0.70232 0.03073 -0.70162 L 0.01888 -0.69954 C -0.00026 -0.70023 -0.01927 -0.69977 -0.03828 -0.70162 C -0.0401 -0.70185 -0.0414 -0.70486 -0.0431 -0.70602 C -0.04544 -0.70764 -0.04778 -0.7088 -0.05013 -0.71019 C -0.05143 -0.71088 -0.0526 -0.71134 -0.05377 -0.71227 C -0.06028 -0.71806 -0.05677 -0.71597 -0.06445 -0.71875 C -0.06601 -0.72084 -0.06757 -0.72315 -0.06927 -0.725 C -0.07031 -0.72616 -0.07161 -0.72616 -0.07278 -0.72709 C -0.07448 -0.72847 -0.07604 -0.72986 -0.0776 -0.73125 C -0.07955 -0.73334 -0.08151 -0.73565 -0.08346 -0.73773 C -0.08502 -0.73912 -0.08685 -0.74005 -0.08828 -0.7419 C -0.08971 -0.74375 -0.09049 -0.7463 -0.09179 -0.74838 C -0.09297 -0.75 -0.0944 -0.7507 -0.09544 -0.75255 C -0.09726 -0.75579 -0.09843 -0.75972 -0.10013 -0.7632 C -0.10247 -0.76759 -0.10494 -0.77153 -0.10729 -0.7757 L -0.11093 -0.78218 C -0.11328 -0.79468 -0.11302 -0.79051 -0.11093 -0.81181 C -0.11041 -0.81621 -0.11054 -0.82176 -0.10846 -0.82454 C -0.1069 -0.82662 -0.1052 -0.82847 -0.10377 -0.83079 C -0.10247 -0.83287 -0.1013 -0.83496 -0.10013 -0.83727 C -0.09922 -0.83912 -0.09895 -0.8419 -0.09778 -0.84352 C -0.09648 -0.8456 -0.09466 -0.8463 -0.0931 -0.84769 C -0.09075 -0.85185 -0.08893 -0.85602 -0.08593 -0.85834 C -0.07929 -0.86343 -0.07916 -0.86181 -0.07278 -0.86459 C -0.07161 -0.86528 -0.07044 -0.86644 -0.06927 -0.8669 C -0.06575 -0.86783 -0.06211 -0.86829 -0.05846 -0.86898 C -0.04648 -0.87593 -0.05442 -0.87222 -0.0276 -0.86898 C -0.02461 -0.86852 -0.0177 -0.86574 -0.01445 -0.86459 L -0.00026 -0.86042 C 0.00183 -0.85972 0.00378 -0.8588 0.00573 -0.85834 C 0.00886 -0.85741 0.01211 -0.85718 0.01524 -0.85625 C 0.01693 -0.85579 0.01849 -0.85463 0.02006 -0.85417 C 0.02201 -0.85324 0.02396 -0.85278 0.02605 -0.85209 C 0.03555 -0.84352 0.02631 -0.8507 0.04271 -0.84352 C 0.04584 -0.84213 0.04896 -0.84074 0.05222 -0.83935 C 0.05339 -0.83866 0.05443 -0.83727 0.05573 -0.83727 C 0.07006 -0.83588 0.08425 -0.83588 0.09857 -0.83496 C 0.12526 -0.81921 0.10625 -0.82894 0.16875 -0.83287 C 0.17006 -0.8331 0.17123 -0.83426 0.1724 -0.83496 C 0.17435 -0.83634 0.17631 -0.83796 0.17839 -0.83935 C 0.18256 -0.84213 0.18282 -0.84167 0.18789 -0.84352 C 0.18907 -0.84491 0.19011 -0.84676 0.19141 -0.84769 C 0.19688 -0.85139 0.19649 -0.84815 0.20092 -0.85209 C 0.203 -0.85394 0.20495 -0.85625 0.2069 -0.85834 C 0.20925 -0.86111 0.21133 -0.86528 0.21407 -0.8669 L 0.21758 -0.86898 L 0.2224 -0.88171 C 0.22422 -0.88658 0.22605 -0.8919 0.22826 -0.89653 C 0.22943 -0.89861 0.23073 -0.9007 0.2319 -0.90278 C 0.23308 -0.91065 0.23438 -0.91829 0.23542 -0.92616 C 0.23815 -0.94607 0.23477 -0.93195 0.23907 -0.94722 C 0.23933 -0.95093 0.24141 -0.98472 0.24141 -0.9875 C 0.24141 -1.00996 0.24193 -1.03287 0.24024 -1.05509 C 0.23985 -1.06019 0.23685 -1.06343 0.23542 -1.06783 C 0.22995 -1.08519 0.2306 -1.08195 0.22592 -1.10185 C 0.22526 -1.10486 0.22448 -1.11273 0.2224 -1.11435 C 0.2194 -1.11713 0.21289 -1.11875 0.21289 -1.11875 C 0.20664 -1.12986 0.21237 -1.1213 0.20339 -1.12917 C 0.19206 -1.13935 0.20183 -1.13287 0.19375 -1.13773 C 0.19258 -1.13912 0.19154 -1.14121 0.19024 -1.1419 C 0.1875 -1.14329 0.18464 -1.14306 0.1819 -1.14398 C 0.17904 -1.14514 0.17631 -1.14653 0.17357 -1.14838 C 0.16953 -1.15093 0.16589 -1.15556 0.16172 -1.15671 C 0.15144 -1.15972 0.1569 -1.15834 0.14506 -1.16111 C 0.13425 -1.1706 0.14427 -1.16296 0.1224 -1.16736 C 0.1211 -1.16759 0.12006 -1.16898 0.11888 -1.16945 C 0.11446 -1.17107 0.11003 -1.17222 0.10573 -1.17361 C 0.10417 -1.17431 0.10261 -1.17523 0.10092 -1.17593 C 0.09623 -1.17778 0.09037 -1.17986 0.08555 -1.18218 C 0.08269 -1.18357 0.07995 -1.18496 0.07722 -1.18634 C 0.07592 -1.18704 0.07474 -1.18796 0.07357 -1.18843 C 0.07188 -1.18935 0.06719 -1.19097 0.06524 -1.19283 C 0.05599 -1.20093 0.06706 -1.19375 0.05808 -1.19908 C 0.05495 -1.20486 0.05261 -1.20949 0.04857 -1.21389 C 0.04636 -1.21644 0.04362 -1.21759 0.04141 -1.22037 C 0.03008 -1.2338 0.04753 -1.21968 0.0319 -1.23079 C 0.03073 -1.23287 0.02969 -1.23519 0.02839 -1.23727 C 0.02683 -1.23959 0.02526 -1.24144 0.02357 -1.24352 C 0.0224 -1.24491 0.0211 -1.24607 0.02006 -1.24769 C 0.01302 -1.2581 0.02045 -1.25116 0.01055 -1.25834 L 0.00573 -1.27107 C 0.00495 -1.27315 0.00443 -1.2757 0.00339 -1.27732 L -0.00026 -1.2838 C -0.00065 -1.29213 -0.00091 -1.3007 -0.00143 -1.30926 C -0.00377 -1.35579 0.00078 -1.34121 -0.00612 -1.35996 C -0.00573 -1.36343 -0.00494 -1.3669 -0.00494 -1.3706 C -0.00494 -1.38796 -0.00768 -1.42014 -0.00494 -1.44028 C -0.00429 -1.44491 -0.00247 -1.44861 -0.00143 -1.45301 C 0.00248 -1.46945 -0.00169 -1.46273 0.00456 -1.46991 C 0.00534 -1.47222 0.00612 -1.47431 0.0069 -1.47639 C 0.01003 -1.48519 0.01042 -1.48773 0.01407 -1.49537 C 0.01524 -1.49769 0.01667 -1.49931 0.01771 -1.50185 C 0.01914 -1.50579 0.0198 -1.51042 0.02123 -1.51435 C 0.02214 -1.5169 0.02383 -1.51852 0.02474 -1.52084 C 0.03164 -1.53704 0.02513 -1.52616 0.0319 -1.54607 C 0.03282 -1.54861 0.03451 -1.55 0.03555 -1.55232 C 0.03685 -1.55556 0.03763 -1.55972 0.03907 -1.56296 C 0.04115 -1.56759 0.04388 -1.5713 0.04623 -1.5757 C 0.04818 -1.57917 0.05065 -1.58195 0.05222 -1.58611 C 0.053 -1.5882 0.05365 -1.59074 0.05456 -1.59259 C 0.05677 -1.59699 0.06172 -1.60533 0.06172 -1.60533 C 0.06459 -1.62037 0.06042 -1.60139 0.07006 -1.62431 C 0.07123 -1.62709 0.07227 -1.63009 0.07357 -1.63264 C 0.07474 -1.63496 0.07605 -1.63681 0.07722 -1.63912 C 0.07813 -1.64097 0.07865 -1.64329 0.07956 -1.64537 C 0.08073 -1.64838 0.08203 -1.65093 0.08308 -1.65394 C 0.08555 -1.66042 0.08646 -1.66644 0.09024 -1.67084 C 0.09128 -1.67199 0.09258 -1.67222 0.09388 -1.67292 C 0.09506 -1.675 0.09649 -1.67685 0.0974 -1.6794 C 0.09805 -1.68125 0.09779 -1.68403 0.09857 -1.68565 C 0.09948 -1.68773 0.10092 -1.68843 0.10222 -1.68982 C 0.10482 -1.70417 0.10105 -1.68704 0.10808 -1.70463 C 0.10886 -1.70648 0.1086 -1.70903 0.10925 -1.71111 C 0.11107 -1.71621 0.11328 -1.72084 0.11524 -1.72593 C 0.11563 -1.72871 0.11589 -1.73148 0.11641 -1.73426 C 0.11823 -1.74352 0.1224 -1.76181 0.1224 -1.76181 C 0.12318 -1.77176 0.12396 -1.78171 0.12474 -1.79144 C 0.1267 -1.8125 0.12787 -1.8007 0.12474 -1.83588 C 0.12461 -1.83843 0.12344 -1.84051 0.1224 -1.84236 C 0.12136 -1.84398 0.12006 -1.84514 0.11888 -1.84653 C 0.11511 -1.85764 0.11537 -1.85764 0.11055 -1.86759 C 0.10938 -1.86991 0.10795 -1.87176 0.1069 -1.87408 C 0.10508 -1.87778 0.10456 -1.88056 0.10339 -1.88472 L 0.10339 -1.88472 " pathEditMode="relative" ptsTypes="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410A-32C4-46A2-94F6-42384C7F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latin typeface="Short Stack" panose="02010500040000000007" pitchFamily="2" charset="0"/>
              </a:rPr>
              <a:t>How many peaches?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D4D7DE1-1BF5-42F2-BFAC-C0198D6CD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5269" y="1926376"/>
            <a:ext cx="4161461" cy="4149836"/>
          </a:xfrm>
        </p:spPr>
      </p:pic>
    </p:spTree>
    <p:extLst>
      <p:ext uri="{BB962C8B-B14F-4D97-AF65-F5344CB8AC3E}">
        <p14:creationId xmlns:p14="http://schemas.microsoft.com/office/powerpoint/2010/main" val="309191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8579ECB-E199-4FEF-A4F7-3989D0D3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8000" dirty="0">
                <a:latin typeface="Short Stack" panose="02010500040000000007" pitchFamily="2" charset="0"/>
              </a:rPr>
              <a:t>18 peaches!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7BEAFB2B-F9EE-4548-8172-3825B2A41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8919" y="1690688"/>
            <a:ext cx="998619" cy="995829"/>
          </a:xfrm>
        </p:spPr>
      </p:pic>
      <p:pic>
        <p:nvPicPr>
          <p:cNvPr id="19" name="Content Placeholder 17">
            <a:extLst>
              <a:ext uri="{FF2B5EF4-FFF2-40B4-BE49-F238E27FC236}">
                <a16:creationId xmlns:a16="http://schemas.microsoft.com/office/drawing/2014/main" id="{1F0F7AF0-DD56-4EF8-BC67-0E2269356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1030" y="1690688"/>
            <a:ext cx="998619" cy="995829"/>
          </a:xfrm>
          <a:prstGeom prst="rect">
            <a:avLst/>
          </a:prstGeom>
        </p:spPr>
      </p:pic>
      <p:pic>
        <p:nvPicPr>
          <p:cNvPr id="20" name="Content Placeholder 17">
            <a:extLst>
              <a:ext uri="{FF2B5EF4-FFF2-40B4-BE49-F238E27FC236}">
                <a16:creationId xmlns:a16="http://schemas.microsoft.com/office/drawing/2014/main" id="{7D3A9BE4-F487-48DE-9723-5451E79D4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3143" y="1690688"/>
            <a:ext cx="998619" cy="995829"/>
          </a:xfrm>
          <a:prstGeom prst="rect">
            <a:avLst/>
          </a:prstGeom>
        </p:spPr>
      </p:pic>
      <p:pic>
        <p:nvPicPr>
          <p:cNvPr id="21" name="Content Placeholder 17">
            <a:extLst>
              <a:ext uri="{FF2B5EF4-FFF2-40B4-BE49-F238E27FC236}">
                <a16:creationId xmlns:a16="http://schemas.microsoft.com/office/drawing/2014/main" id="{6D337485-4C65-4AFA-A959-58D5EC393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5256" y="1690688"/>
            <a:ext cx="998619" cy="995829"/>
          </a:xfrm>
          <a:prstGeom prst="rect">
            <a:avLst/>
          </a:prstGeom>
        </p:spPr>
      </p:pic>
      <p:pic>
        <p:nvPicPr>
          <p:cNvPr id="22" name="Content Placeholder 17">
            <a:extLst>
              <a:ext uri="{FF2B5EF4-FFF2-40B4-BE49-F238E27FC236}">
                <a16:creationId xmlns:a16="http://schemas.microsoft.com/office/drawing/2014/main" id="{333F078E-560D-452F-A154-80C6AF3FB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7369" y="1690688"/>
            <a:ext cx="998619" cy="995829"/>
          </a:xfrm>
          <a:prstGeom prst="rect">
            <a:avLst/>
          </a:prstGeom>
        </p:spPr>
      </p:pic>
      <p:pic>
        <p:nvPicPr>
          <p:cNvPr id="23" name="Content Placeholder 17">
            <a:extLst>
              <a:ext uri="{FF2B5EF4-FFF2-40B4-BE49-F238E27FC236}">
                <a16:creationId xmlns:a16="http://schemas.microsoft.com/office/drawing/2014/main" id="{B8A73E68-5D91-4773-BE32-7571F269E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8919" y="2968504"/>
            <a:ext cx="998619" cy="995829"/>
          </a:xfrm>
          <a:prstGeom prst="rect">
            <a:avLst/>
          </a:prstGeom>
        </p:spPr>
      </p:pic>
      <p:pic>
        <p:nvPicPr>
          <p:cNvPr id="24" name="Content Placeholder 17">
            <a:extLst>
              <a:ext uri="{FF2B5EF4-FFF2-40B4-BE49-F238E27FC236}">
                <a16:creationId xmlns:a16="http://schemas.microsoft.com/office/drawing/2014/main" id="{096F72B5-7ED3-4CFA-9DD7-FC0762654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1030" y="2968504"/>
            <a:ext cx="998619" cy="995829"/>
          </a:xfrm>
          <a:prstGeom prst="rect">
            <a:avLst/>
          </a:prstGeom>
        </p:spPr>
      </p:pic>
      <p:pic>
        <p:nvPicPr>
          <p:cNvPr id="25" name="Content Placeholder 17">
            <a:extLst>
              <a:ext uri="{FF2B5EF4-FFF2-40B4-BE49-F238E27FC236}">
                <a16:creationId xmlns:a16="http://schemas.microsoft.com/office/drawing/2014/main" id="{3FCC1234-3F96-4BDE-B10B-96BD06749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3143" y="2968504"/>
            <a:ext cx="998619" cy="995829"/>
          </a:xfrm>
          <a:prstGeom prst="rect">
            <a:avLst/>
          </a:prstGeom>
        </p:spPr>
      </p:pic>
      <p:pic>
        <p:nvPicPr>
          <p:cNvPr id="26" name="Content Placeholder 17">
            <a:extLst>
              <a:ext uri="{FF2B5EF4-FFF2-40B4-BE49-F238E27FC236}">
                <a16:creationId xmlns:a16="http://schemas.microsoft.com/office/drawing/2014/main" id="{8DBFADED-1240-4932-ABC4-B6C7A1BFB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5256" y="2968504"/>
            <a:ext cx="998619" cy="995829"/>
          </a:xfrm>
          <a:prstGeom prst="rect">
            <a:avLst/>
          </a:prstGeom>
        </p:spPr>
      </p:pic>
      <p:pic>
        <p:nvPicPr>
          <p:cNvPr id="27" name="Content Placeholder 17">
            <a:extLst>
              <a:ext uri="{FF2B5EF4-FFF2-40B4-BE49-F238E27FC236}">
                <a16:creationId xmlns:a16="http://schemas.microsoft.com/office/drawing/2014/main" id="{99252DF0-2885-4187-8028-B38CF156F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7369" y="2968504"/>
            <a:ext cx="998619" cy="995829"/>
          </a:xfrm>
          <a:prstGeom prst="rect">
            <a:avLst/>
          </a:prstGeom>
        </p:spPr>
      </p:pic>
      <p:pic>
        <p:nvPicPr>
          <p:cNvPr id="14" name="Content Placeholder 17">
            <a:extLst>
              <a:ext uri="{FF2B5EF4-FFF2-40B4-BE49-F238E27FC236}">
                <a16:creationId xmlns:a16="http://schemas.microsoft.com/office/drawing/2014/main" id="{DF4E8D02-81EB-41BB-A034-72EB7DEB2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4897" y="4246320"/>
            <a:ext cx="998619" cy="995829"/>
          </a:xfrm>
          <a:prstGeom prst="rect">
            <a:avLst/>
          </a:prstGeom>
        </p:spPr>
      </p:pic>
      <p:pic>
        <p:nvPicPr>
          <p:cNvPr id="15" name="Content Placeholder 17">
            <a:extLst>
              <a:ext uri="{FF2B5EF4-FFF2-40B4-BE49-F238E27FC236}">
                <a16:creationId xmlns:a16="http://schemas.microsoft.com/office/drawing/2014/main" id="{5156D6FD-C63E-4852-B5F6-81DA8712F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7008" y="4246320"/>
            <a:ext cx="998619" cy="995829"/>
          </a:xfrm>
          <a:prstGeom prst="rect">
            <a:avLst/>
          </a:prstGeom>
        </p:spPr>
      </p:pic>
      <p:pic>
        <p:nvPicPr>
          <p:cNvPr id="16" name="Content Placeholder 17">
            <a:extLst>
              <a:ext uri="{FF2B5EF4-FFF2-40B4-BE49-F238E27FC236}">
                <a16:creationId xmlns:a16="http://schemas.microsoft.com/office/drawing/2014/main" id="{5CB0B363-B0A1-407F-AE49-DE184708A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121" y="4246320"/>
            <a:ext cx="998619" cy="995829"/>
          </a:xfrm>
          <a:prstGeom prst="rect">
            <a:avLst/>
          </a:prstGeom>
        </p:spPr>
      </p:pic>
      <p:pic>
        <p:nvPicPr>
          <p:cNvPr id="17" name="Content Placeholder 17">
            <a:extLst>
              <a:ext uri="{FF2B5EF4-FFF2-40B4-BE49-F238E27FC236}">
                <a16:creationId xmlns:a16="http://schemas.microsoft.com/office/drawing/2014/main" id="{9E68CD4C-836F-4541-9379-18713A3DA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1234" y="4246320"/>
            <a:ext cx="998619" cy="995829"/>
          </a:xfrm>
          <a:prstGeom prst="rect">
            <a:avLst/>
          </a:prstGeom>
        </p:spPr>
      </p:pic>
      <p:pic>
        <p:nvPicPr>
          <p:cNvPr id="28" name="Content Placeholder 17">
            <a:extLst>
              <a:ext uri="{FF2B5EF4-FFF2-40B4-BE49-F238E27FC236}">
                <a16:creationId xmlns:a16="http://schemas.microsoft.com/office/drawing/2014/main" id="{DD1B232F-B5E8-4096-9A85-D799F956A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3347" y="4246320"/>
            <a:ext cx="998619" cy="995829"/>
          </a:xfrm>
          <a:prstGeom prst="rect">
            <a:avLst/>
          </a:prstGeom>
        </p:spPr>
      </p:pic>
      <p:pic>
        <p:nvPicPr>
          <p:cNvPr id="30" name="Content Placeholder 17">
            <a:extLst>
              <a:ext uri="{FF2B5EF4-FFF2-40B4-BE49-F238E27FC236}">
                <a16:creationId xmlns:a16="http://schemas.microsoft.com/office/drawing/2014/main" id="{5B01B8B9-5E14-4CF5-98FF-F6D94DCEE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1030" y="5524136"/>
            <a:ext cx="998619" cy="995829"/>
          </a:xfrm>
          <a:prstGeom prst="rect">
            <a:avLst/>
          </a:prstGeom>
        </p:spPr>
      </p:pic>
      <p:pic>
        <p:nvPicPr>
          <p:cNvPr id="31" name="Content Placeholder 17">
            <a:extLst>
              <a:ext uri="{FF2B5EF4-FFF2-40B4-BE49-F238E27FC236}">
                <a16:creationId xmlns:a16="http://schemas.microsoft.com/office/drawing/2014/main" id="{0CD12F3C-296E-4BC8-84BD-A50D00DCD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3143" y="5524136"/>
            <a:ext cx="998619" cy="995829"/>
          </a:xfrm>
          <a:prstGeom prst="rect">
            <a:avLst/>
          </a:prstGeom>
        </p:spPr>
      </p:pic>
      <p:pic>
        <p:nvPicPr>
          <p:cNvPr id="32" name="Content Placeholder 17">
            <a:extLst>
              <a:ext uri="{FF2B5EF4-FFF2-40B4-BE49-F238E27FC236}">
                <a16:creationId xmlns:a16="http://schemas.microsoft.com/office/drawing/2014/main" id="{584CAFC2-957B-4F0B-A622-B9A65A277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5256" y="5524136"/>
            <a:ext cx="998619" cy="99582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DBAF9D2-FDF5-4682-BAC7-FA23AE6C2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956" y="3505212"/>
            <a:ext cx="3079375" cy="325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31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410A-32C4-46A2-94F6-42384C7F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6000" dirty="0">
                <a:latin typeface="Short Stack" panose="02010500040000000007" pitchFamily="2" charset="0"/>
              </a:rPr>
              <a:t>How many strawberries?</a:t>
            </a:r>
          </a:p>
        </p:txBody>
      </p:sp>
      <p:pic>
        <p:nvPicPr>
          <p:cNvPr id="6" name="Content Placeholder 5" descr="A picture containing plant&#10;&#10;Description automatically generated">
            <a:extLst>
              <a:ext uri="{FF2B5EF4-FFF2-40B4-BE49-F238E27FC236}">
                <a16:creationId xmlns:a16="http://schemas.microsoft.com/office/drawing/2014/main" id="{6A594F4D-85F7-4F61-ABA9-D52A64CA5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8" y="1825625"/>
            <a:ext cx="3352803" cy="4351338"/>
          </a:xfrm>
        </p:spPr>
      </p:pic>
    </p:spTree>
    <p:extLst>
      <p:ext uri="{BB962C8B-B14F-4D97-AF65-F5344CB8AC3E}">
        <p14:creationId xmlns:p14="http://schemas.microsoft.com/office/powerpoint/2010/main" val="84546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Content Placeholder 5" descr="A picture containing plant&#10;&#10;Description automatically generated">
            <a:extLst>
              <a:ext uri="{FF2B5EF4-FFF2-40B4-BE49-F238E27FC236}">
                <a16:creationId xmlns:a16="http://schemas.microsoft.com/office/drawing/2014/main" id="{073BF2AC-E1E4-4A78-B534-7547C0A18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24358">
            <a:off x="8684634" y="5262619"/>
            <a:ext cx="1044757" cy="1355907"/>
          </a:xfrm>
          <a:prstGeom prst="rect">
            <a:avLst/>
          </a:prstGeom>
        </p:spPr>
      </p:pic>
      <p:pic>
        <p:nvPicPr>
          <p:cNvPr id="48" name="Content Placeholder 5" descr="A picture containing plant&#10;&#10;Description automatically generated">
            <a:extLst>
              <a:ext uri="{FF2B5EF4-FFF2-40B4-BE49-F238E27FC236}">
                <a16:creationId xmlns:a16="http://schemas.microsoft.com/office/drawing/2014/main" id="{9FE7B48A-7318-4EE1-8331-828136623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16448">
            <a:off x="9796867" y="3820695"/>
            <a:ext cx="998619" cy="1296028"/>
          </a:xfrm>
          <a:prstGeom prst="rect">
            <a:avLst/>
          </a:prstGeom>
        </p:spPr>
      </p:pic>
      <p:pic>
        <p:nvPicPr>
          <p:cNvPr id="49" name="Content Placeholder 5" descr="A picture containing plant&#10;&#10;Description automatically generated">
            <a:extLst>
              <a:ext uri="{FF2B5EF4-FFF2-40B4-BE49-F238E27FC236}">
                <a16:creationId xmlns:a16="http://schemas.microsoft.com/office/drawing/2014/main" id="{C8D9E5BD-AD7F-4DFF-88FB-08B263459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09" y="4161910"/>
            <a:ext cx="802974" cy="1042116"/>
          </a:xfrm>
          <a:prstGeom prst="rect">
            <a:avLst/>
          </a:prstGeom>
        </p:spPr>
      </p:pic>
      <p:pic>
        <p:nvPicPr>
          <p:cNvPr id="50" name="Content Placeholder 17">
            <a:extLst>
              <a:ext uri="{FF2B5EF4-FFF2-40B4-BE49-F238E27FC236}">
                <a16:creationId xmlns:a16="http://schemas.microsoft.com/office/drawing/2014/main" id="{5706890F-7667-4CC9-8096-1E5561C3D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1011" y="4706544"/>
            <a:ext cx="998619" cy="1000145"/>
          </a:xfrm>
          <a:prstGeom prst="rect">
            <a:avLst/>
          </a:prstGeom>
        </p:spPr>
      </p:pic>
      <p:pic>
        <p:nvPicPr>
          <p:cNvPr id="51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CEDBDD1C-51E3-4C5C-83A9-4D53BED2D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145" y="4682968"/>
            <a:ext cx="1738109" cy="18174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DFB5B7E-7293-440C-B564-CCF767FA0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57474" y="3187015"/>
            <a:ext cx="3914153" cy="358262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600B08-7054-4DBA-B25F-21580FC98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57473" y="3187014"/>
            <a:ext cx="3914153" cy="3582626"/>
          </a:xfrm>
          <a:prstGeom prst="rect">
            <a:avLst/>
          </a:prstGeom>
        </p:spPr>
      </p:pic>
      <p:pic>
        <p:nvPicPr>
          <p:cNvPr id="30" name="Content Placeholder 5" descr="A picture containing plant&#10;&#10;Description automatically generated">
            <a:extLst>
              <a:ext uri="{FF2B5EF4-FFF2-40B4-BE49-F238E27FC236}">
                <a16:creationId xmlns:a16="http://schemas.microsoft.com/office/drawing/2014/main" id="{8DAFE5BE-653F-40CB-A263-8167D443F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5596">
            <a:off x="6678134" y="5226747"/>
            <a:ext cx="994758" cy="1291018"/>
          </a:xfrm>
          <a:prstGeom prst="rect">
            <a:avLst/>
          </a:prstGeom>
        </p:spPr>
      </p:pic>
      <p:pic>
        <p:nvPicPr>
          <p:cNvPr id="29" name="Content Placeholder 5" descr="A picture containing plant&#10;&#10;Description automatically generated">
            <a:extLst>
              <a:ext uri="{FF2B5EF4-FFF2-40B4-BE49-F238E27FC236}">
                <a16:creationId xmlns:a16="http://schemas.microsoft.com/office/drawing/2014/main" id="{462C498D-42E2-40A1-B57F-F5DC58BFD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1727">
            <a:off x="4769418" y="5334374"/>
            <a:ext cx="994758" cy="12910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A67FA7-CE77-486A-A202-F540DDD1F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13821" y="3187015"/>
            <a:ext cx="3914153" cy="35826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9AF5D70-CB42-4D9B-89AB-8FE05A7F3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13820" y="3187014"/>
            <a:ext cx="3914153" cy="3582626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13E0F35C-1398-4092-BD8F-71FF0551A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48" y="5293215"/>
            <a:ext cx="1014615" cy="1316788"/>
          </a:xfrm>
          <a:prstGeom prst="rect">
            <a:avLst/>
          </a:prstGeom>
        </p:spPr>
      </p:pic>
      <p:pic>
        <p:nvPicPr>
          <p:cNvPr id="23" name="Content Placeholder 5">
            <a:extLst>
              <a:ext uri="{FF2B5EF4-FFF2-40B4-BE49-F238E27FC236}">
                <a16:creationId xmlns:a16="http://schemas.microsoft.com/office/drawing/2014/main" id="{0FC4CCDC-1FB7-4B52-A712-24D364582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10" y="5298454"/>
            <a:ext cx="1014615" cy="1316788"/>
          </a:xfrm>
          <a:prstGeom prst="rect">
            <a:avLst/>
          </a:prstGeom>
        </p:spPr>
      </p:pic>
      <p:pic>
        <p:nvPicPr>
          <p:cNvPr id="24" name="Content Placeholder 5">
            <a:extLst>
              <a:ext uri="{FF2B5EF4-FFF2-40B4-BE49-F238E27FC236}">
                <a16:creationId xmlns:a16="http://schemas.microsoft.com/office/drawing/2014/main" id="{49545037-D74B-462D-8AFB-A61B8F65F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72" y="5303693"/>
            <a:ext cx="1014615" cy="1316788"/>
          </a:xfrm>
          <a:prstGeom prst="rect">
            <a:avLst/>
          </a:prstGeom>
        </p:spPr>
      </p:pic>
      <p:pic>
        <p:nvPicPr>
          <p:cNvPr id="25" name="Content Placeholder 5">
            <a:extLst>
              <a:ext uri="{FF2B5EF4-FFF2-40B4-BE49-F238E27FC236}">
                <a16:creationId xmlns:a16="http://schemas.microsoft.com/office/drawing/2014/main" id="{8EA6B055-4780-46E6-B400-93C4CF101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79" y="4389901"/>
            <a:ext cx="1014615" cy="1316788"/>
          </a:xfrm>
          <a:prstGeom prst="rect">
            <a:avLst/>
          </a:prstGeom>
        </p:spPr>
      </p:pic>
      <p:pic>
        <p:nvPicPr>
          <p:cNvPr id="26" name="Content Placeholder 5">
            <a:extLst>
              <a:ext uri="{FF2B5EF4-FFF2-40B4-BE49-F238E27FC236}">
                <a16:creationId xmlns:a16="http://schemas.microsoft.com/office/drawing/2014/main" id="{F0AE2BE5-E9B1-43E1-B77C-9539EEF01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16" y="4400985"/>
            <a:ext cx="1014615" cy="1316788"/>
          </a:xfrm>
          <a:prstGeom prst="rect">
            <a:avLst/>
          </a:prstGeom>
        </p:spPr>
      </p:pic>
      <p:pic>
        <p:nvPicPr>
          <p:cNvPr id="27" name="Content Placeholder 5">
            <a:extLst>
              <a:ext uri="{FF2B5EF4-FFF2-40B4-BE49-F238E27FC236}">
                <a16:creationId xmlns:a16="http://schemas.microsoft.com/office/drawing/2014/main" id="{00E01E1A-CC41-4520-8D8E-52929433C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60" y="3503516"/>
            <a:ext cx="1014615" cy="13167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19A305-A5BB-44AE-8FAC-8EC6A3130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0166" y="3187015"/>
            <a:ext cx="3914153" cy="35826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252FCE-8427-4F31-8F5B-A79F0F76E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0165" y="3187014"/>
            <a:ext cx="3914153" cy="358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-0.4537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-0.45371 " pathEditMode="relative" rAng="0" ptsTypes="AA">
                                      <p:cBhvr>
                                        <p:cTn id="14" dur="5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3.33333E-6 -0.45371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3.33333E-6 -0.45371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-0.45371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-0.45371 " pathEditMode="relative" rAng="0" ptsTypes="AA">
                                      <p:cBhvr>
                                        <p:cTn id="36" dur="5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410A-32C4-46A2-94F6-42384C7F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latin typeface="Short Stack" panose="02010500040000000007" pitchFamily="2" charset="0"/>
              </a:rPr>
              <a:t>How many grapes?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D7D721B-F221-496C-8ED3-798DFDCEC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512" y="2005806"/>
            <a:ext cx="3990975" cy="3990975"/>
          </a:xfrm>
        </p:spPr>
      </p:pic>
    </p:spTree>
    <p:extLst>
      <p:ext uri="{BB962C8B-B14F-4D97-AF65-F5344CB8AC3E}">
        <p14:creationId xmlns:p14="http://schemas.microsoft.com/office/powerpoint/2010/main" val="42933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410A-32C4-46A2-94F6-42384C7F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6000" dirty="0">
                <a:latin typeface="Short Stack" panose="02010500040000000007" pitchFamily="2" charset="0"/>
              </a:rPr>
              <a:t>How many strawberries?</a:t>
            </a:r>
          </a:p>
        </p:txBody>
      </p:sp>
      <p:pic>
        <p:nvPicPr>
          <p:cNvPr id="6" name="Content Placeholder 5" descr="A picture containing plant&#10;&#10;Description automatically generated">
            <a:extLst>
              <a:ext uri="{FF2B5EF4-FFF2-40B4-BE49-F238E27FC236}">
                <a16:creationId xmlns:a16="http://schemas.microsoft.com/office/drawing/2014/main" id="{6A594F4D-85F7-4F61-ABA9-D52A64CA5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8" y="1825625"/>
            <a:ext cx="3352803" cy="4351338"/>
          </a:xfrm>
        </p:spPr>
      </p:pic>
    </p:spTree>
    <p:extLst>
      <p:ext uri="{BB962C8B-B14F-4D97-AF65-F5344CB8AC3E}">
        <p14:creationId xmlns:p14="http://schemas.microsoft.com/office/powerpoint/2010/main" val="53616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17">
            <a:extLst>
              <a:ext uri="{FF2B5EF4-FFF2-40B4-BE49-F238E27FC236}">
                <a16:creationId xmlns:a16="http://schemas.microsoft.com/office/drawing/2014/main" id="{9175C893-C5FF-4728-8FB0-6367F92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9049" y="4653798"/>
            <a:ext cx="998619" cy="100014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8579ECB-E199-4FEF-A4F7-3989D0D3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8000" dirty="0">
                <a:latin typeface="Short Stack" panose="02010500040000000007" pitchFamily="2" charset="0"/>
              </a:rPr>
              <a:t>11 strawberries!</a:t>
            </a:r>
          </a:p>
        </p:txBody>
      </p:sp>
      <p:pic>
        <p:nvPicPr>
          <p:cNvPr id="16" name="Content Placeholder 5" descr="A picture containing plant&#10;&#10;Description automatically generated">
            <a:extLst>
              <a:ext uri="{FF2B5EF4-FFF2-40B4-BE49-F238E27FC236}">
                <a16:creationId xmlns:a16="http://schemas.microsoft.com/office/drawing/2014/main" id="{96525C23-DDF2-48E4-ABB4-64F11BEC3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24358">
            <a:off x="8684634" y="5262619"/>
            <a:ext cx="1044757" cy="1355907"/>
          </a:xfrm>
          <a:prstGeom prst="rect">
            <a:avLst/>
          </a:prstGeom>
        </p:spPr>
      </p:pic>
      <p:pic>
        <p:nvPicPr>
          <p:cNvPr id="17" name="Content Placeholder 5" descr="A picture containing plant&#10;&#10;Description automatically generated">
            <a:extLst>
              <a:ext uri="{FF2B5EF4-FFF2-40B4-BE49-F238E27FC236}">
                <a16:creationId xmlns:a16="http://schemas.microsoft.com/office/drawing/2014/main" id="{D25789B4-168F-4DFD-91FC-39BC9F5DD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16448">
            <a:off x="9796867" y="3820695"/>
            <a:ext cx="998619" cy="1296028"/>
          </a:xfrm>
          <a:prstGeom prst="rect">
            <a:avLst/>
          </a:prstGeom>
        </p:spPr>
      </p:pic>
      <p:pic>
        <p:nvPicPr>
          <p:cNvPr id="28" name="Content Placeholder 5" descr="A picture containing plant&#10;&#10;Description automatically generated">
            <a:extLst>
              <a:ext uri="{FF2B5EF4-FFF2-40B4-BE49-F238E27FC236}">
                <a16:creationId xmlns:a16="http://schemas.microsoft.com/office/drawing/2014/main" id="{4189DD40-30BD-44FA-802E-76B1A9BAD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09" y="4161910"/>
            <a:ext cx="802974" cy="1042116"/>
          </a:xfrm>
          <a:prstGeom prst="rect">
            <a:avLst/>
          </a:prstGeom>
        </p:spPr>
      </p:pic>
      <p:pic>
        <p:nvPicPr>
          <p:cNvPr id="30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321FD765-A72F-4BCA-AB8B-F6069D0A14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145" y="4682968"/>
            <a:ext cx="1738109" cy="1817415"/>
          </a:xfrm>
          <a:prstGeom prst="rect">
            <a:avLst/>
          </a:prstGeom>
        </p:spPr>
      </p:pic>
      <p:pic>
        <p:nvPicPr>
          <p:cNvPr id="33" name="Content Placeholder 5" descr="A picture containing plant&#10;&#10;Description automatically generated">
            <a:extLst>
              <a:ext uri="{FF2B5EF4-FFF2-40B4-BE49-F238E27FC236}">
                <a16:creationId xmlns:a16="http://schemas.microsoft.com/office/drawing/2014/main" id="{78CC8AB1-8E99-4F60-830D-4C84780FA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5596">
            <a:off x="6678134" y="5226747"/>
            <a:ext cx="994758" cy="1291018"/>
          </a:xfrm>
          <a:prstGeom prst="rect">
            <a:avLst/>
          </a:prstGeom>
        </p:spPr>
      </p:pic>
      <p:pic>
        <p:nvPicPr>
          <p:cNvPr id="34" name="Content Placeholder 5" descr="A picture containing plant&#10;&#10;Description automatically generated">
            <a:extLst>
              <a:ext uri="{FF2B5EF4-FFF2-40B4-BE49-F238E27FC236}">
                <a16:creationId xmlns:a16="http://schemas.microsoft.com/office/drawing/2014/main" id="{6E5932EA-B0D3-46DA-804C-6CBBA45A6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1727">
            <a:off x="4769418" y="5334374"/>
            <a:ext cx="994758" cy="1291018"/>
          </a:xfrm>
          <a:prstGeom prst="rect">
            <a:avLst/>
          </a:prstGeom>
        </p:spPr>
      </p:pic>
      <p:pic>
        <p:nvPicPr>
          <p:cNvPr id="37" name="Content Placeholder 5">
            <a:extLst>
              <a:ext uri="{FF2B5EF4-FFF2-40B4-BE49-F238E27FC236}">
                <a16:creationId xmlns:a16="http://schemas.microsoft.com/office/drawing/2014/main" id="{FEA6BF16-6172-48C4-B5D5-858E3DD1D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48" y="5293215"/>
            <a:ext cx="1014615" cy="1316788"/>
          </a:xfrm>
          <a:prstGeom prst="rect">
            <a:avLst/>
          </a:prstGeom>
        </p:spPr>
      </p:pic>
      <p:pic>
        <p:nvPicPr>
          <p:cNvPr id="38" name="Content Placeholder 5">
            <a:extLst>
              <a:ext uri="{FF2B5EF4-FFF2-40B4-BE49-F238E27FC236}">
                <a16:creationId xmlns:a16="http://schemas.microsoft.com/office/drawing/2014/main" id="{E5B6D2E0-BEB9-4632-92D8-B0E82F8E4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10" y="5298454"/>
            <a:ext cx="1014615" cy="1316788"/>
          </a:xfrm>
          <a:prstGeom prst="rect">
            <a:avLst/>
          </a:prstGeom>
        </p:spPr>
      </p:pic>
      <p:pic>
        <p:nvPicPr>
          <p:cNvPr id="39" name="Content Placeholder 5">
            <a:extLst>
              <a:ext uri="{FF2B5EF4-FFF2-40B4-BE49-F238E27FC236}">
                <a16:creationId xmlns:a16="http://schemas.microsoft.com/office/drawing/2014/main" id="{C0ED4422-2757-4DA0-8FA1-713C68A7B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72" y="5303693"/>
            <a:ext cx="1014615" cy="1316788"/>
          </a:xfrm>
          <a:prstGeom prst="rect">
            <a:avLst/>
          </a:prstGeom>
        </p:spPr>
      </p:pic>
      <p:pic>
        <p:nvPicPr>
          <p:cNvPr id="40" name="Content Placeholder 5">
            <a:extLst>
              <a:ext uri="{FF2B5EF4-FFF2-40B4-BE49-F238E27FC236}">
                <a16:creationId xmlns:a16="http://schemas.microsoft.com/office/drawing/2014/main" id="{76422A25-FFE0-46FD-A3B3-D4AC5257B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79" y="4389901"/>
            <a:ext cx="1014615" cy="1316788"/>
          </a:xfrm>
          <a:prstGeom prst="rect">
            <a:avLst/>
          </a:prstGeom>
        </p:spPr>
      </p:pic>
      <p:pic>
        <p:nvPicPr>
          <p:cNvPr id="41" name="Content Placeholder 5">
            <a:extLst>
              <a:ext uri="{FF2B5EF4-FFF2-40B4-BE49-F238E27FC236}">
                <a16:creationId xmlns:a16="http://schemas.microsoft.com/office/drawing/2014/main" id="{82729159-4798-44AC-9DB5-841BBCE9B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16" y="4400985"/>
            <a:ext cx="1014615" cy="1316788"/>
          </a:xfrm>
          <a:prstGeom prst="rect">
            <a:avLst/>
          </a:prstGeom>
        </p:spPr>
      </p:pic>
      <p:pic>
        <p:nvPicPr>
          <p:cNvPr id="42" name="Content Placeholder 5">
            <a:extLst>
              <a:ext uri="{FF2B5EF4-FFF2-40B4-BE49-F238E27FC236}">
                <a16:creationId xmlns:a16="http://schemas.microsoft.com/office/drawing/2014/main" id="{C1C2A90E-5F90-4199-9F76-954DA156A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60" y="3503516"/>
            <a:ext cx="1014615" cy="1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410A-32C4-46A2-94F6-42384C7F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latin typeface="Short Stack" panose="02010500040000000007" pitchFamily="2" charset="0"/>
              </a:rPr>
              <a:t>How many melons?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3B034DB-E476-4C9D-9812-6A56C92DC9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55764" y="2291556"/>
            <a:ext cx="3280471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6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860FC96-899F-46E1-9CAA-A7DEA3A96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751" y="4560988"/>
            <a:ext cx="1403992" cy="14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68CF1A2-FA7E-4691-9AD1-49033CA8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71522" y="4198691"/>
            <a:ext cx="1658005" cy="17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7E822AB-D600-4DC9-9216-FC58B3923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1065" y="3730268"/>
            <a:ext cx="1228381" cy="12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6A6D3C3-B696-48CE-A98F-8EC2D698E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0489" y="2838916"/>
            <a:ext cx="1324540" cy="138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EA41CA2-F7CF-46FD-B05A-302578A79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08398" y="3094583"/>
            <a:ext cx="1212911" cy="126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73BB573-B927-4F29-8FBD-ED6BA445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43742" y="4992149"/>
            <a:ext cx="1378817" cy="143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19BE410-B36B-40CD-977D-D3E8CC4A9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94" y="4359348"/>
            <a:ext cx="1832829" cy="183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60EF0A3-63BD-4BE6-BFA5-F3507A984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164" y="2692779"/>
            <a:ext cx="1666569" cy="166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D02FFC0-E624-4023-BE9B-B0921D6B1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489" y="3527040"/>
            <a:ext cx="1525172" cy="152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8C177820-8200-45E6-A0B7-3D4F1BAF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98" y="4036975"/>
            <a:ext cx="1948375" cy="19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C7B53400-137A-4DDA-B67B-74FC24DAB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387" y="2921585"/>
            <a:ext cx="1437764" cy="14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20724E2B-3FBD-4973-B6F9-55A2D6124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865" y="4877745"/>
            <a:ext cx="1666569" cy="166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FF007886-659C-4B3E-9688-641C93C6C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343" y="1213310"/>
            <a:ext cx="1117057" cy="111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5893B6E8-A5EC-4C6F-AA87-26876E0C6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52" y="1289923"/>
            <a:ext cx="1098217" cy="109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1A1E3B0B-CAC3-46A7-9392-45A207E2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47" y="1656434"/>
            <a:ext cx="1278525" cy="12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EA0C4A-A68A-4291-8630-F0757E822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3343" y="2388140"/>
            <a:ext cx="3150691" cy="3668927"/>
          </a:xfrm>
          <a:prstGeom prst="rect">
            <a:avLst/>
          </a:prstGeom>
        </p:spPr>
      </p:pic>
      <p:pic>
        <p:nvPicPr>
          <p:cNvPr id="12" name="Picture 1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88F47FB-D263-464E-9048-9A66935E3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07" y="1102161"/>
            <a:ext cx="2866180" cy="3337619"/>
          </a:xfrm>
          <a:prstGeom prst="rect">
            <a:avLst/>
          </a:prstGeom>
        </p:spPr>
      </p:pic>
      <p:pic>
        <p:nvPicPr>
          <p:cNvPr id="16" name="Picture 1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7ED13D4-A0FF-499F-8331-4360F399D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4048" y="2854558"/>
            <a:ext cx="2866180" cy="33376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491133-7D89-4B74-80A7-C4DC668FC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3819" y="2333906"/>
            <a:ext cx="2382757" cy="2774681"/>
          </a:xfrm>
          <a:prstGeom prst="rect">
            <a:avLst/>
          </a:prstGeom>
        </p:spPr>
      </p:pic>
      <p:pic>
        <p:nvPicPr>
          <p:cNvPr id="20" name="Picture 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D3759FA-CB26-45C6-9800-A7DDA237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959" y="-90010"/>
            <a:ext cx="2128111" cy="24781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EC5BD2-08D5-4516-9955-ACEB59523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5144" y="-315111"/>
            <a:ext cx="2382757" cy="2774681"/>
          </a:xfrm>
          <a:prstGeom prst="rect">
            <a:avLst/>
          </a:prstGeom>
        </p:spPr>
      </p:pic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D4773E3-6AC2-4C9D-8D87-646312E4D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290" y="1593427"/>
            <a:ext cx="2578235" cy="3002312"/>
          </a:xfrm>
          <a:prstGeom prst="rect">
            <a:avLst/>
          </a:prstGeom>
        </p:spPr>
      </p:pic>
      <p:pic>
        <p:nvPicPr>
          <p:cNvPr id="23" name="Picture 2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A08F2F6-6C6D-4D43-B706-4DF46F74E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889" y="3524865"/>
            <a:ext cx="2679128" cy="3119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F295E0-C521-4FB6-A80D-BD6B80542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6046" y="206086"/>
            <a:ext cx="2382757" cy="277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3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6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50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500"/>
                            </p:stCondLst>
                            <p:childTnLst>
                              <p:par>
                                <p:cTn id="8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000"/>
                            </p:stCondLst>
                            <p:childTnLst>
                              <p:par>
                                <p:cTn id="85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0"/>
                            </p:stCondLst>
                            <p:childTnLst>
                              <p:par>
                                <p:cTn id="9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3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5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6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6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7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4500"/>
                            </p:stCondLst>
                            <p:childTnLst>
                              <p:par>
                                <p:cTn id="17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8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7000"/>
                            </p:stCondLst>
                            <p:childTnLst>
                              <p:par>
                                <p:cTn id="18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7500"/>
                            </p:stCondLst>
                            <p:childTnLst>
                              <p:par>
                                <p:cTn id="19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410A-32C4-46A2-94F6-42384C7F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latin typeface="Short Stack" panose="02010500040000000007" pitchFamily="2" charset="0"/>
              </a:rPr>
              <a:t>How many melons?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B4E0E9F-6CE8-4E0D-89D8-88CC64B134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56358" y="2291556"/>
            <a:ext cx="3279282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0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8579ECB-E199-4FEF-A4F7-3989D0D3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8000" dirty="0">
                <a:latin typeface="Short Stack" panose="02010500040000000007" pitchFamily="2" charset="0"/>
              </a:rPr>
              <a:t>6 melons!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E82A32E8-9CAC-4B2D-865D-4844A51D2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751" y="4560988"/>
            <a:ext cx="1403992" cy="14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097386B4-8CA1-443A-AE3C-96E9B9934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71522" y="4198691"/>
            <a:ext cx="1658005" cy="17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94F2C985-98C5-4FBC-8185-F59466830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1065" y="3730268"/>
            <a:ext cx="1228381" cy="12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073491CE-BB1C-417B-BD93-1A22A5026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0489" y="2838916"/>
            <a:ext cx="1324540" cy="138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577891D9-8F1F-4BB2-B07C-3D7F4F347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08398" y="3094583"/>
            <a:ext cx="1212911" cy="126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5D7CFE18-20BE-4860-8517-68F4E7712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43742" y="4992149"/>
            <a:ext cx="1378817" cy="143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17BC4BD-A93E-498E-8D93-D990FA867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658" y="599233"/>
            <a:ext cx="3127732" cy="31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63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410A-32C4-46A2-94F6-42384C7F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latin typeface="Short Stack" panose="02010500040000000007" pitchFamily="2" charset="0"/>
              </a:rPr>
              <a:t>How many pears?</a:t>
            </a:r>
          </a:p>
        </p:txBody>
      </p:sp>
      <p:pic>
        <p:nvPicPr>
          <p:cNvPr id="7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D370D810-2B8A-4BB5-A18B-7863C1729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672" y="1825625"/>
            <a:ext cx="3454656" cy="4351338"/>
          </a:xfrm>
        </p:spPr>
      </p:pic>
    </p:spTree>
    <p:extLst>
      <p:ext uri="{BB962C8B-B14F-4D97-AF65-F5344CB8AC3E}">
        <p14:creationId xmlns:p14="http://schemas.microsoft.com/office/powerpoint/2010/main" val="18336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B0D435DE-9859-4BEB-BA79-CEC5C93DD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35" y="3567112"/>
            <a:ext cx="1644774" cy="2071688"/>
          </a:xfrm>
          <a:prstGeom prst="rect">
            <a:avLst/>
          </a:prstGeom>
        </p:spPr>
      </p:pic>
      <p:pic>
        <p:nvPicPr>
          <p:cNvPr id="6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0FD63AE0-4C41-4636-886F-DDDBF29D9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3040" y="1785937"/>
            <a:ext cx="1172138" cy="1476375"/>
          </a:xfrm>
          <a:prstGeom prst="rect">
            <a:avLst/>
          </a:prstGeom>
        </p:spPr>
      </p:pic>
      <p:pic>
        <p:nvPicPr>
          <p:cNvPr id="7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F70A89FD-FD29-4860-823B-091D57BA3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915">
            <a:off x="9820093" y="5019675"/>
            <a:ext cx="1330944" cy="1676400"/>
          </a:xfrm>
          <a:prstGeom prst="rect">
            <a:avLst/>
          </a:prstGeom>
        </p:spPr>
      </p:pic>
      <p:pic>
        <p:nvPicPr>
          <p:cNvPr id="8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2AC1D28C-4B51-4699-84B0-A2AA75711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5903">
            <a:off x="4025772" y="2107451"/>
            <a:ext cx="1920794" cy="2419350"/>
          </a:xfrm>
          <a:prstGeom prst="rect">
            <a:avLst/>
          </a:prstGeom>
        </p:spPr>
      </p:pic>
      <p:pic>
        <p:nvPicPr>
          <p:cNvPr id="9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8D59F108-242D-4497-B8B8-9F76253E5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35" y="2719387"/>
            <a:ext cx="2533330" cy="3190875"/>
          </a:xfrm>
          <a:prstGeom prst="rect">
            <a:avLst/>
          </a:prstGeom>
        </p:spPr>
      </p:pic>
      <p:pic>
        <p:nvPicPr>
          <p:cNvPr id="10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7A2027CF-7CCB-4687-9C48-842E20871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97" y="1565844"/>
            <a:ext cx="1293941" cy="1629793"/>
          </a:xfrm>
          <a:prstGeom prst="rect">
            <a:avLst/>
          </a:prstGeom>
        </p:spPr>
      </p:pic>
      <p:pic>
        <p:nvPicPr>
          <p:cNvPr id="11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6DF018E8-F498-466B-A6FA-00385E771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55" y="1023937"/>
            <a:ext cx="1380098" cy="1738313"/>
          </a:xfrm>
          <a:prstGeom prst="rect">
            <a:avLst/>
          </a:prstGeom>
        </p:spPr>
      </p:pic>
      <p:pic>
        <p:nvPicPr>
          <p:cNvPr id="12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5AC0141D-BDA2-46C8-8698-A47E33576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768" y="4500563"/>
            <a:ext cx="1720396" cy="2166938"/>
          </a:xfrm>
          <a:prstGeom prst="rect">
            <a:avLst/>
          </a:prstGeom>
        </p:spPr>
      </p:pic>
      <p:pic>
        <p:nvPicPr>
          <p:cNvPr id="13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52A7FC9A-D270-46D3-9C86-5A3F75E40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2867" flipH="1">
            <a:off x="5775780" y="1031606"/>
            <a:ext cx="1479880" cy="1863994"/>
          </a:xfrm>
          <a:prstGeom prst="rect">
            <a:avLst/>
          </a:prstGeom>
        </p:spPr>
      </p:pic>
      <p:pic>
        <p:nvPicPr>
          <p:cNvPr id="14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E30C8734-8F39-40BE-91F8-09C55AE84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35" y="5172074"/>
            <a:ext cx="1172138" cy="1476375"/>
          </a:xfrm>
          <a:prstGeom prst="rect">
            <a:avLst/>
          </a:prstGeom>
        </p:spPr>
      </p:pic>
      <p:pic>
        <p:nvPicPr>
          <p:cNvPr id="15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FD1C3382-8013-46A6-B7CF-D49F077E4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60" y="5481637"/>
            <a:ext cx="999017" cy="1258319"/>
          </a:xfrm>
          <a:prstGeom prst="rect">
            <a:avLst/>
          </a:prstGeom>
        </p:spPr>
      </p:pic>
      <p:pic>
        <p:nvPicPr>
          <p:cNvPr id="16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0B523A6F-E6F2-4CD3-BC74-773710B13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9973" y="3512342"/>
            <a:ext cx="1274228" cy="1604963"/>
          </a:xfrm>
          <a:prstGeom prst="rect">
            <a:avLst/>
          </a:prstGeom>
        </p:spPr>
      </p:pic>
      <p:pic>
        <p:nvPicPr>
          <p:cNvPr id="17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16BD0346-9CC2-4713-9E12-7112D8552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951" y="2927918"/>
            <a:ext cx="1153233" cy="1452563"/>
          </a:xfrm>
          <a:prstGeom prst="rect">
            <a:avLst/>
          </a:prstGeom>
        </p:spPr>
      </p:pic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4034B85-DA31-4EBD-8741-0489FB1296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4025" y="-7044747"/>
            <a:ext cx="22507085" cy="168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6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69 L 0.00026 -0.00046 C 0.01472 -0.00139 0.02917 -0.00046 0.04362 -0.00254 C 0.04714 -0.00324 0.05013 -0.00694 0.05352 -0.00856 L 0.05781 -0.01041 C 0.06602 -0.02014 0.05417 -0.00694 0.06979 -0.01805 C 0.07162 -0.01944 0.07331 -0.02129 0.07513 -0.02199 C 0.078 -0.02315 0.08099 -0.02315 0.08386 -0.02384 C 0.08542 -0.0243 0.08672 -0.02546 0.08828 -0.02592 C 0.09115 -0.02662 0.09401 -0.02685 0.09688 -0.02778 C 0.11263 -0.03241 0.08932 -0.02639 0.1056 -0.03356 C 0.10847 -0.03472 0.11146 -0.03472 0.11432 -0.03541 C 0.1168 -0.03611 0.1194 -0.03657 0.12188 -0.0375 C 0.12344 -0.03796 0.12474 -0.03912 0.1263 -0.03935 C 0.13607 -0.04051 0.14584 -0.04074 0.1556 -0.0412 C 0.17227 -0.04074 0.18893 -0.04097 0.2056 -0.03935 C 0.21276 -0.03866 0.21146 -0.03541 0.21654 -0.03356 C 0.22084 -0.03194 0.22956 -0.02963 0.22956 -0.0294 C 0.23711 -0.02523 0.22982 -0.02916 0.24479 -0.02384 C 0.25977 -0.01852 0.23216 -0.02662 0.25781 -0.02014 C 0.26537 -0.01805 0.27396 -0.01528 0.28164 -0.01435 C 0.32943 -0.00856 0.28581 -0.01528 0.31641 -0.01041 L 0.40781 -0.01227 C 0.42487 -0.01296 0.4418 -0.01458 0.45886 -0.0162 C 0.46289 -0.01643 0.4668 -0.01759 0.47084 -0.01805 L 0.48607 -0.02014 L 0.49792 -0.02384 C 0.49974 -0.02453 0.50156 -0.02546 0.50339 -0.02592 C 0.50703 -0.02662 0.51068 -0.02708 0.51432 -0.02778 C 0.52201 -0.0368 0.51354 -0.02824 0.5306 -0.03356 C 0.53255 -0.03426 0.53412 -0.0368 0.53607 -0.0375 C 0.53998 -0.03866 0.54401 -0.03866 0.54792 -0.03935 C 0.57071 -0.04352 0.53867 -0.03889 0.57084 -0.04328 C 0.5862 -0.05116 0.57266 -0.04537 0.59909 -0.04907 C 0.6013 -0.0493 0.60339 -0.05069 0.6056 -0.05092 C 0.61133 -0.05185 0.61719 -0.05231 0.62292 -0.05278 L 0.72617 -0.05092 C 0.72722 -0.05092 0.72839 -0.0493 0.72943 -0.04907 C 0.73268 -0.04815 0.73607 -0.04768 0.73932 -0.04699 C 0.74844 -0.04166 0.73425 -0.04953 0.7556 -0.04328 C 0.75781 -0.04259 0.75977 -0.04004 0.76211 -0.03935 C 0.76563 -0.03819 0.76927 -0.03819 0.77279 -0.0375 L 0.78164 -0.03356 C 0.78307 -0.03287 0.78438 -0.03194 0.78581 -0.03171 L 0.79466 -0.02963 C 0.79571 -0.02916 0.79701 -0.02893 0.79792 -0.02778 C 0.79883 -0.02685 0.79922 -0.02477 0.80013 -0.02384 C 0.80143 -0.02268 0.803 -0.02268 0.80443 -0.02199 C 0.80508 -0.02014 0.80586 -0.01805 0.80664 -0.0162 C 0.80729 -0.01481 0.80834 -0.01389 0.80873 -0.01227 C 0.80964 -0.00972 0.81042 -0.00092 0.81094 0.00116 C 0.81159 0.00394 0.8125 0.00625 0.81315 0.00903 C 0.81354 0.01088 0.81393 0.01273 0.81432 0.01482 C 0.81354 0.04236 0.81328 0.07014 0.81211 0.09792 C 0.81185 0.10023 0.81042 0.10162 0.8099 0.10371 C 0.80938 0.10556 0.80925 0.10764 0.80873 0.10949 C 0.80677 0.11759 0.80651 0.11759 0.80339 0.12477 C 0.80196 0.13218 0.80169 0.13565 0.79792 0.14236 C 0.79688 0.14422 0.79571 0.14607 0.79466 0.14815 C 0.79375 0.14977 0.79336 0.15209 0.79258 0.15394 C 0.79193 0.15533 0.79089 0.15625 0.79037 0.15764 C 0.78959 0.15949 0.78893 0.16181 0.78815 0.16343 C 0.78516 0.16945 0.78125 0.17662 0.77735 0.18102 C 0.77487 0.18357 0.7724 0.18542 0.76966 0.18681 C 0.76823 0.1875 0.7668 0.18797 0.76537 0.18866 C 0.76432 0.18982 0.76315 0.19144 0.76211 0.19259 C 0.76029 0.19398 0.75847 0.19514 0.75664 0.1963 C 0.7556 0.19699 0.75443 0.19746 0.75326 0.19838 C 0.75156 0.2 0.74987 0.20232 0.74792 0.20417 C 0.74636 0.20556 0.74167 0.20741 0.74024 0.20787 C 0.72526 0.22408 0.74427 0.2044 0.72943 0.21759 C 0.72826 0.21875 0.72748 0.2206 0.72617 0.22153 C 0.72448 0.22269 0.72266 0.22269 0.72071 0.22338 C 0.71966 0.22477 0.71875 0.22639 0.71758 0.22732 C 0.71563 0.22847 0.71393 0.22847 0.71211 0.22917 C 0.71081 0.22963 0.7099 0.23033 0.70886 0.23125 C 0.70521 0.23357 0.70169 0.23658 0.69779 0.23889 C 0.69688 0.23959 0.69571 0.23982 0.69466 0.24074 C 0.69349 0.2419 0.69258 0.24375 0.69128 0.24468 C 0.69011 0.24584 0.68854 0.24584 0.68711 0.24653 C 0.68594 0.24722 0.68477 0.24815 0.68386 0.24861 C 0.68203 0.24931 0.68021 0.24977 0.67826 0.25047 C 0.67552 0.25162 0.67266 0.25301 0.66966 0.2544 L 0.6056 0.25232 C 0.59427 0.25185 0.57188 0.24861 0.57188 0.24884 C 0.56901 0.24792 0.56602 0.24746 0.56315 0.24653 C 0.56003 0.2456 0.55873 0.24306 0.5556 0.24074 C 0.55352 0.23935 0.55117 0.2382 0.54909 0.23704 C 0.54792 0.23634 0.54688 0.23588 0.54584 0.23496 C 0.54401 0.2338 0.54219 0.23218 0.54037 0.23125 C 0.53893 0.23033 0.5375 0.22986 0.53607 0.22917 C 0.53347 0.22801 0.53099 0.22639 0.52839 0.22547 C 0.52422 0.22338 0.51966 0.22269 0.51537 0.22153 C 0.50417 0.21343 0.51393 0.21922 0.49362 0.21574 C 0.4918 0.21528 0.48998 0.21435 0.48815 0.21366 C 0.48607 0.21297 0.48386 0.21273 0.48164 0.21181 C 0.47943 0.21088 0.47735 0.2088 0.47513 0.20787 C 0.47162 0.20672 0.46797 0.20672 0.46432 0.20602 C 0.45964 0.20324 0.45847 0.20232 0.45235 0.20023 C 0.44753 0.19861 0.43815 0.19722 0.43386 0.1963 C 0.428 0.18959 0.43281 0.19398 0.42396 0.19051 C 0.42292 0.19005 0.42175 0.18912 0.42084 0.18866 C 0.4181 0.18727 0.41576 0.18611 0.41315 0.18472 C 0.41211 0.18426 0.41094 0.18334 0.4099 0.18287 C 0.39258 0.17454 0.40951 0.18264 0.39362 0.17709 C 0.39076 0.17593 0.38789 0.17408 0.38477 0.17315 C 0.37826 0.17107 0.37175 0.17014 0.36524 0.16736 C 0.36393 0.16667 0.3625 0.16574 0.36107 0.16551 C 0.35742 0.16459 0.35378 0.16435 0.35013 0.16343 C 0.34466 0.16227 0.33919 0.15996 0.33386 0.15972 C 0.31315 0.1581 0.29258 0.15834 0.27188 0.15764 C 0.25196 0.15834 0.23203 0.15787 0.21211 0.15972 C 0.20951 0.15996 0.20716 0.16273 0.20456 0.16343 C 0.19987 0.16482 0.19505 0.16482 0.19037 0.16551 C 0.18828 0.16667 0.18607 0.16852 0.18386 0.16922 C 0.18138 0.17037 0.17865 0.16991 0.1763 0.1713 C 0.17526 0.17176 0.17513 0.17454 0.17409 0.17523 C 0.17136 0.17662 0.16836 0.17639 0.16537 0.17709 C 0.15443 0.18195 0.17005 0.17547 0.1513 0.18102 C 0.15013 0.18125 0.14922 0.18287 0.14805 0.18287 L 0.04805 0.18681 C 0.04584 0.18797 0.04336 0.18843 0.04154 0.19051 L 0.03503 0.19838 C 0.03425 0.20093 0.03347 0.20347 0.03281 0.20602 C 0.0319 0.20996 0.03112 0.21574 0.0306 0.21945 C 0.02995 0.23866 0.0293 0.25857 0.02852 0.27755 C 0.02813 0.28472 0.02774 0.29167 0.02735 0.29884 C 0.02813 0.3007 0.02904 0.30255 0.02956 0.30463 C 0.03047 0.30834 0.03177 0.31621 0.03177 0.31644 C 0.03203 0.32014 0.03203 0.32408 0.03281 0.32778 C 0.03321 0.3294 0.03438 0.33009 0.03503 0.33172 C 0.03594 0.33403 0.0362 0.33704 0.03711 0.33935 C 0.03893 0.34398 0.04089 0.34422 0.04362 0.34699 C 0.04557 0.34884 0.04727 0.35093 0.04909 0.35278 C 0.04987 0.35486 0.05026 0.35718 0.0513 0.3588 C 0.05222 0.35996 0.05378 0.35926 0.05456 0.36065 C 0.0612 0.37246 0.05235 0.36574 0.06003 0.37037 C 0.06602 0.38102 0.05716 0.36667 0.06654 0.37616 C 0.07696 0.38658 0.05847 0.3794 0.07839 0.3838 C 0.08581 0.3882 0.07669 0.38264 0.08711 0.38959 C 0.08828 0.39028 0.08932 0.39074 0.09037 0.39144 C 0.09414 0.39398 0.09571 0.3956 0.09909 0.39722 C 0.10052 0.39815 0.10196 0.39861 0.10339 0.39931 C 0.10456 0.39977 0.1056 0.4007 0.10677 0.40116 C 0.11107 0.40324 0.11563 0.40394 0.11979 0.40695 C 0.12722 0.41227 0.12331 0.41019 0.13177 0.41273 C 0.13737 0.41945 0.13268 0.41505 0.14154 0.41852 C 0.15287 0.42315 0.13451 0.41736 0.14909 0.42431 C 0.15156 0.42547 0.15417 0.4257 0.15664 0.42639 C 0.16263 0.43334 0.15716 0.42801 0.16537 0.43218 C 0.16875 0.4338 0.17175 0.43727 0.17513 0.43797 C 0.18789 0.44051 0.18177 0.43912 0.19362 0.44167 C 0.20482 0.45185 0.18919 0.43889 0.2056 0.44746 C 0.2069 0.44815 0.20768 0.4507 0.20886 0.45139 C 0.21055 0.45255 0.2125 0.45255 0.21432 0.45347 C 0.21576 0.45394 0.21719 0.45463 0.21862 0.45533 L 0.3013 0.45347 C 0.30664 0.45324 0.30794 0.45209 0.31211 0.44954 C 0.31354 0.44746 0.31485 0.44514 0.31641 0.44375 C 0.31849 0.4419 0.32292 0.43982 0.32292 0.44005 C 0.32448 0.43797 0.32578 0.43542 0.32735 0.43403 C 0.32865 0.43287 0.33021 0.43287 0.33164 0.43218 C 0.34492 0.425 0.33255 0.43079 0.34245 0.42639 C 0.353 0.4169 0.34089 0.42709 0.3513 0.4206 C 0.35495 0.41829 0.35847 0.41505 0.36198 0.41273 C 0.36315 0.41204 0.36432 0.41181 0.36524 0.41088 C 0.36732 0.40926 0.36888 0.40672 0.37084 0.40509 C 0.37292 0.40347 0.375 0.40278 0.37735 0.40116 C 0.37917 0.4 0.38099 0.39861 0.38281 0.39722 C 0.38386 0.39653 0.38477 0.3963 0.38607 0.39537 C 0.38959 0.3919 0.39323 0.38773 0.39688 0.3838 C 0.3987 0.38195 0.40039 0.37917 0.40235 0.37801 L 0.40873 0.37408 C 0.4099 0.37292 0.41094 0.3713 0.41211 0.37037 C 0.41693 0.36597 0.41784 0.36621 0.42292 0.36459 C 0.42448 0.3625 0.42565 0.35972 0.42735 0.3588 C 0.43164 0.35579 0.44193 0.35394 0.44688 0.35278 C 0.47383 0.33912 0.43555 0.3581 0.46211 0.34699 C 0.46432 0.34607 0.46641 0.34375 0.46862 0.34329 C 0.47409 0.3419 0.47956 0.3419 0.4849 0.34121 C 0.49336 0.3338 0.4905 0.33519 0.5056 0.33542 C 0.52878 0.33611 0.55196 0.33797 0.57513 0.33935 C 0.57696 0.34005 0.57878 0.34097 0.5806 0.34121 C 0.58529 0.34213 0.59011 0.34167 0.59466 0.34329 C 0.59597 0.34375 0.59675 0.34653 0.59792 0.34699 C 0.60039 0.34838 0.603 0.34838 0.6056 0.34908 C 0.61302 0.35347 0.60391 0.34792 0.61432 0.35486 C 0.61537 0.35556 0.61641 0.35602 0.61758 0.35672 C 0.6194 0.35787 0.6211 0.35972 0.62292 0.36065 C 0.62682 0.3625 0.6375 0.36389 0.64037 0.36459 C 0.6487 0.36806 0.64076 0.36389 0.65013 0.37222 C 0.65078 0.37292 0.65716 0.37732 0.65873 0.37801 C 0.66094 0.37894 0.66315 0.3794 0.66524 0.37986 C 0.6694 0.38704 0.66602 0.38264 0.67409 0.38565 C 0.67513 0.38611 0.67617 0.38727 0.67735 0.38773 C 0.67917 0.38843 0.68099 0.38889 0.68268 0.38959 C 0.68386 0.39097 0.68477 0.39259 0.68607 0.39352 C 0.68737 0.39445 0.68893 0.39468 0.69037 0.39537 C 0.69128 0.39607 0.69258 0.39653 0.69362 0.39722 C 0.69544 0.39861 0.69727 0.4 0.69909 0.40116 C 0.70117 0.40255 0.7056 0.40509 0.7056 0.40533 C 0.70912 0.41158 0.70599 0.40718 0.71107 0.41088 C 0.71485 0.41389 0.71537 0.41482 0.71862 0.41852 C 0.72292 0.43009 0.71823 0.42014 0.72409 0.42639 C 0.72604 0.42847 0.72709 0.43287 0.72839 0.43588 C 0.7306 0.44097 0.73112 0.43889 0.73268 0.4456 C 0.73373 0.44931 0.73412 0.45347 0.7349 0.45718 C 0.73568 0.46042 0.73646 0.46366 0.73711 0.4669 C 0.7375 0.46945 0.7375 0.47222 0.73815 0.47454 C 0.73893 0.47709 0.74024 0.47847 0.74141 0.48033 C 0.74505 0.5 0.74323 0.48797 0.74584 0.51713 C 0.74544 0.53334 0.74597 0.54954 0.74466 0.56551 C 0.74414 0.57199 0.74024 0.57361 0.73815 0.57709 C 0.7362 0.58009 0.73412 0.58287 0.73268 0.58681 C 0.73203 0.58866 0.73164 0.59097 0.7306 0.59259 C 0.72969 0.59375 0.72839 0.59398 0.72722 0.59445 C 0.72552 0.59514 0.7237 0.5956 0.72188 0.5963 C 0.72044 0.59699 0.71901 0.59769 0.71758 0.59838 C 0.71393 0.59977 0.70664 0.60209 0.70664 0.60232 C 0.70117 0.60834 0.70456 0.60579 0.69584 0.60787 C 0.68568 0.61042 0.68646 0.60996 0.67513 0.61181 C 0.66485 0.61922 0.67292 0.61459 0.6556 0.61759 C 0.653 0.61806 0.65052 0.61898 0.64792 0.61945 C 0.64401 0.62037 0.63998 0.62084 0.63607 0.62153 C 0.62552 0.62894 0.63529 0.62292 0.61862 0.62732 C 0.61485 0.62824 0.61133 0.62986 0.60781 0.63125 L 0.48281 0.62917 C 0.48086 0.62917 0.47917 0.62778 0.47735 0.62732 C 0.4737 0.62639 0.47005 0.62593 0.46641 0.62523 C 0.4543 0.61667 0.46511 0.62315 0.44141 0.61945 C 0.43959 0.61922 0.43776 0.61852 0.43607 0.61759 C 0.43516 0.61713 0.42917 0.6125 0.42735 0.61181 C 0.42448 0.61088 0.42149 0.61042 0.41862 0.60996 C 0.41094 0.60093 0.42057 0.61134 0.4099 0.60417 C 0.40873 0.60324 0.40794 0.60093 0.40664 0.60023 C 0.40391 0.59884 0.40091 0.59908 0.39779 0.59838 C 0.3961 0.59769 0.3944 0.59722 0.39258 0.5963 C 0.38919 0.59491 0.38425 0.5919 0.3806 0.59051 C 0.37826 0.58982 0.3763 0.58935 0.37409 0.58866 C 0.37305 0.58727 0.37175 0.58565 0.37084 0.58472 C 0.36914 0.58357 0.36719 0.58357 0.36524 0.58287 C 0.36432 0.58241 0.36315 0.58148 0.36198 0.58079 C 0.36146 0.57963 0.36081 0.57801 0.3599 0.57709 C 0.35821 0.57523 0.35222 0.57361 0.3513 0.57315 C 0.34323 0.56991 0.34466 0.5706 0.33919 0.56736 C 0.33438 0.56158 0.33789 0.56505 0.33268 0.56158 C 0.33099 0.56042 0.3293 0.55857 0.32735 0.55764 C 0.32448 0.55648 0.32136 0.55648 0.31862 0.55579 L 0.31107 0.55394 C 0.3099 0.55324 0.30886 0.55232 0.30781 0.55185 C 0.30495 0.55093 0.30182 0.55162 0.29909 0.55 C 0.29597 0.54815 0.29362 0.54329 0.29037 0.54236 L 0.27956 0.53843 C 0.27813 0.53634 0.27696 0.53287 0.27513 0.53264 C 0.23867 0.52732 0.22513 0.53056 0.19154 0.53449 L 0.18164 0.54028 C 0.1806 0.54097 0.17956 0.5419 0.17839 0.54236 L 0.17305 0.54422 C 0.17162 0.54537 0.17018 0.54746 0.16862 0.54815 C 0.1655 0.54931 0.16211 0.54931 0.15886 0.55 C 0.15638 0.55047 0.15378 0.55116 0.1513 0.55185 C 0.1418 0.55486 0.13242 0.55834 0.12305 0.56158 L 0.11211 0.56551 C 0.11029 0.56597 0.1086 0.5669 0.10677 0.56736 L 0.09909 0.56922 C 0.09727 0.5706 0.09557 0.57222 0.09362 0.57315 C 0.09193 0.57408 0.08998 0.57408 0.08828 0.575 C 0.08672 0.57593 0.08542 0.57847 0.08386 0.57894 C 0.07956 0.58033 0.07513 0.58033 0.07084 0.58079 C 0.05287 0.58727 0.075 0.57824 0.06211 0.58681 C 0.06042 0.58773 0.05847 0.58797 0.05677 0.58866 C 0.05521 0.58912 0.05378 0.59005 0.05235 0.59051 L 0.04258 0.59445 C 0.03321 0.59375 0.0237 0.59375 0.01432 0.59259 C 0.01315 0.59236 0.01211 0.59167 0.01107 0.59051 C 0.01016 0.58959 0.00964 0.58773 0.00886 0.58681 C 0.00781 0.58519 0.00677 0.58403 0.0056 0.58287 C 0.00104 0.55023 0.00326 0.56898 0.00677 0.49584 C 0.0069 0.4919 0.00886 0.48426 0.00886 0.48449 C 0.01146 0.45162 0.00794 0.48519 0.01211 0.46297 C 0.01315 0.4581 0.01341 0.45255 0.01432 0.44746 C 0.01472 0.4456 0.01485 0.44352 0.01537 0.44167 C 0.02227 0.41968 0.01719 0.43704 0.02188 0.42639 C 0.02279 0.42454 0.02344 0.42246 0.02409 0.4206 C 0.02487 0.41667 0.02461 0.41181 0.0263 0.40903 L 0.03177 0.39931 C 0.03542 0.3794 0.03177 0.39352 0.03607 0.3838 C 0.03685 0.38195 0.03737 0.37963 0.03828 0.37801 C 0.03946 0.3757 0.04128 0.37454 0.04258 0.37222 C 0.04753 0.36343 0.04167 0.36829 0.04805 0.36459 C 0.0487 0.3632 0.04935 0.36158 0.05013 0.36065 C 0.05156 0.35903 0.053 0.35787 0.05456 0.35672 C 0.05899 0.35371 0.0612 0.35278 0.06537 0.35093 C 0.06654 0.34908 0.06745 0.34676 0.06862 0.34514 C 0.07188 0.34121 0.07305 0.34167 0.0763 0.33935 C 0.08737 0.33148 0.08008 0.33449 0.09154 0.33172 C 0.09688 0.32523 0.09271 0.32917 0.10013 0.32593 C 0.1013 0.32523 0.10235 0.32454 0.10339 0.32384 C 0.10599 0.32246 0.1086 0.3213 0.11107 0.32014 C 0.11211 0.31945 0.11315 0.31852 0.11432 0.31806 C 0.1168 0.31713 0.1194 0.3169 0.12188 0.31621 C 0.13047 0.30602 0.12071 0.31621 0.14154 0.31042 C 0.1431 0.30996 0.14427 0.30718 0.14584 0.30648 C 0.14909 0.30509 0.15235 0.30533 0.1556 0.30463 C 0.16459 0.29653 0.15638 0.30278 0.17305 0.29884 C 0.17409 0.29861 0.17513 0.29746 0.1763 0.29676 C 0.17813 0.2956 0.17982 0.29422 0.18164 0.29306 C 0.18932 0.28797 0.17956 0.29491 0.19037 0.28912 C 0.20352 0.28218 0.18789 0.28889 0.2013 0.2794 C 0.203 0.27824 0.20495 0.27824 0.20664 0.27755 C 0.21107 0.27176 0.21198 0.26968 0.21758 0.26597 C 0.22005 0.26435 0.22266 0.26343 0.22513 0.26204 C 0.22656 0.26019 0.22787 0.25764 0.22956 0.25625 C 0.24128 0.24699 0.22917 0.26181 0.23932 0.25047 C 0.24089 0.24884 0.24206 0.24607 0.24362 0.24468 C 0.24571 0.24283 0.24805 0.24236 0.25013 0.24074 C 0.25196 0.23959 0.25378 0.2382 0.2556 0.23704 C 0.25664 0.23634 0.25781 0.23588 0.25886 0.23496 C 0.26641 0.22824 0.25742 0.23334 0.26654 0.22917 C 0.26823 0.22732 0.27005 0.225 0.27188 0.22338 C 0.27396 0.22176 0.2763 0.22107 0.27839 0.21945 C 0.28021 0.21829 0.28203 0.2169 0.28386 0.21574 C 0.28802 0.2132 0.28776 0.21459 0.29154 0.21181 C 0.29297 0.21065 0.2944 0.20926 0.29584 0.20787 C 0.29831 0.20602 0.30091 0.20417 0.30339 0.20209 C 0.31315 0.19422 0.30664 0.19838 0.31315 0.19445 C 0.31472 0.19259 0.31615 0.19051 0.31758 0.18866 C 0.31862 0.18727 0.31966 0.18658 0.32084 0.18472 C 0.32188 0.18264 0.32201 0.1794 0.32292 0.17709 C 0.32461 0.17338 0.32735 0.17153 0.32839 0.16736 C 0.32917 0.16482 0.32943 0.16204 0.3306 0.15972 C 0.33216 0.15602 0.33594 0.15 0.33594 0.15023 C 0.33529 0.14861 0.33438 0.14746 0.33386 0.14607 C 0.32839 0.13403 0.33477 0.14584 0.32943 0.13658 C 0.32787 0.12871 0.32696 0.12523 0.32943 0.11528 C 0.3306 0.11111 0.33347 0.10926 0.3349 0.10556 C 0.33594 0.10301 0.33737 0.1007 0.33815 0.09792 C 0.33919 0.09491 0.33919 0.09097 0.34037 0.0882 C 0.34115 0.08634 0.34245 0.08565 0.34362 0.08426 C 0.34505 0.07778 0.34701 0.07176 0.34805 0.06505 C 0.34831 0.0625 0.34831 0.05949 0.34896 0.05718 C 0.34974 0.05533 0.3513 0.05463 0.35222 0.05347 C 0.35274 0.05139 0.35287 0.04931 0.35339 0.04769 C 0.35443 0.04445 0.35742 0.04167 0.35873 0.03982 C 0.35964 0.03797 0.36003 0.03542 0.36107 0.03403 C 0.36172 0.0331 0.36836 0.03033 0.36849 0.03009 C 0.3694 0.02894 0.36992 0.02709 0.37084 0.02639 C 0.37214 0.02523 0.3737 0.02523 0.375 0.02431 C 0.37696 0.02338 0.37878 0.02176 0.3806 0.0206 C 0.39258 0.02107 0.4043 0.0213 0.41641 0.02246 C 0.42123 0.02292 0.41862 0.02616 0.42292 0.03009 C 0.42487 0.03218 0.42735 0.03287 0.42943 0.03403 L 0.4349 0.04375 C 0.43568 0.04491 0.43659 0.04607 0.43711 0.04769 C 0.43998 0.05533 0.43815 0.05209 0.44258 0.05718 C 0.44401 0.06111 0.44714 0.06412 0.44688 0.06875 C 0.44649 0.0757 0.44636 0.09236 0.44362 0.09977 C 0.44297 0.10162 0.44245 0.10417 0.44141 0.10556 C 0.44024 0.10741 0.43854 0.1081 0.43711 0.10949 C 0.43633 0.11134 0.43581 0.11343 0.4349 0.11528 C 0.43425 0.11667 0.43334 0.11759 0.43281 0.11898 C 0.43164 0.12153 0.43047 0.12408 0.42943 0.12685 C 0.42878 0.12871 0.428 0.13079 0.42735 0.13264 C 0.4263 0.13519 0.42513 0.13773 0.42396 0.14028 C 0.42318 0.14213 0.42279 0.14445 0.42175 0.14607 C 0.42097 0.14769 0.41966 0.14861 0.41862 0.15 C 0.41797 0.15324 0.41719 0.15648 0.41641 0.15972 C 0.41576 0.16181 0.41485 0.16343 0.41432 0.16551 C 0.41016 0.18148 0.41446 0.17292 0.4099 0.18102 C 0.40873 0.18472 0.40755 0.18866 0.40664 0.19259 C 0.40625 0.19445 0.40586 0.1963 0.4056 0.19838 C 0.40521 0.20093 0.40521 0.20371 0.4043 0.20602 C 0.40404 0.20764 0.40313 0.20857 0.40235 0.20996 C 0.40196 0.2125 0.40196 0.21528 0.40104 0.21759 C 0.40078 0.21922 0.39935 0.21968 0.39909 0.22153 C 0.39831 0.22523 0.39844 0.22917 0.39779 0.2331 C 0.39753 0.23658 0.39518 0.24676 0.39453 0.24861 C 0.39284 0.27408 0.3918 0.28496 0.39584 0.31621 C 0.3961 0.3206 0.39935 0.32269 0.40104 0.32593 L 0.4043 0.33172 C 0.4056 0.33357 0.40638 0.33634 0.40781 0.3375 L 0.41315 0.34121 C 0.41406 0.34398 0.41576 0.34908 0.41745 0.35093 C 0.41836 0.35209 0.41966 0.35232 0.42084 0.35278 C 0.42149 0.35417 0.42227 0.35533 0.42292 0.35672 C 0.4237 0.35857 0.42396 0.36111 0.42513 0.3625 C 0.42578 0.36343 0.42656 0.3625 0.42735 0.3625 L 0.42735 0.36273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4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03" y="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410A-32C4-46A2-94F6-42384C7F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latin typeface="Short Stack" panose="02010500040000000007" pitchFamily="2" charset="0"/>
              </a:rPr>
              <a:t>How many pears?</a:t>
            </a:r>
          </a:p>
        </p:txBody>
      </p:sp>
      <p:pic>
        <p:nvPicPr>
          <p:cNvPr id="6" name="Content Placeholder 5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DA50A76F-517F-4283-BFC2-E0B7C1ACB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672" y="1825625"/>
            <a:ext cx="3454656" cy="4351338"/>
          </a:xfrm>
        </p:spPr>
      </p:pic>
    </p:spTree>
    <p:extLst>
      <p:ext uri="{BB962C8B-B14F-4D97-AF65-F5344CB8AC3E}">
        <p14:creationId xmlns:p14="http://schemas.microsoft.com/office/powerpoint/2010/main" val="351885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8579ECB-E199-4FEF-A4F7-3989D0D3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8000" dirty="0">
                <a:latin typeface="Short Stack" panose="02010500040000000007" pitchFamily="2" charset="0"/>
              </a:rPr>
              <a:t>13 pears!</a:t>
            </a:r>
          </a:p>
        </p:txBody>
      </p:sp>
      <p:pic>
        <p:nvPicPr>
          <p:cNvPr id="15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4BC4C0F1-10A0-4C60-AE96-1CC7C67C6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35" y="3567112"/>
            <a:ext cx="1644774" cy="2071688"/>
          </a:xfrm>
          <a:prstGeom prst="rect">
            <a:avLst/>
          </a:prstGeom>
        </p:spPr>
      </p:pic>
      <p:pic>
        <p:nvPicPr>
          <p:cNvPr id="16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D21A5BBB-8856-4687-A3A8-95593FEFE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3040" y="1785937"/>
            <a:ext cx="1172138" cy="1476375"/>
          </a:xfrm>
          <a:prstGeom prst="rect">
            <a:avLst/>
          </a:prstGeom>
        </p:spPr>
      </p:pic>
      <p:pic>
        <p:nvPicPr>
          <p:cNvPr id="17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4842CF9D-8EF2-4CA4-B9B8-400DFF35D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915">
            <a:off x="9820093" y="5019675"/>
            <a:ext cx="1330944" cy="1676400"/>
          </a:xfrm>
          <a:prstGeom prst="rect">
            <a:avLst/>
          </a:prstGeom>
        </p:spPr>
      </p:pic>
      <p:pic>
        <p:nvPicPr>
          <p:cNvPr id="28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CB226B96-FE26-4255-A730-D801DEC9B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5903">
            <a:off x="4025772" y="2107451"/>
            <a:ext cx="1920794" cy="2419350"/>
          </a:xfrm>
          <a:prstGeom prst="rect">
            <a:avLst/>
          </a:prstGeom>
        </p:spPr>
      </p:pic>
      <p:pic>
        <p:nvPicPr>
          <p:cNvPr id="29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CB92A88A-2329-4095-B15B-3FF3F68A0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35" y="2719387"/>
            <a:ext cx="2533330" cy="3190875"/>
          </a:xfrm>
          <a:prstGeom prst="rect">
            <a:avLst/>
          </a:prstGeom>
        </p:spPr>
      </p:pic>
      <p:pic>
        <p:nvPicPr>
          <p:cNvPr id="30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29AF5C31-A2C1-4005-ACA6-CAB2A42BF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97" y="1565844"/>
            <a:ext cx="1293941" cy="1629793"/>
          </a:xfrm>
          <a:prstGeom prst="rect">
            <a:avLst/>
          </a:prstGeom>
        </p:spPr>
      </p:pic>
      <p:pic>
        <p:nvPicPr>
          <p:cNvPr id="31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B9DA53E7-8CCA-4B3F-8924-FA3459966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55" y="1023937"/>
            <a:ext cx="1380098" cy="1738313"/>
          </a:xfrm>
          <a:prstGeom prst="rect">
            <a:avLst/>
          </a:prstGeom>
        </p:spPr>
      </p:pic>
      <p:pic>
        <p:nvPicPr>
          <p:cNvPr id="32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5CC978E1-8E89-429B-9284-8DD5EC47C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768" y="4500563"/>
            <a:ext cx="1720396" cy="2166938"/>
          </a:xfrm>
          <a:prstGeom prst="rect">
            <a:avLst/>
          </a:prstGeom>
        </p:spPr>
      </p:pic>
      <p:pic>
        <p:nvPicPr>
          <p:cNvPr id="33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D8EDE4B7-5D9C-435E-8E9E-CFFABCEAB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2867" flipH="1">
            <a:off x="5775780" y="1031606"/>
            <a:ext cx="1479880" cy="1863994"/>
          </a:xfrm>
          <a:prstGeom prst="rect">
            <a:avLst/>
          </a:prstGeom>
        </p:spPr>
      </p:pic>
      <p:pic>
        <p:nvPicPr>
          <p:cNvPr id="34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611CD504-E1C1-4991-89EF-23DE8A87D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35" y="5172074"/>
            <a:ext cx="1172138" cy="1476375"/>
          </a:xfrm>
          <a:prstGeom prst="rect">
            <a:avLst/>
          </a:prstGeom>
        </p:spPr>
      </p:pic>
      <p:pic>
        <p:nvPicPr>
          <p:cNvPr id="35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C87B4581-658D-468E-A4E1-0499CED1C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60" y="5481637"/>
            <a:ext cx="999017" cy="1258319"/>
          </a:xfrm>
          <a:prstGeom prst="rect">
            <a:avLst/>
          </a:prstGeom>
        </p:spPr>
      </p:pic>
      <p:pic>
        <p:nvPicPr>
          <p:cNvPr id="36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80515A9A-06A4-482D-9C11-3C27E1B79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9973" y="3512342"/>
            <a:ext cx="1274228" cy="1604963"/>
          </a:xfrm>
          <a:prstGeom prst="rect">
            <a:avLst/>
          </a:prstGeom>
        </p:spPr>
      </p:pic>
      <p:pic>
        <p:nvPicPr>
          <p:cNvPr id="37" name="Content Placeholder 6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075D2183-5A71-496A-85F7-EE43723C9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951" y="2927918"/>
            <a:ext cx="1153233" cy="145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2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E2E70B74-869D-4ECB-8044-FA8CF6AAF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865" y="11965"/>
            <a:ext cx="5270270" cy="6644145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10FCCB9-5812-423D-8BE5-E1445AC3F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150" y="2298749"/>
            <a:ext cx="3535680" cy="436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65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410A-32C4-46A2-94F6-42384C7F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latin typeface="Short Stack" panose="02010500040000000007" pitchFamily="2" charset="0"/>
              </a:rPr>
              <a:t>How many grapes?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D7D721B-F221-496C-8ED3-798DFDCEC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512" y="2005806"/>
            <a:ext cx="3990975" cy="3990975"/>
          </a:xfrm>
        </p:spPr>
      </p:pic>
    </p:spTree>
    <p:extLst>
      <p:ext uri="{BB962C8B-B14F-4D97-AF65-F5344CB8AC3E}">
        <p14:creationId xmlns:p14="http://schemas.microsoft.com/office/powerpoint/2010/main" val="32704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8579ECB-E199-4FEF-A4F7-3989D0D3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8000" dirty="0">
                <a:latin typeface="Short Stack" panose="02010500040000000007" pitchFamily="2" charset="0"/>
              </a:rPr>
              <a:t>17 grapes!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7BEAFB2B-F9EE-4548-8172-3825B2A41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6810" y="1690688"/>
            <a:ext cx="998619" cy="1000145"/>
          </a:xfrm>
        </p:spPr>
      </p:pic>
      <p:pic>
        <p:nvPicPr>
          <p:cNvPr id="19" name="Content Placeholder 17">
            <a:extLst>
              <a:ext uri="{FF2B5EF4-FFF2-40B4-BE49-F238E27FC236}">
                <a16:creationId xmlns:a16="http://schemas.microsoft.com/office/drawing/2014/main" id="{1F0F7AF0-DD56-4EF8-BC67-0E2269356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8921" y="1690688"/>
            <a:ext cx="998619" cy="1000145"/>
          </a:xfrm>
          <a:prstGeom prst="rect">
            <a:avLst/>
          </a:prstGeom>
        </p:spPr>
      </p:pic>
      <p:pic>
        <p:nvPicPr>
          <p:cNvPr id="20" name="Content Placeholder 17">
            <a:extLst>
              <a:ext uri="{FF2B5EF4-FFF2-40B4-BE49-F238E27FC236}">
                <a16:creationId xmlns:a16="http://schemas.microsoft.com/office/drawing/2014/main" id="{7D3A9BE4-F487-48DE-9723-5451E79D4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034" y="1690688"/>
            <a:ext cx="998619" cy="1000145"/>
          </a:xfrm>
          <a:prstGeom prst="rect">
            <a:avLst/>
          </a:prstGeom>
        </p:spPr>
      </p:pic>
      <p:pic>
        <p:nvPicPr>
          <p:cNvPr id="21" name="Content Placeholder 17">
            <a:extLst>
              <a:ext uri="{FF2B5EF4-FFF2-40B4-BE49-F238E27FC236}">
                <a16:creationId xmlns:a16="http://schemas.microsoft.com/office/drawing/2014/main" id="{6D337485-4C65-4AFA-A959-58D5EC393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3147" y="1690688"/>
            <a:ext cx="998619" cy="1000145"/>
          </a:xfrm>
          <a:prstGeom prst="rect">
            <a:avLst/>
          </a:prstGeom>
        </p:spPr>
      </p:pic>
      <p:pic>
        <p:nvPicPr>
          <p:cNvPr id="22" name="Content Placeholder 17">
            <a:extLst>
              <a:ext uri="{FF2B5EF4-FFF2-40B4-BE49-F238E27FC236}">
                <a16:creationId xmlns:a16="http://schemas.microsoft.com/office/drawing/2014/main" id="{333F078E-560D-452F-A154-80C6AF3FB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260" y="1690688"/>
            <a:ext cx="998619" cy="1000145"/>
          </a:xfrm>
          <a:prstGeom prst="rect">
            <a:avLst/>
          </a:prstGeom>
        </p:spPr>
      </p:pic>
      <p:pic>
        <p:nvPicPr>
          <p:cNvPr id="23" name="Content Placeholder 17">
            <a:extLst>
              <a:ext uri="{FF2B5EF4-FFF2-40B4-BE49-F238E27FC236}">
                <a16:creationId xmlns:a16="http://schemas.microsoft.com/office/drawing/2014/main" id="{B8A73E68-5D91-4773-BE32-7571F269E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6810" y="2968504"/>
            <a:ext cx="998619" cy="1000145"/>
          </a:xfrm>
          <a:prstGeom prst="rect">
            <a:avLst/>
          </a:prstGeom>
        </p:spPr>
      </p:pic>
      <p:pic>
        <p:nvPicPr>
          <p:cNvPr id="24" name="Content Placeholder 17">
            <a:extLst>
              <a:ext uri="{FF2B5EF4-FFF2-40B4-BE49-F238E27FC236}">
                <a16:creationId xmlns:a16="http://schemas.microsoft.com/office/drawing/2014/main" id="{096F72B5-7ED3-4CFA-9DD7-FC0762654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8921" y="2968504"/>
            <a:ext cx="998619" cy="1000145"/>
          </a:xfrm>
          <a:prstGeom prst="rect">
            <a:avLst/>
          </a:prstGeom>
        </p:spPr>
      </p:pic>
      <p:pic>
        <p:nvPicPr>
          <p:cNvPr id="25" name="Content Placeholder 17">
            <a:extLst>
              <a:ext uri="{FF2B5EF4-FFF2-40B4-BE49-F238E27FC236}">
                <a16:creationId xmlns:a16="http://schemas.microsoft.com/office/drawing/2014/main" id="{3FCC1234-3F96-4BDE-B10B-96BD06749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034" y="2968504"/>
            <a:ext cx="998619" cy="1000145"/>
          </a:xfrm>
          <a:prstGeom prst="rect">
            <a:avLst/>
          </a:prstGeom>
        </p:spPr>
      </p:pic>
      <p:pic>
        <p:nvPicPr>
          <p:cNvPr id="26" name="Content Placeholder 17">
            <a:extLst>
              <a:ext uri="{FF2B5EF4-FFF2-40B4-BE49-F238E27FC236}">
                <a16:creationId xmlns:a16="http://schemas.microsoft.com/office/drawing/2014/main" id="{8DBFADED-1240-4932-ABC4-B6C7A1BFB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3147" y="2968504"/>
            <a:ext cx="998619" cy="1000145"/>
          </a:xfrm>
          <a:prstGeom prst="rect">
            <a:avLst/>
          </a:prstGeom>
        </p:spPr>
      </p:pic>
      <p:pic>
        <p:nvPicPr>
          <p:cNvPr id="27" name="Content Placeholder 17">
            <a:extLst>
              <a:ext uri="{FF2B5EF4-FFF2-40B4-BE49-F238E27FC236}">
                <a16:creationId xmlns:a16="http://schemas.microsoft.com/office/drawing/2014/main" id="{99252DF0-2885-4187-8028-B38CF156F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260" y="2968504"/>
            <a:ext cx="998619" cy="1000145"/>
          </a:xfrm>
          <a:prstGeom prst="rect">
            <a:avLst/>
          </a:prstGeom>
        </p:spPr>
      </p:pic>
      <p:pic>
        <p:nvPicPr>
          <p:cNvPr id="14" name="Content Placeholder 17">
            <a:extLst>
              <a:ext uri="{FF2B5EF4-FFF2-40B4-BE49-F238E27FC236}">
                <a16:creationId xmlns:a16="http://schemas.microsoft.com/office/drawing/2014/main" id="{22B92B9F-8D33-4499-A19C-3031A8C44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2788" y="4246320"/>
            <a:ext cx="998619" cy="1000145"/>
          </a:xfrm>
          <a:prstGeom prst="rect">
            <a:avLst/>
          </a:prstGeom>
        </p:spPr>
      </p:pic>
      <p:pic>
        <p:nvPicPr>
          <p:cNvPr id="15" name="Content Placeholder 17">
            <a:extLst>
              <a:ext uri="{FF2B5EF4-FFF2-40B4-BE49-F238E27FC236}">
                <a16:creationId xmlns:a16="http://schemas.microsoft.com/office/drawing/2014/main" id="{1246CEF1-A817-4B85-AEB2-8E1142955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4899" y="4246320"/>
            <a:ext cx="998619" cy="1000145"/>
          </a:xfrm>
          <a:prstGeom prst="rect">
            <a:avLst/>
          </a:prstGeom>
        </p:spPr>
      </p:pic>
      <p:pic>
        <p:nvPicPr>
          <p:cNvPr id="16" name="Content Placeholder 17">
            <a:extLst>
              <a:ext uri="{FF2B5EF4-FFF2-40B4-BE49-F238E27FC236}">
                <a16:creationId xmlns:a16="http://schemas.microsoft.com/office/drawing/2014/main" id="{A2831D32-6016-4504-A74A-2FB697E66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012" y="4246320"/>
            <a:ext cx="998619" cy="1000145"/>
          </a:xfrm>
          <a:prstGeom prst="rect">
            <a:avLst/>
          </a:prstGeom>
        </p:spPr>
      </p:pic>
      <p:pic>
        <p:nvPicPr>
          <p:cNvPr id="17" name="Content Placeholder 17">
            <a:extLst>
              <a:ext uri="{FF2B5EF4-FFF2-40B4-BE49-F238E27FC236}">
                <a16:creationId xmlns:a16="http://schemas.microsoft.com/office/drawing/2014/main" id="{A4F92F25-30E4-4F72-8973-6DF19A704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9125" y="4246320"/>
            <a:ext cx="998619" cy="1000145"/>
          </a:xfrm>
          <a:prstGeom prst="rect">
            <a:avLst/>
          </a:prstGeom>
        </p:spPr>
      </p:pic>
      <p:pic>
        <p:nvPicPr>
          <p:cNvPr id="28" name="Content Placeholder 17">
            <a:extLst>
              <a:ext uri="{FF2B5EF4-FFF2-40B4-BE49-F238E27FC236}">
                <a16:creationId xmlns:a16="http://schemas.microsoft.com/office/drawing/2014/main" id="{82C1718D-A456-4CBE-BA7D-20B3E124B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1238" y="4246320"/>
            <a:ext cx="998619" cy="1000145"/>
          </a:xfrm>
          <a:prstGeom prst="rect">
            <a:avLst/>
          </a:prstGeom>
        </p:spPr>
      </p:pic>
      <p:pic>
        <p:nvPicPr>
          <p:cNvPr id="30" name="Content Placeholder 17">
            <a:extLst>
              <a:ext uri="{FF2B5EF4-FFF2-40B4-BE49-F238E27FC236}">
                <a16:creationId xmlns:a16="http://schemas.microsoft.com/office/drawing/2014/main" id="{75212603-CA24-49B1-8909-6E2867D9A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4208" y="5524136"/>
            <a:ext cx="998619" cy="1000145"/>
          </a:xfrm>
          <a:prstGeom prst="rect">
            <a:avLst/>
          </a:prstGeom>
        </p:spPr>
      </p:pic>
      <p:pic>
        <p:nvPicPr>
          <p:cNvPr id="31" name="Content Placeholder 17">
            <a:extLst>
              <a:ext uri="{FF2B5EF4-FFF2-40B4-BE49-F238E27FC236}">
                <a16:creationId xmlns:a16="http://schemas.microsoft.com/office/drawing/2014/main" id="{2A3DC945-BF86-492B-BFC6-6CCC0F9BE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6321" y="5524136"/>
            <a:ext cx="998619" cy="100014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0D76FE8-C324-4FA4-93AE-0CD84069D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061" y="3468576"/>
            <a:ext cx="3056428" cy="318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22C51-A86B-4B4A-8E4E-F0DB0DC61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Short Stack" panose="02010500040000000007" pitchFamily="2" charset="0"/>
              </a:rPr>
              <a:t>Ready?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5E86DF-7CCD-4167-B39A-0E49D0C824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67E2B5D-6A58-4E68-958D-D3DE0017F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922" y="4573724"/>
            <a:ext cx="3188858" cy="201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410A-32C4-46A2-94F6-42384C7F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latin typeface="Short Stack" panose="02010500040000000007" pitchFamily="2" charset="0"/>
              </a:rPr>
              <a:t>How many apples?</a:t>
            </a:r>
          </a:p>
        </p:txBody>
      </p:sp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3D4D7DE1-1BF5-42F2-BFAC-C0198D6CD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269" y="1825625"/>
            <a:ext cx="4161461" cy="4351338"/>
          </a:xfrm>
        </p:spPr>
      </p:pic>
    </p:spTree>
    <p:extLst>
      <p:ext uri="{BB962C8B-B14F-4D97-AF65-F5344CB8AC3E}">
        <p14:creationId xmlns:p14="http://schemas.microsoft.com/office/powerpoint/2010/main" val="152564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6232425-348F-4119-9745-FB4084433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76" y="3662210"/>
            <a:ext cx="3642660" cy="273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871DE8-B6E5-4C8C-A543-AA7935D1A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734862"/>
            <a:ext cx="4967972" cy="6123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54EDED-73DD-41BC-9C52-5CCE6A0AF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4" y="1399735"/>
            <a:ext cx="2587655" cy="343874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904A83A-0766-4E82-9BB1-EA963E908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164" y="3812345"/>
            <a:ext cx="2545207" cy="244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1D47BCB-D159-456A-A96A-431665A620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54" y="3812345"/>
            <a:ext cx="776940" cy="8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3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</Words>
  <Application>Microsoft Office PowerPoint</Application>
  <PresentationFormat>Widescreen</PresentationFormat>
  <Paragraphs>30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Short Stack</vt:lpstr>
      <vt:lpstr>Office Theme</vt:lpstr>
      <vt:lpstr>How many…?</vt:lpstr>
      <vt:lpstr>Demonstration!</vt:lpstr>
      <vt:lpstr>How many grapes?</vt:lpstr>
      <vt:lpstr>PowerPoint Presentation</vt:lpstr>
      <vt:lpstr>How many grapes?</vt:lpstr>
      <vt:lpstr>17 grapes!</vt:lpstr>
      <vt:lpstr>Ready?</vt:lpstr>
      <vt:lpstr>How many apples?</vt:lpstr>
      <vt:lpstr>PowerPoint Presentation</vt:lpstr>
      <vt:lpstr>How many apples?</vt:lpstr>
      <vt:lpstr>10 apples!</vt:lpstr>
      <vt:lpstr>How many oranges?</vt:lpstr>
      <vt:lpstr>PowerPoint Presentation</vt:lpstr>
      <vt:lpstr>How many oranges?</vt:lpstr>
      <vt:lpstr>7 oranges!</vt:lpstr>
      <vt:lpstr>How many bananas?</vt:lpstr>
      <vt:lpstr>PowerPoint Presentation</vt:lpstr>
      <vt:lpstr>How many bananas?</vt:lpstr>
      <vt:lpstr>16 bananas!</vt:lpstr>
      <vt:lpstr>How many lemons?</vt:lpstr>
      <vt:lpstr>PowerPoint Presentation</vt:lpstr>
      <vt:lpstr>How many lemons?</vt:lpstr>
      <vt:lpstr>4 lemons!</vt:lpstr>
      <vt:lpstr>How many peaches?</vt:lpstr>
      <vt:lpstr>PowerPoint Presentation</vt:lpstr>
      <vt:lpstr>How many peaches?</vt:lpstr>
      <vt:lpstr>18 peaches!</vt:lpstr>
      <vt:lpstr>How many strawberries?</vt:lpstr>
      <vt:lpstr>PowerPoint Presentation</vt:lpstr>
      <vt:lpstr>How many strawberries?</vt:lpstr>
      <vt:lpstr>11 strawberries!</vt:lpstr>
      <vt:lpstr>How many melons?</vt:lpstr>
      <vt:lpstr>PowerPoint Presentation</vt:lpstr>
      <vt:lpstr>How many melons?</vt:lpstr>
      <vt:lpstr>6 melons!</vt:lpstr>
      <vt:lpstr>How many pears?</vt:lpstr>
      <vt:lpstr>PowerPoint Presentation</vt:lpstr>
      <vt:lpstr>How many pears?</vt:lpstr>
      <vt:lpstr>13 pears!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many…?</dc:title>
  <dc:creator>Paul Lovell</dc:creator>
  <cp:lastModifiedBy>Paul Lovell</cp:lastModifiedBy>
  <cp:revision>45</cp:revision>
  <dcterms:created xsi:type="dcterms:W3CDTF">2021-01-13T06:26:49Z</dcterms:created>
  <dcterms:modified xsi:type="dcterms:W3CDTF">2021-02-02T03:00:59Z</dcterms:modified>
</cp:coreProperties>
</file>