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24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FA4672-6477-4DF9-9A4A-131B1D27FF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B751B37-F809-474D-8292-6AA9C22799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C68D49-2149-461C-8049-F2008F026D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79792-BDD1-4873-BB43-4C52069AF79E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5F849C-2044-4871-9734-3C3E934680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014B55-46EC-42C8-A4E8-86095C868A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2788D-8F70-46B8-9179-EFEDE62080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7824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4B1AB2-E7D2-4B94-BB52-58EE06711B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3F3AD7-986B-4B4B-A028-9F5C472796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E13325-6D6B-4A91-B463-BC94540FDE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79792-BDD1-4873-BB43-4C52069AF79E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65DF0F-D054-4B7D-84A1-BCBFC9E8BE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8D1BCA-15B8-43C7-9225-06AD02718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2788D-8F70-46B8-9179-EFEDE62080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5584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6445FF9-4835-443C-84BD-6724F99656E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A97A54-45BA-401E-864F-46BC33EB7F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59B9BA-E244-48AD-A2C5-7A3E431C0A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79792-BDD1-4873-BB43-4C52069AF79E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EF1986-518B-4478-BCAF-AE278E46A8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5A1515-E864-457B-934F-8B1D7C4814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2788D-8F70-46B8-9179-EFEDE62080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004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1EB187-D68C-42D5-822A-FB19BDF9D2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36C3CA-378A-4FAE-94C0-0F5CB6CA20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8D5E27-1BDC-4BA1-8245-DE56A92FFC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79792-BDD1-4873-BB43-4C52069AF79E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B3FC14-D28B-4DA8-B399-3D158B5329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2E12D6-9BFD-4189-BB99-2CC89AE71E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2788D-8F70-46B8-9179-EFEDE62080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9265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65D470-B52C-435E-9DBC-CE2F3C770F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EC0D86-4C27-48B3-BF47-9819390060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6530BC-4762-4776-8780-109111F19B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79792-BDD1-4873-BB43-4C52069AF79E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923D79-3C6F-4DC9-95F0-53BF14938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551F28-5E74-4790-9253-816E42E1E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2788D-8F70-46B8-9179-EFEDE62080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8651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3D5825-B0FB-4F2D-ACB7-C1D0669CBB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F8B940-742A-43CA-98D3-21BB02B2DF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87906D-047E-4175-8AA8-56A825B799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92F19D-E202-4A7A-AD91-C99572DCD5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79792-BDD1-4873-BB43-4C52069AF79E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F700BF-58D1-407E-B25D-C3BE0565F0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3EDFF5-826E-424A-B4B9-28CB33D6A2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2788D-8F70-46B8-9179-EFEDE62080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7128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A51AB1-7C1C-48C0-AF99-52B4080B13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738906-4672-4338-A731-39321FE2F0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5EAFD8-6B56-420B-BD8D-B76CAC4016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E44163C-FC1B-444E-A886-EA34BAC00C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C10E8FC-A089-4C12-9FED-B73D30A05C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ECF2472-20DD-4D45-8E71-BC255A8E43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79792-BDD1-4873-BB43-4C52069AF79E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7F92C0A-BE4A-4E1F-9F62-92A0E4D2DF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01A0D1F-4EEC-400F-AB9F-455FAF495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2788D-8F70-46B8-9179-EFEDE62080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3689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EFDF7F-50ED-424A-9319-29C701E574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1D8BC02-8F43-4230-959E-9D1CECF243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79792-BDD1-4873-BB43-4C52069AF79E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3B49BEF-ED75-4DE1-AB29-A4F7264D2E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4C1778-FBEF-4184-9A6A-3E104574E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2788D-8F70-46B8-9179-EFEDE62080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691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412574A-E58F-4D11-8411-3A5CA61F6D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79792-BDD1-4873-BB43-4C52069AF79E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FF5EBA4-7E75-4283-A655-21CBCC001C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0A3ABC-96CC-4C2A-AA9A-1B9BACEB3D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2788D-8F70-46B8-9179-EFEDE62080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6711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8A0FF5-50D6-44EF-8B57-CACB66DFE5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724D8A-6FF0-4AD6-ABA8-0B6F0FEEAB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854CFB-22AF-4827-8BF3-40A820CB5D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DABCE4-4EDF-4424-BB9E-A5F1CE0A73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79792-BDD1-4873-BB43-4C52069AF79E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208843-BA79-4166-97FD-E7718CF62B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97D29F-8E44-47D2-940C-10B3E612A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2788D-8F70-46B8-9179-EFEDE62080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9882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31D4B8-A615-4FEC-A276-2EEC6A93E6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F5BCA68-EFBF-4348-898B-88AF342C58F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8663E2-12E5-402F-A655-C5C6B0E967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593229-9BA0-44BD-911A-6AE447C8D2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79792-BDD1-4873-BB43-4C52069AF79E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033872-54F6-4285-A630-7B0940932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34993B-122C-413E-936B-C031823E9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2788D-8F70-46B8-9179-EFEDE62080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202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1273A20-F511-425C-8A62-358B398F4C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B6D13E-A5F3-433E-9CD5-9A4535C9C0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ED87F3-12AD-4598-B995-C6AFA3FED5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E79792-BDD1-4873-BB43-4C52069AF79E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73CABA-22C5-49C0-A605-9C3632017B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1369D8-A67C-402A-94BA-EBF595B20E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A2788D-8F70-46B8-9179-EFEDE62080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136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58C1BCA-247F-4480-B78C-924FEBA5CD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16E26D6-9F86-43A7-A212-C024C146FC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34655" y="993913"/>
            <a:ext cx="4013877" cy="4021637"/>
          </a:xfrm>
        </p:spPr>
        <p:txBody>
          <a:bodyPr>
            <a:normAutofit/>
          </a:bodyPr>
          <a:lstStyle/>
          <a:p>
            <a:pPr algn="l"/>
            <a:r>
              <a:rPr lang="en-US" sz="8000"/>
              <a:t>Teacher Quiz!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8FB21C-6AF4-41E4-8C5C-72C0DFECAD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34654" y="5015551"/>
            <a:ext cx="4013872" cy="1069441"/>
          </a:xfrm>
        </p:spPr>
        <p:txBody>
          <a:bodyPr anchor="t">
            <a:normAutofit/>
          </a:bodyPr>
          <a:lstStyle/>
          <a:p>
            <a:pPr algn="l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B8E37057-BDB6-4452-836A-27973D54F2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471106" cy="4631426"/>
          </a:xfrm>
          <a:custGeom>
            <a:avLst/>
            <a:gdLst>
              <a:gd name="connsiteX0" fmla="*/ 0 w 5471106"/>
              <a:gd name="connsiteY0" fmla="*/ 3301451 h 4631426"/>
              <a:gd name="connsiteX1" fmla="*/ 125703 w 5471106"/>
              <a:gd name="connsiteY1" fmla="*/ 3469551 h 4631426"/>
              <a:gd name="connsiteX2" fmla="*/ 584138 w 5471106"/>
              <a:gd name="connsiteY2" fmla="*/ 3917166 h 4631426"/>
              <a:gd name="connsiteX3" fmla="*/ 716463 w 5471106"/>
              <a:gd name="connsiteY3" fmla="*/ 4010064 h 4631426"/>
              <a:gd name="connsiteX4" fmla="*/ 705202 w 5471106"/>
              <a:gd name="connsiteY4" fmla="*/ 4016176 h 4631426"/>
              <a:gd name="connsiteX5" fmla="*/ 671370 w 5471106"/>
              <a:gd name="connsiteY5" fmla="*/ 4044091 h 4631426"/>
              <a:gd name="connsiteX6" fmla="*/ 656526 w 5471106"/>
              <a:gd name="connsiteY6" fmla="*/ 4066106 h 4631426"/>
              <a:gd name="connsiteX7" fmla="*/ 534490 w 5471106"/>
              <a:gd name="connsiteY7" fmla="*/ 3980431 h 4631426"/>
              <a:gd name="connsiteX8" fmla="*/ 63650 w 5471106"/>
              <a:gd name="connsiteY8" fmla="*/ 3520703 h 4631426"/>
              <a:gd name="connsiteX9" fmla="*/ 0 w 5471106"/>
              <a:gd name="connsiteY9" fmla="*/ 3435586 h 4631426"/>
              <a:gd name="connsiteX10" fmla="*/ 4933182 w 5471106"/>
              <a:gd name="connsiteY10" fmla="*/ 0 h 4631426"/>
              <a:gd name="connsiteX11" fmla="*/ 5027180 w 5471106"/>
              <a:gd name="connsiteY11" fmla="*/ 0 h 4631426"/>
              <a:gd name="connsiteX12" fmla="*/ 5102720 w 5471106"/>
              <a:gd name="connsiteY12" fmla="*/ 124342 h 4631426"/>
              <a:gd name="connsiteX13" fmla="*/ 5471106 w 5471106"/>
              <a:gd name="connsiteY13" fmla="*/ 1579210 h 4631426"/>
              <a:gd name="connsiteX14" fmla="*/ 2418889 w 5471106"/>
              <a:gd name="connsiteY14" fmla="*/ 4631426 h 4631426"/>
              <a:gd name="connsiteX15" fmla="*/ 1095627 w 5471106"/>
              <a:gd name="connsiteY15" fmla="*/ 4330445 h 4631426"/>
              <a:gd name="connsiteX16" fmla="*/ 1039194 w 5471106"/>
              <a:gd name="connsiteY16" fmla="*/ 4301325 h 4631426"/>
              <a:gd name="connsiteX17" fmla="*/ 1043650 w 5471106"/>
              <a:gd name="connsiteY17" fmla="*/ 4294717 h 4631426"/>
              <a:gd name="connsiteX18" fmla="*/ 1056970 w 5471106"/>
              <a:gd name="connsiteY18" fmla="*/ 4251806 h 4631426"/>
              <a:gd name="connsiteX19" fmla="*/ 1060016 w 5471106"/>
              <a:gd name="connsiteY19" fmla="*/ 4221593 h 4631426"/>
              <a:gd name="connsiteX20" fmla="*/ 1130491 w 5471106"/>
              <a:gd name="connsiteY20" fmla="*/ 4257958 h 4631426"/>
              <a:gd name="connsiteX21" fmla="*/ 2418889 w 5471106"/>
              <a:gd name="connsiteY21" fmla="*/ 4551009 h 4631426"/>
              <a:gd name="connsiteX22" fmla="*/ 5390689 w 5471106"/>
              <a:gd name="connsiteY22" fmla="*/ 1579210 h 4631426"/>
              <a:gd name="connsiteX23" fmla="*/ 5032009 w 5471106"/>
              <a:gd name="connsiteY23" fmla="*/ 162673 h 4631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471106" h="4631426">
                <a:moveTo>
                  <a:pt x="0" y="3301451"/>
                </a:moveTo>
                <a:lnTo>
                  <a:pt x="125703" y="3469551"/>
                </a:lnTo>
                <a:cubicBezTo>
                  <a:pt x="261971" y="3634670"/>
                  <a:pt x="415728" y="3784820"/>
                  <a:pt x="584138" y="3917166"/>
                </a:cubicBezTo>
                <a:lnTo>
                  <a:pt x="716463" y="4010064"/>
                </a:lnTo>
                <a:lnTo>
                  <a:pt x="705202" y="4016176"/>
                </a:lnTo>
                <a:cubicBezTo>
                  <a:pt x="693040" y="4024393"/>
                  <a:pt x="681712" y="4033748"/>
                  <a:pt x="671370" y="4044091"/>
                </a:cubicBezTo>
                <a:lnTo>
                  <a:pt x="656526" y="4066106"/>
                </a:lnTo>
                <a:lnTo>
                  <a:pt x="534490" y="3980431"/>
                </a:lnTo>
                <a:cubicBezTo>
                  <a:pt x="361523" y="3844503"/>
                  <a:pt x="203605" y="3690290"/>
                  <a:pt x="63650" y="3520703"/>
                </a:cubicBezTo>
                <a:lnTo>
                  <a:pt x="0" y="3435586"/>
                </a:lnTo>
                <a:close/>
                <a:moveTo>
                  <a:pt x="4933182" y="0"/>
                </a:moveTo>
                <a:lnTo>
                  <a:pt x="5027180" y="0"/>
                </a:lnTo>
                <a:lnTo>
                  <a:pt x="5102720" y="124342"/>
                </a:lnTo>
                <a:cubicBezTo>
                  <a:pt x="5337656" y="556821"/>
                  <a:pt x="5471106" y="1052431"/>
                  <a:pt x="5471106" y="1579210"/>
                </a:cubicBezTo>
                <a:cubicBezTo>
                  <a:pt x="5471106" y="3264903"/>
                  <a:pt x="4104582" y="4631426"/>
                  <a:pt x="2418889" y="4631426"/>
                </a:cubicBezTo>
                <a:cubicBezTo>
                  <a:pt x="1944788" y="4631426"/>
                  <a:pt x="1495934" y="4523332"/>
                  <a:pt x="1095627" y="4330445"/>
                </a:cubicBezTo>
                <a:lnTo>
                  <a:pt x="1039194" y="4301325"/>
                </a:lnTo>
                <a:lnTo>
                  <a:pt x="1043650" y="4294717"/>
                </a:lnTo>
                <a:cubicBezTo>
                  <a:pt x="1049433" y="4281042"/>
                  <a:pt x="1053925" y="4266687"/>
                  <a:pt x="1056970" y="4251806"/>
                </a:cubicBezTo>
                <a:lnTo>
                  <a:pt x="1060016" y="4221593"/>
                </a:lnTo>
                <a:lnTo>
                  <a:pt x="1130491" y="4257958"/>
                </a:lnTo>
                <a:cubicBezTo>
                  <a:pt x="1520251" y="4445763"/>
                  <a:pt x="1957279" y="4551009"/>
                  <a:pt x="2418889" y="4551009"/>
                </a:cubicBezTo>
                <a:cubicBezTo>
                  <a:pt x="4060169" y="4551009"/>
                  <a:pt x="5390689" y="3220490"/>
                  <a:pt x="5390689" y="1579210"/>
                </a:cubicBezTo>
                <a:cubicBezTo>
                  <a:pt x="5390689" y="1066310"/>
                  <a:pt x="5260755" y="583758"/>
                  <a:pt x="5032009" y="162673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1A3A707-72D6-4BAB-8187-F8204F4EDC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88530" y="1774620"/>
            <a:ext cx="3780042" cy="3780042"/>
          </a:xfrm>
          <a:custGeom>
            <a:avLst/>
            <a:gdLst>
              <a:gd name="connsiteX0" fmla="*/ 2054781 w 4109561"/>
              <a:gd name="connsiteY0" fmla="*/ 0 h 4109561"/>
              <a:gd name="connsiteX1" fmla="*/ 4109561 w 4109561"/>
              <a:gd name="connsiteY1" fmla="*/ 2054781 h 4109561"/>
              <a:gd name="connsiteX2" fmla="*/ 2054781 w 4109561"/>
              <a:gd name="connsiteY2" fmla="*/ 4109561 h 4109561"/>
              <a:gd name="connsiteX3" fmla="*/ 0 w 4109561"/>
              <a:gd name="connsiteY3" fmla="*/ 2054781 h 4109561"/>
              <a:gd name="connsiteX4" fmla="*/ 2054781 w 4109561"/>
              <a:gd name="connsiteY4" fmla="*/ 0 h 4109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09561" h="4109561">
                <a:moveTo>
                  <a:pt x="2054781" y="0"/>
                </a:moveTo>
                <a:cubicBezTo>
                  <a:pt x="3189605" y="0"/>
                  <a:pt x="4109561" y="919957"/>
                  <a:pt x="4109561" y="2054781"/>
                </a:cubicBezTo>
                <a:cubicBezTo>
                  <a:pt x="4109561" y="3189605"/>
                  <a:pt x="3189605" y="4109561"/>
                  <a:pt x="2054781" y="4109561"/>
                </a:cubicBezTo>
                <a:cubicBezTo>
                  <a:pt x="919957" y="4109561"/>
                  <a:pt x="0" y="3189605"/>
                  <a:pt x="0" y="2054781"/>
                </a:cubicBezTo>
                <a:cubicBezTo>
                  <a:pt x="0" y="919957"/>
                  <a:pt x="919957" y="0"/>
                  <a:pt x="2054781" y="0"/>
                </a:cubicBezTo>
                <a:close/>
              </a:path>
            </a:pathLst>
          </a:custGeom>
          <a:solidFill>
            <a:schemeClr val="bg1">
              <a:alpha val="25000"/>
            </a:schemeClr>
          </a:solidFill>
          <a:ln w="2222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C983411D-901F-4574-9926-33415AA921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13450" y="1713004"/>
            <a:ext cx="365760" cy="365760"/>
          </a:xfrm>
          <a:prstGeom prst="ellipse">
            <a:avLst/>
          </a:prstGeom>
          <a:solidFill>
            <a:schemeClr val="accent6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021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DD3DAC-732E-408D-B184-4A16D34374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98013"/>
            <a:ext cx="10515600" cy="1325563"/>
          </a:xfrm>
        </p:spPr>
        <p:txBody>
          <a:bodyPr/>
          <a:lstStyle/>
          <a:p>
            <a:r>
              <a:rPr lang="en-US" dirty="0"/>
              <a:t>What color do you like?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A13AEC8-46C4-461A-89A9-C952448913BB}"/>
              </a:ext>
            </a:extLst>
          </p:cNvPr>
          <p:cNvSpPr/>
          <p:nvPr/>
        </p:nvSpPr>
        <p:spPr>
          <a:xfrm>
            <a:off x="842317" y="43731"/>
            <a:ext cx="2125683" cy="1325563"/>
          </a:xfrm>
          <a:prstGeom prst="round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8" name="Picture 27" descr="A close up of the moon&#10;&#10;Description automatically generated with medium confidence">
            <a:extLst>
              <a:ext uri="{FF2B5EF4-FFF2-40B4-BE49-F238E27FC236}">
                <a16:creationId xmlns:a16="http://schemas.microsoft.com/office/drawing/2014/main" id="{B38662DC-40EA-442B-9213-A58C019650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3937" y="1110760"/>
            <a:ext cx="1916723" cy="1916723"/>
          </a:xfrm>
          <a:prstGeom prst="rect">
            <a:avLst/>
          </a:prstGeom>
        </p:spPr>
      </p:pic>
      <p:pic>
        <p:nvPicPr>
          <p:cNvPr id="30" name="Picture 29" descr="A picture containing toiletry, cosmetic&#10;&#10;Description automatically generated">
            <a:extLst>
              <a:ext uri="{FF2B5EF4-FFF2-40B4-BE49-F238E27FC236}">
                <a16:creationId xmlns:a16="http://schemas.microsoft.com/office/drawing/2014/main" id="{27A269F9-4B3F-4FAA-9F8A-29A98EBF15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6223" y="2016002"/>
            <a:ext cx="1825503" cy="1825503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FF69B9CB-2974-4A87-B363-7A98BDAD02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2297" y="2016001"/>
            <a:ext cx="1825503" cy="1825503"/>
          </a:xfrm>
          <a:prstGeom prst="rect">
            <a:avLst/>
          </a:prstGeom>
        </p:spPr>
      </p:pic>
      <p:pic>
        <p:nvPicPr>
          <p:cNvPr id="34" name="Picture 33" descr="A red circle with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4B471B8B-2DA1-41DD-88FC-D8CA009BF02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6222" y="4143609"/>
            <a:ext cx="1825503" cy="1825503"/>
          </a:xfrm>
          <a:prstGeom prst="rect">
            <a:avLst/>
          </a:prstGeom>
        </p:spPr>
      </p:pic>
      <p:pic>
        <p:nvPicPr>
          <p:cNvPr id="36" name="Picture 35" descr="A white circle with a black background&#10;&#10;Description automatically generated with low confidence">
            <a:extLst>
              <a:ext uri="{FF2B5EF4-FFF2-40B4-BE49-F238E27FC236}">
                <a16:creationId xmlns:a16="http://schemas.microsoft.com/office/drawing/2014/main" id="{D52F81DC-00A0-4F94-88F0-301EFA89F75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3760" y="3275811"/>
            <a:ext cx="1995487" cy="1995487"/>
          </a:xfrm>
          <a:prstGeom prst="rect">
            <a:avLst/>
          </a:prstGeom>
        </p:spPr>
      </p:pic>
      <p:pic>
        <p:nvPicPr>
          <p:cNvPr id="38" name="Picture 37" descr="A yellow circle with a black background&#10;&#10;Description automatically generated with low confidence">
            <a:extLst>
              <a:ext uri="{FF2B5EF4-FFF2-40B4-BE49-F238E27FC236}">
                <a16:creationId xmlns:a16="http://schemas.microsoft.com/office/drawing/2014/main" id="{F7DCEF74-5598-4278-AE7E-6C5B3671B5A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6129" y="4032738"/>
            <a:ext cx="1916357" cy="1916357"/>
          </a:xfrm>
          <a:prstGeom prst="rect">
            <a:avLst/>
          </a:prstGeom>
        </p:spPr>
      </p:pic>
      <p:pic>
        <p:nvPicPr>
          <p:cNvPr id="40" name="Picture 39" descr="A close up of the moon&#10;&#10;Description automatically generated with medium confidence">
            <a:extLst>
              <a:ext uri="{FF2B5EF4-FFF2-40B4-BE49-F238E27FC236}">
                <a16:creationId xmlns:a16="http://schemas.microsoft.com/office/drawing/2014/main" id="{52552B67-D413-4E15-9161-461D27737BA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5258" y="4273555"/>
            <a:ext cx="1695557" cy="1695557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D31D4870-6D22-4DDB-87FB-D1156DE0D6C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434" y="190499"/>
            <a:ext cx="1825503" cy="1825503"/>
          </a:xfrm>
          <a:prstGeom prst="rect">
            <a:avLst/>
          </a:prstGeom>
        </p:spPr>
      </p:pic>
      <p:pic>
        <p:nvPicPr>
          <p:cNvPr id="44" name="Picture 43" descr="A green circle with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0183A84D-4D79-4050-9639-896F1E02F43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069" y="2069122"/>
            <a:ext cx="1901702" cy="1901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282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9336 -0.16227 L 0.1707 -0.16227 C 0.33398 -0.16227 0.53529 -0.06042 0.53529 0.02245 L 0.53529 0.20787 " pathEditMode="relative" rAng="0" ptsTypes="AA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432" y="184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53A20B-036E-490C-8FB2-7503D09D1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53439"/>
            <a:ext cx="10515600" cy="1325563"/>
          </a:xfrm>
        </p:spPr>
        <p:txBody>
          <a:bodyPr/>
          <a:lstStyle/>
          <a:p>
            <a:r>
              <a:rPr lang="en-US" dirty="0"/>
              <a:t>What sport do you like?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2DB2EF83-2AD8-48DB-87CD-F5A319930348}"/>
              </a:ext>
            </a:extLst>
          </p:cNvPr>
          <p:cNvSpPr/>
          <p:nvPr/>
        </p:nvSpPr>
        <p:spPr>
          <a:xfrm>
            <a:off x="1344706" y="-30535"/>
            <a:ext cx="1326776" cy="1102659"/>
          </a:xfrm>
          <a:prstGeom prst="round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AC19FF19-3579-4460-A2CA-D1DF0805D9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5057" y="3458819"/>
            <a:ext cx="1722875" cy="1906362"/>
          </a:xfrm>
          <a:prstGeom prst="rect">
            <a:avLst/>
          </a:prstGeom>
        </p:spPr>
      </p:pic>
      <p:pic>
        <p:nvPicPr>
          <p:cNvPr id="11" name="Picture 10" descr="A picture containing text&#10;&#10;Description automatically generated">
            <a:extLst>
              <a:ext uri="{FF2B5EF4-FFF2-40B4-BE49-F238E27FC236}">
                <a16:creationId xmlns:a16="http://schemas.microsoft.com/office/drawing/2014/main" id="{2CAD0DDA-C82D-4061-822A-B00F3AAA52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2368" y="1110495"/>
            <a:ext cx="1790117" cy="1967162"/>
          </a:xfrm>
          <a:prstGeom prst="rect">
            <a:avLst/>
          </a:prstGeom>
        </p:spPr>
      </p:pic>
      <p:pic>
        <p:nvPicPr>
          <p:cNvPr id="13" name="Picture 12" descr="A picture containing toy&#10;&#10;Description automatically generated">
            <a:extLst>
              <a:ext uri="{FF2B5EF4-FFF2-40B4-BE49-F238E27FC236}">
                <a16:creationId xmlns:a16="http://schemas.microsoft.com/office/drawing/2014/main" id="{DC8E7223-C2D1-42C0-94A8-E25FF18304D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6115" y="3399182"/>
            <a:ext cx="1906362" cy="1906362"/>
          </a:xfrm>
          <a:prstGeom prst="rect">
            <a:avLst/>
          </a:prstGeom>
        </p:spPr>
      </p:pic>
      <p:pic>
        <p:nvPicPr>
          <p:cNvPr id="15" name="Picture 14" descr="A picture containing doll, vector graphics&#10;&#10;Description automatically generated">
            <a:extLst>
              <a:ext uri="{FF2B5EF4-FFF2-40B4-BE49-F238E27FC236}">
                <a16:creationId xmlns:a16="http://schemas.microsoft.com/office/drawing/2014/main" id="{8E3AA187-63A4-45B6-84FE-018AB97E00C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5078" y="1159006"/>
            <a:ext cx="1724388" cy="1918651"/>
          </a:xfrm>
          <a:prstGeom prst="rect">
            <a:avLst/>
          </a:prstGeom>
        </p:spPr>
      </p:pic>
      <p:pic>
        <p:nvPicPr>
          <p:cNvPr id="17" name="Picture 16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EE74FC97-4DA7-4084-A630-15944C18443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965" y="1023534"/>
            <a:ext cx="2043058" cy="2375648"/>
          </a:xfrm>
          <a:prstGeom prst="rect">
            <a:avLst/>
          </a:prstGeom>
        </p:spPr>
      </p:pic>
      <p:pic>
        <p:nvPicPr>
          <p:cNvPr id="19" name="Picture 18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7DDB6B63-2500-4293-A846-A17A60A119C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4107" y="1159006"/>
            <a:ext cx="1616858" cy="214508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00DB3606-A261-42E9-AA20-B3F7A2610E3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108" y="3164539"/>
            <a:ext cx="1953970" cy="2375647"/>
          </a:xfrm>
          <a:prstGeom prst="rect">
            <a:avLst/>
          </a:prstGeom>
        </p:spPr>
      </p:pic>
      <p:pic>
        <p:nvPicPr>
          <p:cNvPr id="23" name="Picture 22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713CEE4C-9A51-45EB-A57F-C2975CE72CF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577" y="1283915"/>
            <a:ext cx="1724387" cy="1465729"/>
          </a:xfrm>
          <a:prstGeom prst="rect">
            <a:avLst/>
          </a:prstGeom>
        </p:spPr>
      </p:pic>
      <p:pic>
        <p:nvPicPr>
          <p:cNvPr id="25" name="Picture 24" descr="A picture containing text&#10;&#10;Description automatically generated">
            <a:extLst>
              <a:ext uri="{FF2B5EF4-FFF2-40B4-BE49-F238E27FC236}">
                <a16:creationId xmlns:a16="http://schemas.microsoft.com/office/drawing/2014/main" id="{6176D050-20DC-47EE-95EE-C6A39A4F80A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2477" y="3458819"/>
            <a:ext cx="2328004" cy="1967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0143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DD3DAC-732E-408D-B184-4A16D34374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dirty="0"/>
              <a:t>What food do you like?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11EB537-DCB2-4F61-AD03-3B3FD0A4C108}"/>
              </a:ext>
            </a:extLst>
          </p:cNvPr>
          <p:cNvSpPr/>
          <p:nvPr/>
        </p:nvSpPr>
        <p:spPr>
          <a:xfrm>
            <a:off x="1363451" y="134870"/>
            <a:ext cx="1272174" cy="940896"/>
          </a:xfrm>
          <a:prstGeom prst="round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5F53E815-F08A-474C-933F-3E11E9FFFEE3}"/>
              </a:ext>
            </a:extLst>
          </p:cNvPr>
          <p:cNvSpPr/>
          <p:nvPr/>
        </p:nvSpPr>
        <p:spPr>
          <a:xfrm>
            <a:off x="5225690" y="3429000"/>
            <a:ext cx="1483302" cy="1493022"/>
          </a:xfrm>
          <a:prstGeom prst="round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picture containing snack food&#10;&#10;Description automatically generated">
            <a:extLst>
              <a:ext uri="{FF2B5EF4-FFF2-40B4-BE49-F238E27FC236}">
                <a16:creationId xmlns:a16="http://schemas.microsoft.com/office/drawing/2014/main" id="{4AE48C49-80B2-4AB2-8752-0FB44C2B0B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2808" y="3474600"/>
            <a:ext cx="1573745" cy="122402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2D1D1C7-5941-4E32-897A-76040012D7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0276" y="3454785"/>
            <a:ext cx="1483302" cy="1467237"/>
          </a:xfrm>
          <a:prstGeom prst="rect">
            <a:avLst/>
          </a:prstGeom>
        </p:spPr>
      </p:pic>
      <p:pic>
        <p:nvPicPr>
          <p:cNvPr id="11" name="Picture 10" descr="A picture containing container, box&#10;&#10;Description automatically generated">
            <a:extLst>
              <a:ext uri="{FF2B5EF4-FFF2-40B4-BE49-F238E27FC236}">
                <a16:creationId xmlns:a16="http://schemas.microsoft.com/office/drawing/2014/main" id="{8DA5BA7B-186C-443E-86D4-76FAA4F700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9114" y="1460433"/>
            <a:ext cx="1757363" cy="1757363"/>
          </a:xfrm>
          <a:prstGeom prst="rect">
            <a:avLst/>
          </a:prstGeom>
        </p:spPr>
      </p:pic>
      <p:pic>
        <p:nvPicPr>
          <p:cNvPr id="13" name="Picture 12" descr="A picture containing text&#10;&#10;Description automatically generated">
            <a:extLst>
              <a:ext uri="{FF2B5EF4-FFF2-40B4-BE49-F238E27FC236}">
                <a16:creationId xmlns:a16="http://schemas.microsoft.com/office/drawing/2014/main" id="{C6D96D3D-EDCB-4309-A96F-F6C878D7954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0269" y="1580653"/>
            <a:ext cx="1795526" cy="136640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E975407-A054-40B0-B4DC-0E4507E75F2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2466" y="1658869"/>
            <a:ext cx="2156871" cy="1224024"/>
          </a:xfrm>
          <a:prstGeom prst="rect">
            <a:avLst/>
          </a:prstGeom>
        </p:spPr>
      </p:pic>
      <p:pic>
        <p:nvPicPr>
          <p:cNvPr id="21" name="Content Placeholder 20">
            <a:extLst>
              <a:ext uri="{FF2B5EF4-FFF2-40B4-BE49-F238E27FC236}">
                <a16:creationId xmlns:a16="http://schemas.microsoft.com/office/drawing/2014/main" id="{694AD230-F601-4776-AAFA-1B4FCA5ED8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0168" y="1658869"/>
            <a:ext cx="1224541" cy="1558927"/>
          </a:xfr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B7C2E51F-E645-4135-A22E-2BAB716FB6A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988495">
            <a:off x="9278290" y="2883723"/>
            <a:ext cx="1515646" cy="2008094"/>
          </a:xfrm>
          <a:prstGeom prst="rect">
            <a:avLst/>
          </a:prstGeom>
        </p:spPr>
      </p:pic>
      <p:pic>
        <p:nvPicPr>
          <p:cNvPr id="25" name="Picture 24" descr="A picture containing text&#10;&#10;Description automatically generated">
            <a:extLst>
              <a:ext uri="{FF2B5EF4-FFF2-40B4-BE49-F238E27FC236}">
                <a16:creationId xmlns:a16="http://schemas.microsoft.com/office/drawing/2014/main" id="{3189630D-A76F-4782-9A14-419034700B9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3201" y="3735201"/>
            <a:ext cx="1404843" cy="1135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671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1.63715E-17 L 0.23164 1.63715E-17 C 0.33555 1.63715E-17 0.46393 0.07755 0.46393 0.1412 L 0.46393 0.2831 " pathEditMode="relative" rAng="0" ptsTypes="AA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190" y="1414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</TotalTime>
  <Words>21</Words>
  <Application>Microsoft Office PowerPoint</Application>
  <PresentationFormat>Widescreen</PresentationFormat>
  <Paragraphs>4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Teacher Quiz!</vt:lpstr>
      <vt:lpstr>What color do you like?</vt:lpstr>
      <vt:lpstr>What sport do you like?</vt:lpstr>
      <vt:lpstr>What food do you like?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Teacher Quiz!</dc:title>
  <dc:creator>OLIVER CHRIS</dc:creator>
  <cp:lastModifiedBy>OLIVER CHRIS</cp:lastModifiedBy>
  <cp:revision>2</cp:revision>
  <dcterms:created xsi:type="dcterms:W3CDTF">2022-04-13T23:39:52Z</dcterms:created>
  <dcterms:modified xsi:type="dcterms:W3CDTF">2022-04-14T06:32:38Z</dcterms:modified>
</cp:coreProperties>
</file>