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5" r:id="rId6"/>
    <p:sldId id="261" r:id="rId7"/>
    <p:sldId id="266" r:id="rId8"/>
    <p:sldId id="262" r:id="rId9"/>
    <p:sldId id="267" r:id="rId10"/>
    <p:sldId id="263" r:id="rId11"/>
    <p:sldId id="268" r:id="rId12"/>
    <p:sldId id="258" r:id="rId13"/>
    <p:sldId id="269" r:id="rId14"/>
    <p:sldId id="25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4672-6477-4DF9-9A4A-131B1D27F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51B37-F809-474D-8292-6AA9C2279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8D49-2149-461C-8049-F2008F02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849C-2044-4871-9734-3C3E9346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14B55-46EC-42C8-A4E8-86095C86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1AB2-E7D2-4B94-BB52-58EE0671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F3AD7-986B-4B4B-A028-9F5C4727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3325-6D6B-4A91-B463-BC94540F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DF0F-D054-4B7D-84A1-BCBFC9E8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1BCA-15B8-43C7-9225-06AD0271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45FF9-4835-443C-84BD-6724F9965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97A54-45BA-401E-864F-46BC33EB7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B9BA-E244-48AD-A2C5-7A3E431C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F1986-518B-4478-BCAF-AE278E46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A1515-E864-457B-934F-8B1D7C48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87-D68C-42D5-822A-FB19BDF9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C3CA-378A-4FAE-94C0-0F5CB6CA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5E27-1BDC-4BA1-8245-DE56A92F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FC14-D28B-4DA8-B399-3D158B53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12D6-9BFD-4189-BB99-2CC89AE7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D470-B52C-435E-9DBC-CE2F3C77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C0D86-4C27-48B3-BF47-981939006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30BC-4762-4776-8780-109111F1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3D79-3C6F-4DC9-95F0-53BF1493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1F28-5E74-4790-9253-816E42E1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5825-B0FB-4F2D-ACB7-C1D0669C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B940-742A-43CA-98D3-21BB02B2D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7906D-047E-4175-8AA8-56A825B79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2F19D-E202-4A7A-AD91-C99572DC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700BF-58D1-407E-B25D-C3BE0565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EDFF5-826E-424A-B4B9-28CB33D6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1AB1-7C1C-48C0-AF99-52B4080B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8906-4672-4338-A731-39321FE2F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EAFD8-6B56-420B-BD8D-B76CAC401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4163C-FC1B-444E-A886-EA34BAC00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0E8FC-A089-4C12-9FED-B73D30A05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F2472-20DD-4D45-8E71-BC255A8E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92C0A-BE4A-4E1F-9F62-92A0E4D2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A0D1F-4EEC-400F-AB9F-455FAF49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DF7F-50ED-424A-9319-29C701E5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8BC02-8F43-4230-959E-9D1CECF2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49BEF-ED75-4DE1-AB29-A4F7264D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C1778-FBEF-4184-9A6A-3E104574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2574A-E58F-4D11-8411-3A5CA61F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5EBA4-7E75-4283-A655-21CBCC00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A3ABC-96CC-4C2A-AA9A-1B9BACE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0FF5-50D6-44EF-8B57-CACB66DF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4D8A-6FF0-4AD6-ABA8-0B6F0FEE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54CFB-22AF-4827-8BF3-40A820CB5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BCE4-4EDF-4424-BB9E-A5F1CE0A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08843-BA79-4166-97FD-E7718CF6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7D29F-8E44-47D2-940C-10B3E612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D4B8-A615-4FEC-A276-2EEC6A93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BCA68-EFBF-4348-898B-88AF342C5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663E2-12E5-402F-A655-C5C6B0E96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93229-9BA0-44BD-911A-6AE447C8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33872-54F6-4285-A630-7B09409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4993B-122C-413E-936B-C031823E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73A20-F511-425C-8A62-358B398F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D13E-A5F3-433E-9CD5-9A4535C9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87F3-12AD-4598-B995-C6AFA3FED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CABA-22C5-49C0-A605-9C363201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369D8-A67C-402A-94BA-EBF595B20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E26D6-9F86-43A7-A212-C024C146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5" y="993913"/>
            <a:ext cx="4013877" cy="4021637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Teacher Quiz!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FB21C-6AF4-41E4-8C5C-72C0DFECA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5015551"/>
            <a:ext cx="4013872" cy="1069441"/>
          </a:xfrm>
        </p:spPr>
        <p:txBody>
          <a:bodyPr anchor="t">
            <a:normAutofit/>
          </a:bodyPr>
          <a:lstStyle/>
          <a:p>
            <a:pPr algn="l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8530" y="1774620"/>
            <a:ext cx="378004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3450" y="1713004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20B-036E-490C-8FB2-7503D09D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2051"/>
            <a:ext cx="10515600" cy="1325563"/>
          </a:xfrm>
        </p:spPr>
        <p:txBody>
          <a:bodyPr/>
          <a:lstStyle/>
          <a:p>
            <a:r>
              <a:rPr lang="en-US" dirty="0"/>
              <a:t>What vegetable do you like?</a:t>
            </a:r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833BFEB-4662-4C99-9BF2-DC1C64F30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3" y="0"/>
            <a:ext cx="5696131" cy="685800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5519DA-4F93-41D9-971E-149FE41819CF}"/>
              </a:ext>
            </a:extLst>
          </p:cNvPr>
          <p:cNvSpPr/>
          <p:nvPr/>
        </p:nvSpPr>
        <p:spPr>
          <a:xfrm>
            <a:off x="7032812" y="310730"/>
            <a:ext cx="725326" cy="56437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06C7CC-D4A1-4AFB-93C2-3F175DFE0A20}"/>
              </a:ext>
            </a:extLst>
          </p:cNvPr>
          <p:cNvSpPr/>
          <p:nvPr/>
        </p:nvSpPr>
        <p:spPr>
          <a:xfrm>
            <a:off x="9763379" y="1730188"/>
            <a:ext cx="985303" cy="89647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20B-036E-490C-8FB2-7503D09D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2051"/>
            <a:ext cx="10515600" cy="1325563"/>
          </a:xfrm>
        </p:spPr>
        <p:txBody>
          <a:bodyPr/>
          <a:lstStyle/>
          <a:p>
            <a:r>
              <a:rPr lang="en-US" dirty="0"/>
              <a:t>What vegetable do you like?</a:t>
            </a:r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833BFEB-4662-4C99-9BF2-DC1C64F30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3" y="0"/>
            <a:ext cx="5696131" cy="685800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5519DA-4F93-41D9-971E-149FE41819CF}"/>
              </a:ext>
            </a:extLst>
          </p:cNvPr>
          <p:cNvSpPr/>
          <p:nvPr/>
        </p:nvSpPr>
        <p:spPr>
          <a:xfrm>
            <a:off x="7032812" y="310730"/>
            <a:ext cx="725326" cy="56437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06C7CC-D4A1-4AFB-93C2-3F175DFE0A20}"/>
              </a:ext>
            </a:extLst>
          </p:cNvPr>
          <p:cNvSpPr/>
          <p:nvPr/>
        </p:nvSpPr>
        <p:spPr>
          <a:xfrm>
            <a:off x="9763379" y="1730188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F85FF1-91DC-4EF2-8B06-9B560A393FA9}"/>
              </a:ext>
            </a:extLst>
          </p:cNvPr>
          <p:cNvSpPr/>
          <p:nvPr/>
        </p:nvSpPr>
        <p:spPr>
          <a:xfrm>
            <a:off x="8714508" y="1744478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E6DCE8-6426-435F-A372-CE9C7274B96D}"/>
              </a:ext>
            </a:extLst>
          </p:cNvPr>
          <p:cNvSpPr/>
          <p:nvPr/>
        </p:nvSpPr>
        <p:spPr>
          <a:xfrm>
            <a:off x="9763379" y="3783108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DF3CFB-33CA-4131-A092-B1F07A8F7534}"/>
              </a:ext>
            </a:extLst>
          </p:cNvPr>
          <p:cNvSpPr/>
          <p:nvPr/>
        </p:nvSpPr>
        <p:spPr>
          <a:xfrm>
            <a:off x="10828960" y="793378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5C08FC-46F1-4593-B46C-969DB6E73D28}"/>
              </a:ext>
            </a:extLst>
          </p:cNvPr>
          <p:cNvSpPr/>
          <p:nvPr/>
        </p:nvSpPr>
        <p:spPr>
          <a:xfrm>
            <a:off x="7629779" y="2788023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35FA-858C-4B15-9367-45FD8DFB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6192"/>
            <a:ext cx="10515600" cy="1325563"/>
          </a:xfrm>
        </p:spPr>
        <p:txBody>
          <a:bodyPr/>
          <a:lstStyle/>
          <a:p>
            <a:r>
              <a:rPr lang="en-US" dirty="0"/>
              <a:t>What animal do you like?</a:t>
            </a:r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4A53243E-DD61-4EE8-B122-AD10F984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606424"/>
            <a:ext cx="10515600" cy="6155885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E4DE3B-E19C-4BF2-B09E-F41169ACF18F}"/>
              </a:ext>
            </a:extLst>
          </p:cNvPr>
          <p:cNvSpPr/>
          <p:nvPr/>
        </p:nvSpPr>
        <p:spPr>
          <a:xfrm>
            <a:off x="1676400" y="860612"/>
            <a:ext cx="1409321" cy="96737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B04CFB-1E34-4C8A-9100-D87451A0F98A}"/>
              </a:ext>
            </a:extLst>
          </p:cNvPr>
          <p:cNvSpPr/>
          <p:nvPr/>
        </p:nvSpPr>
        <p:spPr>
          <a:xfrm>
            <a:off x="2635624" y="4200806"/>
            <a:ext cx="1326776" cy="110265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5222 -3.33333E-6 C 0.22045 -3.33333E-6 0.30469 0.13218 0.30469 0.23959 L 0.30469 0.480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2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35FA-858C-4B15-9367-45FD8DFB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6192"/>
            <a:ext cx="10515600" cy="1325563"/>
          </a:xfrm>
        </p:spPr>
        <p:txBody>
          <a:bodyPr/>
          <a:lstStyle/>
          <a:p>
            <a:r>
              <a:rPr lang="en-US" dirty="0"/>
              <a:t>What animal do you like?</a:t>
            </a:r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4A53243E-DD61-4EE8-B122-AD10F984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606424"/>
            <a:ext cx="10515600" cy="6155885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E4DE3B-E19C-4BF2-B09E-F41169ACF18F}"/>
              </a:ext>
            </a:extLst>
          </p:cNvPr>
          <p:cNvSpPr/>
          <p:nvPr/>
        </p:nvSpPr>
        <p:spPr>
          <a:xfrm>
            <a:off x="1676400" y="860612"/>
            <a:ext cx="1409321" cy="9673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5222 -3.33333E-6 C 0.22045 -3.33333E-6 0.30469 0.0382 0.30469 0.06922 L 0.30469 0.1388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F63B-4605-439B-AA32-DA706576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What subject do you like? </a:t>
            </a:r>
          </a:p>
        </p:txBody>
      </p:sp>
      <p:pic>
        <p:nvPicPr>
          <p:cNvPr id="9" name="Content Placeholder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205082B-D9AE-4210-A447-24511A4FF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49" y="902259"/>
            <a:ext cx="9057185" cy="5749467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C4D254-76D1-4B4C-A190-B7DF4B34597E}"/>
              </a:ext>
            </a:extLst>
          </p:cNvPr>
          <p:cNvSpPr/>
          <p:nvPr/>
        </p:nvSpPr>
        <p:spPr>
          <a:xfrm>
            <a:off x="2232212" y="1260450"/>
            <a:ext cx="1409321" cy="96737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A4660A-106E-4092-BAE0-9D610FEFEFD4}"/>
              </a:ext>
            </a:extLst>
          </p:cNvPr>
          <p:cNvSpPr/>
          <p:nvPr/>
        </p:nvSpPr>
        <p:spPr>
          <a:xfrm>
            <a:off x="3307977" y="5046220"/>
            <a:ext cx="1326776" cy="110265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9036 3.33333E-6 C 0.27565 3.33333E-6 0.38112 0.15463 0.38112 0.28032 L 0.38112 0.5620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2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F63B-4605-439B-AA32-DA706576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What subject do you like? </a:t>
            </a:r>
          </a:p>
        </p:txBody>
      </p:sp>
      <p:pic>
        <p:nvPicPr>
          <p:cNvPr id="9" name="Content Placeholder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205082B-D9AE-4210-A447-24511A4FF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49" y="902259"/>
            <a:ext cx="9057185" cy="5749467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C4D254-76D1-4B4C-A190-B7DF4B34597E}"/>
              </a:ext>
            </a:extLst>
          </p:cNvPr>
          <p:cNvSpPr/>
          <p:nvPr/>
        </p:nvSpPr>
        <p:spPr>
          <a:xfrm>
            <a:off x="2232212" y="1260450"/>
            <a:ext cx="1409321" cy="9673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ABCABD-FAF6-4447-A8FF-DF59742E7229}"/>
              </a:ext>
            </a:extLst>
          </p:cNvPr>
          <p:cNvSpPr/>
          <p:nvPr/>
        </p:nvSpPr>
        <p:spPr>
          <a:xfrm>
            <a:off x="1799470" y="5226424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BA32B3-5AB4-42B9-8CD9-CAA399EBF282}"/>
              </a:ext>
            </a:extLst>
          </p:cNvPr>
          <p:cNvSpPr/>
          <p:nvPr/>
        </p:nvSpPr>
        <p:spPr>
          <a:xfrm>
            <a:off x="5222778" y="3773010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AB2702-EEF4-4E00-ACF8-FCAA8AB0D25D}"/>
              </a:ext>
            </a:extLst>
          </p:cNvPr>
          <p:cNvSpPr/>
          <p:nvPr/>
        </p:nvSpPr>
        <p:spPr>
          <a:xfrm>
            <a:off x="5257800" y="5059271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AC9908-881C-462F-97D1-600D7E2ED663}"/>
              </a:ext>
            </a:extLst>
          </p:cNvPr>
          <p:cNvSpPr/>
          <p:nvPr/>
        </p:nvSpPr>
        <p:spPr>
          <a:xfrm>
            <a:off x="3433078" y="3841378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3DAC-732E-408D-B184-4A16D343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013"/>
            <a:ext cx="10515600" cy="1325563"/>
          </a:xfrm>
        </p:spPr>
        <p:txBody>
          <a:bodyPr/>
          <a:lstStyle/>
          <a:p>
            <a:r>
              <a:rPr lang="en-US" dirty="0"/>
              <a:t>What color do you like?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08ED110-C07A-4D81-B30F-35CC60DA2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946850"/>
            <a:ext cx="11625943" cy="579475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13AEC8-46C4-461A-89A9-C952448913BB}"/>
              </a:ext>
            </a:extLst>
          </p:cNvPr>
          <p:cNvSpPr/>
          <p:nvPr/>
        </p:nvSpPr>
        <p:spPr>
          <a:xfrm>
            <a:off x="1246909" y="1085127"/>
            <a:ext cx="2125683" cy="132556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34532 -1.11111E-6 C 0.50013 -1.11111E-6 0.69115 0.05324 0.69115 0.09653 L 0.69115 0.1932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3DAC-732E-408D-B184-4A16D343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013"/>
            <a:ext cx="10515600" cy="1325563"/>
          </a:xfrm>
        </p:spPr>
        <p:txBody>
          <a:bodyPr/>
          <a:lstStyle/>
          <a:p>
            <a:r>
              <a:rPr lang="en-US" dirty="0"/>
              <a:t>What color do you like?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08ED110-C07A-4D81-B30F-35CC60DA2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946850"/>
            <a:ext cx="11625943" cy="579475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13AEC8-46C4-461A-89A9-C952448913BB}"/>
              </a:ext>
            </a:extLst>
          </p:cNvPr>
          <p:cNvSpPr/>
          <p:nvPr/>
        </p:nvSpPr>
        <p:spPr>
          <a:xfrm>
            <a:off x="1246909" y="1085127"/>
            <a:ext cx="2125683" cy="132556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5508 -1.11111E-6 C 0.36953 -1.11111E-6 0.51068 0.05857 0.51068 0.10625 L 0.51068 0.213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20B-036E-490C-8FB2-7503D09D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3439"/>
            <a:ext cx="10515600" cy="1325563"/>
          </a:xfrm>
        </p:spPr>
        <p:txBody>
          <a:bodyPr/>
          <a:lstStyle/>
          <a:p>
            <a:r>
              <a:rPr lang="en-US" dirty="0"/>
              <a:t>What sport do you like?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9E4C99A-5098-4D05-9209-3CD8D5A00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29" y="0"/>
            <a:ext cx="5466941" cy="685415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B2EF83-2AD8-48DB-87CD-F5A319930348}"/>
              </a:ext>
            </a:extLst>
          </p:cNvPr>
          <p:cNvSpPr/>
          <p:nvPr/>
        </p:nvSpPr>
        <p:spPr>
          <a:xfrm>
            <a:off x="1344706" y="-30535"/>
            <a:ext cx="1326776" cy="110265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E898A3-0A6E-4FE1-9162-621248E1A22D}"/>
              </a:ext>
            </a:extLst>
          </p:cNvPr>
          <p:cNvSpPr/>
          <p:nvPr/>
        </p:nvSpPr>
        <p:spPr>
          <a:xfrm>
            <a:off x="6992471" y="1188665"/>
            <a:ext cx="1326776" cy="110265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0.07245 L 0.53412 0.81759 L 0.65326 0.60301 L 0.45391 0.38078 L 0.65469 0.29074 L 0.6599 0.03564 L 0.46055 0.03194 L 0.3694 0.16782 L 0.3694 0.16805 L 0.3694 0.16782 L 0.37162 0.16527 L 0.36823 0.16898 " pathEditMode="relative" rAng="0" ptsTypes="AAAAAAAAAA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35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20B-036E-490C-8FB2-7503D09D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3439"/>
            <a:ext cx="10515600" cy="1325563"/>
          </a:xfrm>
        </p:spPr>
        <p:txBody>
          <a:bodyPr/>
          <a:lstStyle/>
          <a:p>
            <a:r>
              <a:rPr lang="en-US" dirty="0"/>
              <a:t>What sport do you like?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9E4C99A-5098-4D05-9209-3CD8D5A00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53" y="3843"/>
            <a:ext cx="5531223" cy="685415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B2EF83-2AD8-48DB-87CD-F5A319930348}"/>
              </a:ext>
            </a:extLst>
          </p:cNvPr>
          <p:cNvSpPr/>
          <p:nvPr/>
        </p:nvSpPr>
        <p:spPr>
          <a:xfrm>
            <a:off x="1344706" y="-30535"/>
            <a:ext cx="1326776" cy="110265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E898A3-0A6E-4FE1-9162-621248E1A22D}"/>
              </a:ext>
            </a:extLst>
          </p:cNvPr>
          <p:cNvSpPr/>
          <p:nvPr/>
        </p:nvSpPr>
        <p:spPr>
          <a:xfrm>
            <a:off x="8624048" y="4398032"/>
            <a:ext cx="1129552" cy="909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87 L 0.59258 0.32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1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3DAC-732E-408D-B184-4A16D343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What food do you like?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48F55BBC-7BE1-4145-ADB2-485AE2E5D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97" y="-224"/>
            <a:ext cx="6563024" cy="6858223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EB537-DCB2-4F61-AD03-3B3FD0A4C108}"/>
              </a:ext>
            </a:extLst>
          </p:cNvPr>
          <p:cNvSpPr/>
          <p:nvPr/>
        </p:nvSpPr>
        <p:spPr>
          <a:xfrm>
            <a:off x="1363451" y="134870"/>
            <a:ext cx="1272174" cy="9408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53E815-F08A-474C-933F-3E11E9FFFEE3}"/>
              </a:ext>
            </a:extLst>
          </p:cNvPr>
          <p:cNvSpPr/>
          <p:nvPr/>
        </p:nvSpPr>
        <p:spPr>
          <a:xfrm>
            <a:off x="9762565" y="5617230"/>
            <a:ext cx="1326776" cy="110265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28646 -4.44444E-6 C 0.41498 -4.44444E-6 0.57357 0.04075 0.57357 0.07408 L 0.57357 0.148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7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3DAC-732E-408D-B184-4A16D343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What food do you like?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48F55BBC-7BE1-4145-ADB2-485AE2E5D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97" y="134870"/>
            <a:ext cx="6563024" cy="6858223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EB537-DCB2-4F61-AD03-3B3FD0A4C108}"/>
              </a:ext>
            </a:extLst>
          </p:cNvPr>
          <p:cNvSpPr/>
          <p:nvPr/>
        </p:nvSpPr>
        <p:spPr>
          <a:xfrm>
            <a:off x="1363451" y="134870"/>
            <a:ext cx="1272174" cy="94089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05162 L 0.37578 0.475 L 0.37214 0.64491 L 0.47357 0.475 L 0.69779 0.68542 L 0.77136 0.30255 L 0.78906 0.83195 L 0.47643 0.31158 L 0.57357 0.31158 L 0.57357 0.31181 L 0.57357 0.31158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51" y="3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20B-036E-490C-8FB2-7503D09D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686"/>
            <a:ext cx="10515600" cy="1325563"/>
          </a:xfrm>
        </p:spPr>
        <p:txBody>
          <a:bodyPr/>
          <a:lstStyle/>
          <a:p>
            <a:r>
              <a:rPr lang="en-US" dirty="0"/>
              <a:t>What fruit do you like?</a:t>
            </a:r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833BFEB-4662-4C99-9BF2-DC1C64F30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5670176" cy="682675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5E90BE-D76B-4F15-AF6F-8E42D695943E}"/>
              </a:ext>
            </a:extLst>
          </p:cNvPr>
          <p:cNvSpPr/>
          <p:nvPr/>
        </p:nvSpPr>
        <p:spPr>
          <a:xfrm>
            <a:off x="5257800" y="358589"/>
            <a:ext cx="725326" cy="56437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939D51-B627-4A26-81AA-592053BE6C4F}"/>
              </a:ext>
            </a:extLst>
          </p:cNvPr>
          <p:cNvSpPr/>
          <p:nvPr/>
        </p:nvSpPr>
        <p:spPr>
          <a:xfrm>
            <a:off x="9745449" y="4831977"/>
            <a:ext cx="985303" cy="89647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20B-036E-490C-8FB2-7503D09D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686"/>
            <a:ext cx="10515600" cy="1325563"/>
          </a:xfrm>
        </p:spPr>
        <p:txBody>
          <a:bodyPr/>
          <a:lstStyle/>
          <a:p>
            <a:r>
              <a:rPr lang="en-US" dirty="0"/>
              <a:t>What fruit do you like?</a:t>
            </a:r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833BFEB-4662-4C99-9BF2-DC1C64F30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5670176" cy="682675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5E90BE-D76B-4F15-AF6F-8E42D695943E}"/>
              </a:ext>
            </a:extLst>
          </p:cNvPr>
          <p:cNvSpPr/>
          <p:nvPr/>
        </p:nvSpPr>
        <p:spPr>
          <a:xfrm>
            <a:off x="5257800" y="358589"/>
            <a:ext cx="725326" cy="56437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939D51-B627-4A26-81AA-592053BE6C4F}"/>
              </a:ext>
            </a:extLst>
          </p:cNvPr>
          <p:cNvSpPr/>
          <p:nvPr/>
        </p:nvSpPr>
        <p:spPr>
          <a:xfrm>
            <a:off x="6437473" y="4858871"/>
            <a:ext cx="985303" cy="8964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87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Teacher Quiz!</vt:lpstr>
      <vt:lpstr>What color do you like?</vt:lpstr>
      <vt:lpstr>What color do you like?</vt:lpstr>
      <vt:lpstr>What sport do you like?</vt:lpstr>
      <vt:lpstr>What sport do you like?</vt:lpstr>
      <vt:lpstr>What food do you like?</vt:lpstr>
      <vt:lpstr>What food do you like?</vt:lpstr>
      <vt:lpstr>What fruit do you like?</vt:lpstr>
      <vt:lpstr>What fruit do you like?</vt:lpstr>
      <vt:lpstr>What vegetable do you like?</vt:lpstr>
      <vt:lpstr>What vegetable do you like?</vt:lpstr>
      <vt:lpstr>What animal do you like?</vt:lpstr>
      <vt:lpstr>What animal do you like?</vt:lpstr>
      <vt:lpstr>What subject do you like? </vt:lpstr>
      <vt:lpstr>What subject do you like?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Quiz!</dc:title>
  <dc:creator>OLIVER CHRIS</dc:creator>
  <cp:lastModifiedBy>OLIVER CHRIS</cp:lastModifiedBy>
  <cp:revision>1</cp:revision>
  <dcterms:created xsi:type="dcterms:W3CDTF">2022-04-13T23:39:52Z</dcterms:created>
  <dcterms:modified xsi:type="dcterms:W3CDTF">2022-04-14T01:04:42Z</dcterms:modified>
</cp:coreProperties>
</file>