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9"/>
  </p:notesMasterIdLst>
  <p:sldIdLst>
    <p:sldId id="256" r:id="rId2"/>
    <p:sldId id="320" r:id="rId3"/>
    <p:sldId id="333" r:id="rId4"/>
    <p:sldId id="326" r:id="rId5"/>
    <p:sldId id="270" r:id="rId6"/>
    <p:sldId id="262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27" r:id="rId27"/>
    <p:sldId id="328" r:id="rId28"/>
    <p:sldId id="329" r:id="rId29"/>
    <p:sldId id="330" r:id="rId30"/>
    <p:sldId id="331" r:id="rId31"/>
    <p:sldId id="332" r:id="rId32"/>
    <p:sldId id="267" r:id="rId33"/>
    <p:sldId id="273" r:id="rId34"/>
    <p:sldId id="274" r:id="rId35"/>
    <p:sldId id="272" r:id="rId36"/>
    <p:sldId id="275" r:id="rId37"/>
    <p:sldId id="276" r:id="rId38"/>
    <p:sldId id="277" r:id="rId39"/>
    <p:sldId id="278" r:id="rId40"/>
    <p:sldId id="294" r:id="rId41"/>
    <p:sldId id="279" r:id="rId42"/>
    <p:sldId id="280" r:id="rId43"/>
    <p:sldId id="292" r:id="rId44"/>
    <p:sldId id="281" r:id="rId45"/>
    <p:sldId id="282" r:id="rId46"/>
    <p:sldId id="283" r:id="rId47"/>
    <p:sldId id="295" r:id="rId48"/>
    <p:sldId id="296" r:id="rId49"/>
    <p:sldId id="284" r:id="rId50"/>
    <p:sldId id="285" r:id="rId51"/>
    <p:sldId id="286" r:id="rId52"/>
    <p:sldId id="287" r:id="rId53"/>
    <p:sldId id="293" r:id="rId54"/>
    <p:sldId id="288" r:id="rId55"/>
    <p:sldId id="289" r:id="rId56"/>
    <p:sldId id="297" r:id="rId57"/>
    <p:sldId id="290" r:id="rId58"/>
  </p:sldIdLst>
  <p:sldSz cx="12192000" cy="6858000"/>
  <p:notesSz cx="6858000" cy="9144000"/>
  <p:embeddedFontLst>
    <p:embeddedFont>
      <p:font typeface="Curse Casual" panose="020B0600070205080204" charset="0"/>
      <p:regular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GoodDog" panose="02000000000000000000" charset="0"/>
      <p:regular r:id="rId63"/>
    </p:embeddedFont>
    <p:embeddedFont>
      <p:font typeface="맑은 고딕" panose="020B0503020000020004" pitchFamily="34" charset="-127"/>
      <p:regular r:id="rId64"/>
      <p:bold r:id="rId65"/>
    </p:embeddedFont>
    <p:embeddedFont>
      <p:font typeface="游ゴシック" panose="020B0400000000000000" pitchFamily="50" charset="-128"/>
      <p:regular r:id="rId66"/>
      <p:bold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Instructions" id="{890F91B8-AC19-4B80-933B-64F0848A9C6A}">
          <p14:sldIdLst>
            <p14:sldId id="256"/>
            <p14:sldId id="320"/>
            <p14:sldId id="333"/>
            <p14:sldId id="326"/>
          </p14:sldIdLst>
        </p14:section>
        <p14:section name="Question Slides" id="{EFE7DAC1-1DE3-4109-B8C0-B0B981BEEC1B}">
          <p14:sldIdLst>
            <p14:sldId id="270"/>
            <p14:sldId id="262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27"/>
            <p14:sldId id="328"/>
            <p14:sldId id="329"/>
            <p14:sldId id="330"/>
            <p14:sldId id="331"/>
            <p14:sldId id="332"/>
          </p14:sldIdLst>
        </p14:section>
        <p14:section name="Reward Slides" id="{ED2DE6D9-CBE3-45D4-8FFC-65601801F100}">
          <p14:sldIdLst>
            <p14:sldId id="267"/>
            <p14:sldId id="273"/>
            <p14:sldId id="274"/>
            <p14:sldId id="272"/>
            <p14:sldId id="275"/>
            <p14:sldId id="276"/>
            <p14:sldId id="277"/>
            <p14:sldId id="278"/>
            <p14:sldId id="294"/>
            <p14:sldId id="279"/>
            <p14:sldId id="280"/>
            <p14:sldId id="292"/>
            <p14:sldId id="281"/>
            <p14:sldId id="282"/>
            <p14:sldId id="283"/>
            <p14:sldId id="295"/>
            <p14:sldId id="296"/>
            <p14:sldId id="284"/>
            <p14:sldId id="285"/>
            <p14:sldId id="286"/>
            <p14:sldId id="287"/>
            <p14:sldId id="293"/>
            <p14:sldId id="288"/>
            <p14:sldId id="289"/>
            <p14:sldId id="297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151B"/>
    <a:srgbClr val="8A1319"/>
    <a:srgbClr val="B31612"/>
    <a:srgbClr val="D82226"/>
    <a:srgbClr val="AE1A1E"/>
    <a:srgbClr val="660C0C"/>
    <a:srgbClr val="DE2A2E"/>
    <a:srgbClr val="A4694E"/>
    <a:srgbClr val="CA6228"/>
    <a:srgbClr val="A75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3" autoAdjust="0"/>
    <p:restoredTop sz="83282" autoAdjust="0"/>
  </p:normalViewPr>
  <p:slideViewPr>
    <p:cSldViewPr snapToGrid="0">
      <p:cViewPr varScale="1">
        <p:scale>
          <a:sx n="61" d="100"/>
          <a:sy n="61" d="100"/>
        </p:scale>
        <p:origin x="1206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1" d="100"/>
        <a:sy n="3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194D8-B65C-4523-BC24-55A4A335FE8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F3EDB-2624-4142-B8AA-C4A16A70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1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For more free game templates like this one, visit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https://www.taysteachingtoolkit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.com</a:t>
            </a:r>
            <a:endParaRPr lang="en-US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93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47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9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31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5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44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12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99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18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03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81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62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33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14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73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577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53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60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75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3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58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9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343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366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/>
              <a:t> on https://www.vecteezy.com</a:t>
            </a:r>
            <a:endParaRPr lang="en-US" i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76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016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734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5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The student/team has a choice</a:t>
            </a:r>
            <a:r>
              <a:rPr lang="en-US" dirty="0"/>
              <a:t>:</a:t>
            </a:r>
            <a:r>
              <a:rPr lang="en-US" baseline="0" dirty="0"/>
              <a:t> They can either get 5 points or take a chance and reveal the rare card, from which they will either lose all their points or get to change points with another team.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</a:t>
            </a:r>
            <a:r>
              <a:rPr lang="en-US" baseline="0" dirty="0"/>
              <a:t> </a:t>
            </a:r>
            <a:r>
              <a:rPr lang="en-US" dirty="0"/>
              <a:t>the spacebar to reveal the card,</a:t>
            </a:r>
            <a:r>
              <a:rPr lang="en-US" baseline="0" dirty="0"/>
              <a:t> if they choose that option.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4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733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027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716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6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“Rare cards” cannot be found in the decks where students accumulate points.</a:t>
            </a:r>
            <a:r>
              <a:rPr lang="en-US" baseline="0" dirty="0"/>
              <a:t> </a:t>
            </a:r>
            <a:r>
              <a:rPr lang="en-US" dirty="0"/>
              <a:t>They’re a separate reward event (see reward slides for details).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635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The student/team has a choice</a:t>
            </a:r>
            <a:r>
              <a:rPr lang="en-US" dirty="0"/>
              <a:t>:</a:t>
            </a:r>
            <a:r>
              <a:rPr lang="en-US" baseline="0" dirty="0"/>
              <a:t> They can either get 5 points or take a chance and reveal the rare card, from which they will either lose all their points or get to change points with another team.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</a:t>
            </a:r>
            <a:r>
              <a:rPr lang="en-US" baseline="0" dirty="0"/>
              <a:t> </a:t>
            </a:r>
            <a:r>
              <a:rPr lang="en-US" dirty="0"/>
              <a:t>the spacebar to reveal the card,</a:t>
            </a:r>
            <a:r>
              <a:rPr lang="en-US" baseline="0" dirty="0"/>
              <a:t> if they choose that option.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226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924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002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The student/team has a choice</a:t>
            </a:r>
            <a:r>
              <a:rPr lang="en-US" dirty="0"/>
              <a:t>:</a:t>
            </a:r>
            <a:r>
              <a:rPr lang="en-US" baseline="0" dirty="0"/>
              <a:t> They can either get 5 points or take a chance and reveal the rare card, from which they will either lose all their points or get to change points with another team.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</a:t>
            </a:r>
            <a:r>
              <a:rPr lang="en-US" baseline="0" dirty="0"/>
              <a:t> </a:t>
            </a:r>
            <a:r>
              <a:rPr lang="en-US" dirty="0"/>
              <a:t>the spacebar to reveal the card,</a:t>
            </a:r>
            <a:r>
              <a:rPr lang="en-US" baseline="0" dirty="0"/>
              <a:t> if they choose that option.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888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581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703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The student/team has a choice</a:t>
            </a:r>
            <a:r>
              <a:rPr lang="en-US" dirty="0"/>
              <a:t>:</a:t>
            </a:r>
            <a:r>
              <a:rPr lang="en-US" baseline="0" dirty="0"/>
              <a:t> They can either get 5 points or take a chance and reveal the rare card, from which they will either lose all their points or get to change points with another team.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</a:t>
            </a:r>
            <a:r>
              <a:rPr lang="en-US" baseline="0" dirty="0"/>
              <a:t> </a:t>
            </a:r>
            <a:r>
              <a:rPr lang="en-US" dirty="0"/>
              <a:t>the spacebar to reveal the card,</a:t>
            </a:r>
            <a:r>
              <a:rPr lang="en-US" baseline="0" dirty="0"/>
              <a:t> if they choose that option.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16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The student/team has a choice</a:t>
            </a:r>
            <a:r>
              <a:rPr lang="en-US" dirty="0"/>
              <a:t>:</a:t>
            </a:r>
            <a:r>
              <a:rPr lang="en-US" baseline="0" dirty="0"/>
              <a:t> They can either get 5 points or take a chance and reveal the rare card, from which they will either lose all their points or get to change points with another team.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</a:t>
            </a:r>
            <a:r>
              <a:rPr lang="en-US" baseline="0" dirty="0"/>
              <a:t> </a:t>
            </a:r>
            <a:r>
              <a:rPr lang="en-US" dirty="0"/>
              <a:t>the spacebar to reveal the card,</a:t>
            </a:r>
            <a:r>
              <a:rPr lang="en-US" baseline="0" dirty="0"/>
              <a:t> if they choose that option.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872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2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student/team chooses</a:t>
            </a:r>
            <a:r>
              <a:rPr lang="en-US" baseline="0" dirty="0"/>
              <a:t> a letter.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letter they choose to go to the corresponding question slide.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899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244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798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119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The student/team has a choice</a:t>
            </a:r>
            <a:r>
              <a:rPr lang="en-US" dirty="0"/>
              <a:t>:</a:t>
            </a:r>
            <a:r>
              <a:rPr lang="en-US" baseline="0" dirty="0"/>
              <a:t> They can either get 5 points or take a chance and reveal the rare card, from which they will either lose all their points or get to change points with another team.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</a:t>
            </a:r>
            <a:r>
              <a:rPr lang="en-US" baseline="0" dirty="0"/>
              <a:t> </a:t>
            </a:r>
            <a:r>
              <a:rPr lang="en-US" dirty="0"/>
              <a:t>the spacebar to reveal the card,</a:t>
            </a:r>
            <a:r>
              <a:rPr lang="en-US" baseline="0" dirty="0"/>
              <a:t> if they choose that option.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630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728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496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The student/team has a choice</a:t>
            </a:r>
            <a:r>
              <a:rPr lang="en-US" dirty="0"/>
              <a:t>:</a:t>
            </a:r>
            <a:r>
              <a:rPr lang="en-US" baseline="0" dirty="0"/>
              <a:t> They can either get 5 points or take a chance and reveal the rare card, from which they will either lose all their points or get to change points with another team.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</a:t>
            </a:r>
            <a:r>
              <a:rPr lang="en-US" baseline="0" dirty="0"/>
              <a:t> </a:t>
            </a:r>
            <a:r>
              <a:rPr lang="en-US" dirty="0"/>
              <a:t>the spacebar to reveal the card,</a:t>
            </a:r>
            <a:r>
              <a:rPr lang="en-US" baseline="0" dirty="0"/>
              <a:t> if they choose that option.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628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9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64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73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77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F3EDB-2624-4142-B8AA-C4A16A703D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4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2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1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4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2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7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4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4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0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3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1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5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7E1F3-EA78-4056-9A26-E1D440DA0836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5ABEA-D566-435B-A1DD-AD9EFE49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9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.png"/><Relationship Id="rId5" Type="http://schemas.openxmlformats.org/officeDocument/2006/relationships/slide" Target="slide36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slide" Target="slide37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png"/><Relationship Id="rId5" Type="http://schemas.openxmlformats.org/officeDocument/2006/relationships/slide" Target="slide38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slide" Target="slide39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slide" Target="slide40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5.png"/><Relationship Id="rId5" Type="http://schemas.openxmlformats.org/officeDocument/2006/relationships/slide" Target="slide41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7.png"/><Relationship Id="rId5" Type="http://schemas.openxmlformats.org/officeDocument/2006/relationships/slide" Target="slide42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9.png"/><Relationship Id="rId5" Type="http://schemas.openxmlformats.org/officeDocument/2006/relationships/slide" Target="slide43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slide" Target="slide44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3.png"/><Relationship Id="rId5" Type="http://schemas.openxmlformats.org/officeDocument/2006/relationships/slide" Target="slide45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6.png"/><Relationship Id="rId5" Type="http://schemas.openxmlformats.org/officeDocument/2006/relationships/slide" Target="slide46.xml"/><Relationship Id="rId15" Type="http://schemas.openxmlformats.org/officeDocument/2006/relationships/image" Target="../media/image50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2.png"/><Relationship Id="rId5" Type="http://schemas.openxmlformats.org/officeDocument/2006/relationships/slide" Target="slide47.xml"/><Relationship Id="rId15" Type="http://schemas.openxmlformats.org/officeDocument/2006/relationships/image" Target="../media/image56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7.png"/><Relationship Id="rId5" Type="http://schemas.openxmlformats.org/officeDocument/2006/relationships/slide" Target="slide48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9.jpeg"/><Relationship Id="rId5" Type="http://schemas.openxmlformats.org/officeDocument/2006/relationships/slide" Target="slide49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0.png"/><Relationship Id="rId5" Type="http://schemas.openxmlformats.org/officeDocument/2006/relationships/slide" Target="slide50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5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1.png"/><Relationship Id="rId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5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2.png"/><Relationship Id="rId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5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3.png"/><Relationship Id="rId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slide" Target="slide54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4.png"/><Relationship Id="rId5" Type="http://schemas.openxmlformats.org/officeDocument/2006/relationships/slide" Target="slide5.xml"/><Relationship Id="rId15" Type="http://schemas.openxmlformats.org/officeDocument/2006/relationships/image" Target="../media/image68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5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0.png"/><Relationship Id="rId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5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1.png"/><Relationship Id="rId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5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2.png"/><Relationship Id="rId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5.xml"/><Relationship Id="rId5" Type="http://schemas.openxmlformats.org/officeDocument/2006/relationships/image" Target="../media/image14.png"/><Relationship Id="rId10" Type="http://schemas.openxmlformats.org/officeDocument/2006/relationships/image" Target="../media/image74.png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4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audio" Target="../media/audio5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3.png"/><Relationship Id="rId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audio" Target="../media/audio5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73.png"/><Relationship Id="rId4" Type="http://schemas.openxmlformats.org/officeDocument/2006/relationships/audio" Target="../media/audio7.wav"/><Relationship Id="rId9" Type="http://schemas.openxmlformats.org/officeDocument/2006/relationships/slide" Target="slide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4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audio" Target="../media/audio5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3.png"/><Relationship Id="rId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4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audio" Target="../media/audio5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73.png"/><Relationship Id="rId4" Type="http://schemas.openxmlformats.org/officeDocument/2006/relationships/audio" Target="../media/audio7.wav"/><Relationship Id="rId9" Type="http://schemas.openxmlformats.org/officeDocument/2006/relationships/slide" Target="slide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audio" Target="../media/audio5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73.png"/><Relationship Id="rId4" Type="http://schemas.openxmlformats.org/officeDocument/2006/relationships/audio" Target="../media/audio7.wav"/><Relationship Id="rId9" Type="http://schemas.openxmlformats.org/officeDocument/2006/relationships/slide" Target="slide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26" Type="http://schemas.openxmlformats.org/officeDocument/2006/relationships/slide" Target="slide23.xml"/><Relationship Id="rId3" Type="http://schemas.openxmlformats.org/officeDocument/2006/relationships/image" Target="../media/image2.png"/><Relationship Id="rId21" Type="http://schemas.openxmlformats.org/officeDocument/2006/relationships/slide" Target="slide18.xml"/><Relationship Id="rId7" Type="http://schemas.openxmlformats.org/officeDocument/2006/relationships/slide" Target="slide26.xml"/><Relationship Id="rId12" Type="http://schemas.openxmlformats.org/officeDocument/2006/relationships/slide" Target="slide29.xml"/><Relationship Id="rId17" Type="http://schemas.openxmlformats.org/officeDocument/2006/relationships/slide" Target="slide15.xml"/><Relationship Id="rId25" Type="http://schemas.openxmlformats.org/officeDocument/2006/relationships/slide" Target="slide22.xml"/><Relationship Id="rId2" Type="http://schemas.openxmlformats.org/officeDocument/2006/relationships/notesSlide" Target="../notesSlides/notesSlide5.xml"/><Relationship Id="rId16" Type="http://schemas.openxmlformats.org/officeDocument/2006/relationships/slide" Target="slide14.xml"/><Relationship Id="rId20" Type="http://schemas.openxmlformats.org/officeDocument/2006/relationships/slide" Target="slide30.xml"/><Relationship Id="rId29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slide" Target="slide10.xml"/><Relationship Id="rId24" Type="http://schemas.openxmlformats.org/officeDocument/2006/relationships/slide" Target="slide21.xml"/><Relationship Id="rId5" Type="http://schemas.microsoft.com/office/2007/relationships/hdphoto" Target="../media/hdphoto1.wdp"/><Relationship Id="rId15" Type="http://schemas.openxmlformats.org/officeDocument/2006/relationships/slide" Target="slide13.xml"/><Relationship Id="rId23" Type="http://schemas.openxmlformats.org/officeDocument/2006/relationships/slide" Target="slide20.xml"/><Relationship Id="rId28" Type="http://schemas.openxmlformats.org/officeDocument/2006/relationships/slide" Target="slide31.xml"/><Relationship Id="rId10" Type="http://schemas.openxmlformats.org/officeDocument/2006/relationships/slide" Target="slide9.xml"/><Relationship Id="rId19" Type="http://schemas.openxmlformats.org/officeDocument/2006/relationships/slide" Target="slide17.xml"/><Relationship Id="rId31" Type="http://schemas.openxmlformats.org/officeDocument/2006/relationships/slide" Target="slide6.xml"/><Relationship Id="rId4" Type="http://schemas.openxmlformats.org/officeDocument/2006/relationships/image" Target="../media/image13.png"/><Relationship Id="rId9" Type="http://schemas.openxmlformats.org/officeDocument/2006/relationships/slide" Target="slide8.xml"/><Relationship Id="rId14" Type="http://schemas.openxmlformats.org/officeDocument/2006/relationships/slide" Target="slide12.xml"/><Relationship Id="rId22" Type="http://schemas.openxmlformats.org/officeDocument/2006/relationships/slide" Target="slide19.xml"/><Relationship Id="rId27" Type="http://schemas.openxmlformats.org/officeDocument/2006/relationships/slide" Target="slide24.xml"/><Relationship Id="rId30" Type="http://schemas.openxmlformats.org/officeDocument/2006/relationships/slide" Target="slide2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4.png"/><Relationship Id="rId1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audio" Target="../media/audio5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3.png"/><Relationship Id="rId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4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audio" Target="../media/audio5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73.png"/><Relationship Id="rId4" Type="http://schemas.openxmlformats.org/officeDocument/2006/relationships/audio" Target="../media/audio7.wav"/><Relationship Id="rId9" Type="http://schemas.openxmlformats.org/officeDocument/2006/relationships/slide" Target="slide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slide" Target="slide32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slide" Target="slide33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slide" Target="slide34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slide" Target="slide35.xml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8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3557489" y="501395"/>
              <a:ext cx="50770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 time is it? 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5286333" y="5517846"/>
              <a:ext cx="1619354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It’s 3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122" name="Picture 2" descr="時計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36" y="1976252"/>
            <a:ext cx="3310928" cy="331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6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3706567" y="501395"/>
              <a:ext cx="477887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 time is it?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4856720" y="5517846"/>
              <a:ext cx="2478564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It’s 8:30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146" name="Picture 2" descr="時計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195" y="1912424"/>
            <a:ext cx="3470302" cy="347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43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3660882" y="501395"/>
              <a:ext cx="487024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What’s the date?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4274031" y="5517846"/>
              <a:ext cx="3643946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It’s April 1st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7170" name="Picture 2" descr="エイプリルフールのイラスト「カレンダー4月1日」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58" y="2089693"/>
            <a:ext cx="3190292" cy="32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7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30868" y="1121326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784842" y="501395"/>
              <a:ext cx="66223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When is your birthday?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5252661" y="5517846"/>
              <a:ext cx="1686680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It’s ~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8194" name="Picture 2" descr="ハッピーバースデーのサングラス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67" y="179085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誕生日のイラスト「バースデーケーキ」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790855"/>
            <a:ext cx="36957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78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1165010" y="501395"/>
              <a:ext cx="986199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How do you say </a:t>
              </a:r>
              <a:r>
                <a:rPr lang="ja-JP" alt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水曜日</a:t>
              </a:r>
              <a:r>
                <a:rPr lang="en-US" altLang="ja-JP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in English?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4437535" y="5517846"/>
              <a:ext cx="3316935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Wednesday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218" name="Picture 2" descr="水曜日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89" y="2785740"/>
            <a:ext cx="5047046" cy="18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英会話教室のイラスト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 b="42652"/>
          <a:stretch/>
        </p:blipFill>
        <p:spPr bwMode="auto">
          <a:xfrm>
            <a:off x="7598005" y="2646804"/>
            <a:ext cx="3429000" cy="189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2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1172223" y="501395"/>
              <a:ext cx="98475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How do you say </a:t>
              </a:r>
              <a:r>
                <a:rPr lang="ja-JP" alt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木曜日</a:t>
              </a:r>
              <a:r>
                <a:rPr lang="en-US" altLang="ja-JP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in English?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4751723" y="5517846"/>
              <a:ext cx="2688557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Thursday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Picture 4" descr="英会話教室のイラスト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 b="42652"/>
          <a:stretch/>
        </p:blipFill>
        <p:spPr bwMode="auto">
          <a:xfrm>
            <a:off x="7598005" y="2646804"/>
            <a:ext cx="3429000" cy="189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木曜日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23" y="2620275"/>
            <a:ext cx="5941838" cy="21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902922" y="501395"/>
              <a:ext cx="103861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How do you say Tuesday in Japanese?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4849510" y="5517846"/>
              <a:ext cx="2492991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ja-JP" altLang="en-US" sz="6000" dirty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火曜日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1266" name="Picture 2" descr="「Tuesday」のイラスト文字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2" y="2563424"/>
            <a:ext cx="6310932" cy="219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日本語を学ぶ人のイラスト（女性）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660" y="1701906"/>
            <a:ext cx="2319611" cy="35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89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3489362" y="501395"/>
              <a:ext cx="52132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 month is it?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4778174" y="5517846"/>
              <a:ext cx="2635658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It’s April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2290" name="Picture 2" descr="カレンダーを見る人のイラスト（男性）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19943"/>
            <a:ext cx="3644462" cy="36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65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255852" y="501395"/>
              <a:ext cx="768030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Do you play an instrument?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235287" y="5517846"/>
              <a:ext cx="5721438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Yes, I do / No, I don’t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3314" name="Picture 2" descr="テナーサックス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85" y="2129715"/>
            <a:ext cx="2702770" cy="331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ヴィオラ・ダ・ガンバのイラスト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2366">
            <a:off x="1578317" y="1793609"/>
            <a:ext cx="25527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オーボエのイラスト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527" y="2293715"/>
            <a:ext cx="2944322" cy="30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1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3268948" y="501395"/>
              <a:ext cx="565411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Can you swim well?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131892" y="5517846"/>
              <a:ext cx="5928226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Yes, I can / No, I can’t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4338" name="Picture 2" descr="水泳のイラスト「クロール・自由形」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7" y="2184096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溺れている人のイラスト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29" y="2089693"/>
            <a:ext cx="38100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はてなマーク・クエスチョンマーク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61" y="2678155"/>
            <a:ext cx="14954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nstructions Text"/>
          <p:cNvSpPr txBox="1"/>
          <p:nvPr/>
        </p:nvSpPr>
        <p:spPr>
          <a:xfrm>
            <a:off x="1096118" y="2566778"/>
            <a:ext cx="9999764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chemeClr val="bg1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CHOOSE A LETTER &amp;</a:t>
            </a:r>
            <a:br>
              <a:rPr lang="en-US" sz="7200" dirty="0">
                <a:solidFill>
                  <a:schemeClr val="bg1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</a:br>
            <a:r>
              <a:rPr lang="en-US" sz="7200" dirty="0">
                <a:solidFill>
                  <a:schemeClr val="bg1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 </a:t>
            </a:r>
            <a:r>
              <a:rPr lang="en-US" sz="72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ANSWER A QUESTION</a:t>
            </a:r>
            <a:r>
              <a:rPr lang="en-US" sz="7200" dirty="0">
                <a:solidFill>
                  <a:schemeClr val="bg1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.</a:t>
            </a:r>
            <a:r>
              <a:rPr lang="en-US" sz="72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11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424968" y="501395"/>
              <a:ext cx="734207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 subject do you like?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5002593" y="5517846"/>
              <a:ext cx="2186817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 like ~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5362" name="Picture 2" descr="勉強が好調な人のイラスト（女性）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62" y="170784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教科書のイラスト「国語」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57" y="3166425"/>
            <a:ext cx="1293895" cy="159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教科書のイラスト「英語」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162" y="3168311"/>
            <a:ext cx="1305396" cy="16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extbook illustration &quot;Society&quot;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64" y="3116540"/>
            <a:ext cx="1347331" cy="16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Textbook illustration &quot;Mathematics&quot;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05" y="3116540"/>
            <a:ext cx="1347330" cy="166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小さいハートマーク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1947">
            <a:off x="442907" y="2248787"/>
            <a:ext cx="11430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小さいハートマーク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053" flipH="1">
            <a:off x="10064082" y="1973116"/>
            <a:ext cx="11430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457028" y="501395"/>
              <a:ext cx="72779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 do you want to eat?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4838285" y="5517846"/>
              <a:ext cx="2515433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 want ~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6386" name="Picture 2" descr="食缶を運ぶ給食係のイラスト（男の子）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85" y="2031365"/>
            <a:ext cx="2349770" cy="33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昔の給食のイラスト（トレイあり）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09" y="2721475"/>
            <a:ext cx="2810311" cy="209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バツのマークのイラスト「×」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4597">
            <a:off x="1577323" y="181906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プレゼントが欲しい人のイラスト（女性）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899" y="183641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ピザのイラスト「トマトとサラミのピザ」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846" y="1993706"/>
            <a:ext cx="1470239" cy="145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9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047462" y="501395"/>
              <a:ext cx="809708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How do you spell your name?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6003635" y="5517846"/>
              <a:ext cx="184730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7410" name="Picture 2" descr="名札バッジのイラスト（四角）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605" y="1807013"/>
            <a:ext cx="33813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nglish alphabet letters and numbers capital Vector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0"/>
          <a:stretch/>
        </p:blipFill>
        <p:spPr bwMode="auto">
          <a:xfrm>
            <a:off x="2006677" y="2172764"/>
            <a:ext cx="4554187" cy="306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808483" y="4776952"/>
            <a:ext cx="1752381" cy="46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87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4234757" y="501395"/>
              <a:ext cx="372249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What’s this?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960646" y="5517846"/>
              <a:ext cx="4270721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It’s an avocado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8436" name="Picture 4" descr="https://img.buzzfeed.com/buzzfeed-static/static/2016-10/20/10/enhanced/buzzfeed-prod-fastlane03/enhanced-8074-1476973896-4.jpg?output-format=jpg&amp;output-quality=au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9169"/>
            <a:ext cx="5106512" cy="340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White Box Text"/>
          <p:cNvSpPr txBox="1"/>
          <p:nvPr/>
        </p:nvSpPr>
        <p:spPr>
          <a:xfrm>
            <a:off x="529198" y="2366053"/>
            <a:ext cx="537999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 smtClean="0">
                <a:latin typeface="Curse Casual" panose="020B0606020101010101" pitchFamily="34" charset="0"/>
              </a:rPr>
              <a:t>It’s a fruit, not a vegetable.</a:t>
            </a:r>
          </a:p>
          <a:p>
            <a:pPr algn="ctr"/>
            <a:endParaRPr lang="en-US" sz="3200" dirty="0">
              <a:latin typeface="Curse Casual" panose="020B0606020101010101" pitchFamily="34" charset="0"/>
            </a:endParaRPr>
          </a:p>
          <a:p>
            <a:pPr algn="ctr"/>
            <a:r>
              <a:rPr lang="en-US" sz="3200" dirty="0" smtClean="0">
                <a:latin typeface="Curse Casual" panose="020B0606020101010101" pitchFamily="34" charset="0"/>
              </a:rPr>
              <a:t>It’s green</a:t>
            </a:r>
            <a:endParaRPr lang="en-US" sz="3200" dirty="0" smtClean="0">
              <a:latin typeface="Curse Casual" panose="020B0606020101010101" pitchFamily="34" charset="0"/>
            </a:endParaRPr>
          </a:p>
          <a:p>
            <a:pPr algn="ctr"/>
            <a:endParaRPr lang="en-US" sz="3200" dirty="0">
              <a:latin typeface="Curse Casual" panose="020B0606020101010101" pitchFamily="34" charset="0"/>
            </a:endParaRPr>
          </a:p>
          <a:p>
            <a:pPr algn="ctr"/>
            <a:r>
              <a:rPr lang="en-US" sz="3200" dirty="0" smtClean="0">
                <a:latin typeface="Curse Casual" panose="020B0606020101010101" pitchFamily="34" charset="0"/>
              </a:rPr>
              <a:t>It’s f</a:t>
            </a:r>
            <a:r>
              <a:rPr lang="en-US" sz="3200" dirty="0" smtClean="0">
                <a:latin typeface="Curse Casual" panose="020B0606020101010101" pitchFamily="34" charset="0"/>
              </a:rPr>
              <a:t>rom </a:t>
            </a:r>
            <a:r>
              <a:rPr lang="en-US" sz="3200" dirty="0" smtClean="0">
                <a:latin typeface="Curse Casual" panose="020B0606020101010101" pitchFamily="34" charset="0"/>
              </a:rPr>
              <a:t>America &amp; South America</a:t>
            </a:r>
            <a:endParaRPr lang="en-US" sz="3200" dirty="0"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3173571" y="501395"/>
              <a:ext cx="58448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Can you play soccer?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131892" y="5517846"/>
              <a:ext cx="5928226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Yes, I can / No, I can’t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9458" name="Picture 2" descr="コーナーキックのイラスト（女子サッカー）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20" y="179458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6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Wrong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3" name="Correct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097156" y="501395"/>
              <a:ext cx="799770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Do you like </a:t>
              </a:r>
              <a:r>
                <a:rPr lang="en-US" sz="6000" dirty="0" err="1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tonkotsu</a:t>
              </a:r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 ramen?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235285" y="5517846"/>
              <a:ext cx="5721439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Yes, I do / No, I don’t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20482" name="Picture 2" descr="塩ラーメン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002" y="166966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0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Wrong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3" name="Correct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156463" y="501395"/>
              <a:ext cx="78790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000" dirty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私は蕎麦を食べました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4657148" y="5517846"/>
              <a:ext cx="2877712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 ate soba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21506" name="Picture 2" descr="英語のスピーキング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4" y="1780844"/>
            <a:ext cx="428625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8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Wrong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3" name="Correct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156460" y="501395"/>
              <a:ext cx="78790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000" dirty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私はテレビを見ました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4255595" y="5517846"/>
              <a:ext cx="3680816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 watched TV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22530" name="Picture 2" descr="テレビでお笑いを見る人のイラスト（女性）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83" y="2033399"/>
            <a:ext cx="4480034" cy="32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2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Wrong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3" name="Correct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3179981" y="501395"/>
              <a:ext cx="583204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 are you doing?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639240" y="5517846"/>
              <a:ext cx="4913526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I’m baking a cake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23554" name="Picture 2" descr="アルミカップ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01" y="2313377"/>
            <a:ext cx="2438137" cy="24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子供料理教室のイラスト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666" y="179458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小麦粉のイラスト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473" y="3847852"/>
            <a:ext cx="1712472" cy="152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楕円 1"/>
          <p:cNvSpPr/>
          <p:nvPr/>
        </p:nvSpPr>
        <p:spPr>
          <a:xfrm>
            <a:off x="6199316" y="4282247"/>
            <a:ext cx="1128999" cy="7425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560" name="Picture 8" descr="バターのイラスト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39" y="4161281"/>
            <a:ext cx="1375454" cy="12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白黒のふきだしのイラスト「雲」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05037" flipH="1">
            <a:off x="1690837" y="1405722"/>
            <a:ext cx="4362510" cy="42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パブロバのイラスト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233" y="2159122"/>
            <a:ext cx="2513102" cy="24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0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Wrong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3" name="Correct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076315" y="501395"/>
              <a:ext cx="80393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How many pens do you have?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018880" y="5517846"/>
              <a:ext cx="6154249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~ pens / I have ~ pens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24578" name="Picture 2" descr="ボールペン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3099">
            <a:off x="4506858" y="1995374"/>
            <a:ext cx="28479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0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nstructions Text"/>
          <p:cNvSpPr txBox="1"/>
          <p:nvPr/>
        </p:nvSpPr>
        <p:spPr>
          <a:xfrm>
            <a:off x="1096118" y="2123581"/>
            <a:ext cx="9999764" cy="27515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chemeClr val="bg1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IF YOU’RE RIGHT, YOU </a:t>
            </a:r>
            <a:br>
              <a:rPr lang="en-US" sz="7200" dirty="0">
                <a:solidFill>
                  <a:schemeClr val="bg1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</a:br>
            <a:r>
              <a:rPr lang="en-US" sz="7200" dirty="0">
                <a:solidFill>
                  <a:schemeClr val="bg1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CAN </a:t>
            </a:r>
            <a:r>
              <a:rPr lang="en-US" sz="72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PLAY A CARD GAME</a:t>
            </a:r>
            <a:r>
              <a:rPr lang="en-US" sz="7200" dirty="0">
                <a:solidFill>
                  <a:schemeClr val="bg1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 </a:t>
            </a:r>
            <a:br>
              <a:rPr lang="en-US" sz="7200" dirty="0">
                <a:solidFill>
                  <a:schemeClr val="bg1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</a:br>
            <a:r>
              <a:rPr lang="en-US" sz="7200" dirty="0">
                <a:solidFill>
                  <a:schemeClr val="bg1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FOR POINTS!</a:t>
            </a:r>
            <a:endParaRPr lang="en-US" sz="7200" dirty="0">
              <a:gradFill flip="none" rotWithShape="1">
                <a:gsLst>
                  <a:gs pos="29000">
                    <a:srgbClr val="F8DC31"/>
                  </a:gs>
                  <a:gs pos="70000">
                    <a:srgbClr val="F15F29"/>
                  </a:gs>
                </a:gsLst>
                <a:lin ang="16200000" scaled="1"/>
                <a:tileRect/>
              </a:gradFill>
              <a:effectLst>
                <a:glow rad="139700">
                  <a:srgbClr val="9B151B">
                    <a:alpha val="84706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Wrong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3" name="Correct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3438066" y="501395"/>
              <a:ext cx="53158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Do you have a dog?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235286" y="5517846"/>
              <a:ext cx="5721439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Yes, I do / No, I don’t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25602" name="Picture 2" descr="犬がなつく人のイラスト（女性）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5" y="1956598"/>
            <a:ext cx="3394184" cy="339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9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Wrong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3" name="Correct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436991" y="501395"/>
              <a:ext cx="73180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 food don’t you like?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4230748" y="5517846"/>
              <a:ext cx="3730509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 don’t like ~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26626" name="Picture 2" descr="野菜が嫌いな子供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08" y="1874910"/>
            <a:ext cx="2832383" cy="364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2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mb Card"/>
          <p:cNvGrpSpPr/>
          <p:nvPr/>
        </p:nvGrpSpPr>
        <p:grpSpPr>
          <a:xfrm>
            <a:off x="1270321" y="604312"/>
            <a:ext cx="4212701" cy="5718544"/>
            <a:chOff x="5208636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1-Point Card"/>
          <p:cNvGrpSpPr/>
          <p:nvPr/>
        </p:nvGrpSpPr>
        <p:grpSpPr>
          <a:xfrm>
            <a:off x="1270321" y="604312"/>
            <a:ext cx="4212701" cy="5718544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13" name="4-Point Card"/>
          <p:cNvGrpSpPr/>
          <p:nvPr/>
        </p:nvGrpSpPr>
        <p:grpSpPr>
          <a:xfrm>
            <a:off x="1270321" y="604312"/>
            <a:ext cx="4212701" cy="5718544"/>
            <a:chOff x="6095999" y="569728"/>
            <a:chExt cx="4212701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894978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970606" y="5356012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9" name="3-Point Card"/>
          <p:cNvGrpSpPr/>
          <p:nvPr/>
        </p:nvGrpSpPr>
        <p:grpSpPr>
          <a:xfrm>
            <a:off x="1245935" y="604312"/>
            <a:ext cx="4261473" cy="5718544"/>
            <a:chOff x="5302037" y="569728"/>
            <a:chExt cx="4261473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21" name="Back of Car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742" y="537251"/>
            <a:ext cx="4285859" cy="5852667"/>
          </a:xfrm>
          <a:prstGeom prst="rect">
            <a:avLst/>
          </a:prstGeom>
        </p:spPr>
      </p:pic>
      <p:sp>
        <p:nvSpPr>
          <p:cNvPr id="22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3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4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3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5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6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8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502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Nuclear Card"/>
          <p:cNvGrpSpPr/>
          <p:nvPr/>
        </p:nvGrpSpPr>
        <p:grpSpPr>
          <a:xfrm>
            <a:off x="1283970" y="584189"/>
            <a:ext cx="4212701" cy="5718544"/>
            <a:chOff x="5302734" y="569728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2734" y="569728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158372" y="611020"/>
              <a:ext cx="2098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6548621" y="5376199"/>
              <a:ext cx="2098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</p:grpSp>
      <p:grpSp>
        <p:nvGrpSpPr>
          <p:cNvPr id="17" name="2-Point Card"/>
          <p:cNvGrpSpPr/>
          <p:nvPr/>
        </p:nvGrpSpPr>
        <p:grpSpPr>
          <a:xfrm>
            <a:off x="1283970" y="584189"/>
            <a:ext cx="4212701" cy="5718544"/>
            <a:chOff x="5339507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4" name="1-Point Card"/>
          <p:cNvGrpSpPr/>
          <p:nvPr/>
        </p:nvGrpSpPr>
        <p:grpSpPr>
          <a:xfrm>
            <a:off x="1283970" y="584189"/>
            <a:ext cx="4212701" cy="5718544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13" name="1-Point Card"/>
          <p:cNvGrpSpPr/>
          <p:nvPr/>
        </p:nvGrpSpPr>
        <p:grpSpPr>
          <a:xfrm>
            <a:off x="1283970" y="584189"/>
            <a:ext cx="4212701" cy="5718544"/>
            <a:chOff x="5067361" y="352811"/>
            <a:chExt cx="4212701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9" name="3-Point Card"/>
          <p:cNvGrpSpPr/>
          <p:nvPr/>
        </p:nvGrpSpPr>
        <p:grpSpPr>
          <a:xfrm>
            <a:off x="1213864" y="584189"/>
            <a:ext cx="4261473" cy="5718544"/>
            <a:chOff x="5302037" y="569728"/>
            <a:chExt cx="4261473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25" name="Back of Car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7322" y="517128"/>
            <a:ext cx="4285859" cy="5852667"/>
          </a:xfrm>
          <a:prstGeom prst="rect">
            <a:avLst/>
          </a:prstGeom>
        </p:spPr>
      </p:pic>
      <p:sp>
        <p:nvSpPr>
          <p:cNvPr id="44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5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7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3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9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4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0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5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1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pic>
        <p:nvPicPr>
          <p:cNvPr id="31" name="Back to Home Button" descr="Exploding Kittens, Inc - GetApkApps.co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1269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2" presetClass="emph" presetSubtype="0" repeatCount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uclea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2" presetClass="emph" presetSubtype="0" repeatCount="7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5" grpId="2"/>
      <p:bldP spid="37" grpId="0"/>
      <p:bldP spid="37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Bomb Card"/>
          <p:cNvGrpSpPr/>
          <p:nvPr/>
        </p:nvGrpSpPr>
        <p:grpSpPr>
          <a:xfrm>
            <a:off x="1270321" y="569158"/>
            <a:ext cx="4212701" cy="5718544"/>
            <a:chOff x="5208636" y="569728"/>
            <a:chExt cx="4212701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2-Point Card"/>
          <p:cNvGrpSpPr/>
          <p:nvPr/>
        </p:nvGrpSpPr>
        <p:grpSpPr>
          <a:xfrm>
            <a:off x="1270321" y="569158"/>
            <a:ext cx="4212701" cy="5718544"/>
            <a:chOff x="5339507" y="569728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9" name="3-Point Card"/>
          <p:cNvGrpSpPr/>
          <p:nvPr/>
        </p:nvGrpSpPr>
        <p:grpSpPr>
          <a:xfrm>
            <a:off x="1245935" y="569158"/>
            <a:ext cx="4261473" cy="5718544"/>
            <a:chOff x="5302037" y="569728"/>
            <a:chExt cx="4261473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17" name="Back of Car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3742" y="502097"/>
            <a:ext cx="4285859" cy="5852667"/>
          </a:xfrm>
          <a:prstGeom prst="rect">
            <a:avLst/>
          </a:prstGeom>
        </p:spPr>
      </p:pic>
      <p:sp>
        <p:nvSpPr>
          <p:cNvPr id="18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19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0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3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1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5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6665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  <p:bldP spid="20" grpId="0"/>
      <p:bldP spid="20" grpId="1"/>
      <p:bldP spid="21" grpId="0"/>
      <p:bldP spid="2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1992" y="-2878183"/>
            <a:ext cx="16708246" cy="12771122"/>
          </a:xfrm>
          <a:prstGeom prst="rect">
            <a:avLst/>
          </a:prstGeom>
        </p:spPr>
      </p:pic>
      <p:grpSp>
        <p:nvGrpSpPr>
          <p:cNvPr id="6" name="Rare Card Back"/>
          <p:cNvGrpSpPr/>
          <p:nvPr/>
        </p:nvGrpSpPr>
        <p:grpSpPr>
          <a:xfrm>
            <a:off x="610466" y="571580"/>
            <a:ext cx="4572000" cy="5852667"/>
            <a:chOff x="4873873" y="697538"/>
            <a:chExt cx="4572000" cy="5852667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6944" y="697538"/>
              <a:ext cx="4285859" cy="5852667"/>
            </a:xfrm>
            <a:prstGeom prst="rect">
              <a:avLst/>
            </a:prstGeom>
          </p:spPr>
        </p:pic>
        <p:pic>
          <p:nvPicPr>
            <p:cNvPr id="9" name="Sparkle" descr="via GIPHY in 2021 | Glitter gif, Overlays transparent, Random 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73" y="697538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Rare Card - Change Points"/>
          <p:cNvGrpSpPr/>
          <p:nvPr/>
        </p:nvGrpSpPr>
        <p:grpSpPr>
          <a:xfrm>
            <a:off x="816241" y="638641"/>
            <a:ext cx="4212701" cy="5718544"/>
            <a:chOff x="5656260" y="569728"/>
            <a:chExt cx="4212701" cy="5718544"/>
          </a:xfrm>
        </p:grpSpPr>
        <p:pic>
          <p:nvPicPr>
            <p:cNvPr id="11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6260" y="569728"/>
              <a:ext cx="4212701" cy="57185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003955" y="686436"/>
              <a:ext cx="35173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CHANGE 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POINTS!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0800000">
              <a:off x="6003955" y="5298978"/>
              <a:ext cx="35173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CHANGE 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POINTS!</a:t>
              </a:r>
            </a:p>
          </p:txBody>
        </p:sp>
      </p:grpSp>
      <p:pic>
        <p:nvPicPr>
          <p:cNvPr id="3" name="Back to Home Button" descr="Exploding Kittens, Inc - GetApkApps.co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structions"/>
          <p:cNvSpPr txBox="1"/>
          <p:nvPr/>
        </p:nvSpPr>
        <p:spPr>
          <a:xfrm>
            <a:off x="5778041" y="1616185"/>
            <a:ext cx="5868864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9120F">
                      <a:alpha val="62745"/>
                    </a:srgbClr>
                  </a:glow>
                </a:effectLst>
                <a:latin typeface="Curse Casual" panose="020B0606020101010101" pitchFamily="34" charset="0"/>
              </a:rPr>
              <a:t>YOU FOUND A RARE CARD!</a:t>
            </a:r>
            <a:endParaRPr lang="en-US" sz="9600" dirty="0">
              <a:solidFill>
                <a:schemeClr val="bg1"/>
              </a:solidFill>
              <a:effectLst>
                <a:glow rad="139700">
                  <a:srgbClr val="99120F">
                    <a:alpha val="62745"/>
                  </a:srgbClr>
                </a:glow>
              </a:effectLst>
              <a:latin typeface="Curse Casual" panose="020B0606020101010101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Reveal it or get </a:t>
            </a:r>
            <a:b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5 points?</a:t>
            </a:r>
          </a:p>
        </p:txBody>
      </p:sp>
    </p:spTree>
    <p:extLst>
      <p:ext uri="{BB962C8B-B14F-4D97-AF65-F5344CB8AC3E}">
        <p14:creationId xmlns:p14="http://schemas.microsoft.com/office/powerpoint/2010/main" val="71367226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re Card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ge Pts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Bomb Card"/>
          <p:cNvGrpSpPr/>
          <p:nvPr/>
        </p:nvGrpSpPr>
        <p:grpSpPr>
          <a:xfrm>
            <a:off x="1270321" y="581519"/>
            <a:ext cx="4212701" cy="5718544"/>
            <a:chOff x="5208636" y="569728"/>
            <a:chExt cx="4212701" cy="5718544"/>
          </a:xfrm>
        </p:grpSpPr>
        <p:pic>
          <p:nvPicPr>
            <p:cNvPr id="26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grpSp>
        <p:nvGrpSpPr>
          <p:cNvPr id="21" name="1-Point Card"/>
          <p:cNvGrpSpPr/>
          <p:nvPr/>
        </p:nvGrpSpPr>
        <p:grpSpPr>
          <a:xfrm>
            <a:off x="1270321" y="581519"/>
            <a:ext cx="4212701" cy="5718544"/>
            <a:chOff x="5067361" y="352811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pic>
        <p:nvPicPr>
          <p:cNvPr id="3" name="Back to Home Button" descr="Exploding Kittens, Inc - GetApkApps.co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2-Point Card"/>
          <p:cNvGrpSpPr/>
          <p:nvPr/>
        </p:nvGrpSpPr>
        <p:grpSpPr>
          <a:xfrm>
            <a:off x="1270321" y="581519"/>
            <a:ext cx="4212701" cy="5718544"/>
            <a:chOff x="5339507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7" name="1-Point Card"/>
          <p:cNvGrpSpPr/>
          <p:nvPr/>
        </p:nvGrpSpPr>
        <p:grpSpPr>
          <a:xfrm>
            <a:off x="1270321" y="581519"/>
            <a:ext cx="4212701" cy="5718544"/>
            <a:chOff x="5067361" y="352811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13" name="5-Point Card"/>
          <p:cNvGrpSpPr/>
          <p:nvPr/>
        </p:nvGrpSpPr>
        <p:grpSpPr>
          <a:xfrm>
            <a:off x="1270321" y="581519"/>
            <a:ext cx="4212701" cy="5718544"/>
            <a:chOff x="5522394" y="668570"/>
            <a:chExt cx="4212701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342422" y="739274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418050" y="5421325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4" name="1-Point Card"/>
          <p:cNvGrpSpPr/>
          <p:nvPr/>
        </p:nvGrpSpPr>
        <p:grpSpPr>
          <a:xfrm>
            <a:off x="1270321" y="581519"/>
            <a:ext cx="4212701" cy="5718544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pic>
        <p:nvPicPr>
          <p:cNvPr id="29" name="Back of Car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742" y="514458"/>
            <a:ext cx="4285859" cy="5852667"/>
          </a:xfrm>
          <a:prstGeom prst="rect">
            <a:avLst/>
          </a:prstGeom>
        </p:spPr>
      </p:pic>
      <p:sp>
        <p:nvSpPr>
          <p:cNvPr id="30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1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2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3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6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4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5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9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7" name="Points"/>
          <p:cNvSpPr/>
          <p:nvPr/>
        </p:nvSpPr>
        <p:spPr>
          <a:xfrm>
            <a:off x="7521735" y="2016018"/>
            <a:ext cx="294753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92598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7" grpId="0"/>
      <p:bldP spid="3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Nuclear Card"/>
          <p:cNvGrpSpPr/>
          <p:nvPr/>
        </p:nvGrpSpPr>
        <p:grpSpPr>
          <a:xfrm>
            <a:off x="1270321" y="593124"/>
            <a:ext cx="4212701" cy="5718544"/>
            <a:chOff x="5302734" y="569728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2734" y="569728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158372" y="611020"/>
              <a:ext cx="2098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6548621" y="5376199"/>
              <a:ext cx="2098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3-Point Card"/>
          <p:cNvGrpSpPr/>
          <p:nvPr/>
        </p:nvGrpSpPr>
        <p:grpSpPr>
          <a:xfrm>
            <a:off x="1245935" y="593124"/>
            <a:ext cx="4261473" cy="5718544"/>
            <a:chOff x="5302037" y="569728"/>
            <a:chExt cx="4261473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4" name="2-Point Card"/>
          <p:cNvGrpSpPr/>
          <p:nvPr/>
        </p:nvGrpSpPr>
        <p:grpSpPr>
          <a:xfrm>
            <a:off x="1270321" y="593124"/>
            <a:ext cx="4212701" cy="5718544"/>
            <a:chOff x="5339507" y="569728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3" name="5-Point Card"/>
          <p:cNvGrpSpPr/>
          <p:nvPr/>
        </p:nvGrpSpPr>
        <p:grpSpPr>
          <a:xfrm>
            <a:off x="1270321" y="593124"/>
            <a:ext cx="4212701" cy="5718544"/>
            <a:chOff x="5522394" y="668570"/>
            <a:chExt cx="4212701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342422" y="739274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418050" y="5421325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7" name="2-Point Card"/>
          <p:cNvGrpSpPr/>
          <p:nvPr/>
        </p:nvGrpSpPr>
        <p:grpSpPr>
          <a:xfrm>
            <a:off x="1270321" y="593124"/>
            <a:ext cx="4212701" cy="5718544"/>
            <a:chOff x="5339507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25" name="Back of Car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742" y="526063"/>
            <a:ext cx="4285859" cy="5852667"/>
          </a:xfrm>
          <a:prstGeom prst="rect">
            <a:avLst/>
          </a:prstGeom>
        </p:spPr>
      </p:pic>
      <p:sp>
        <p:nvSpPr>
          <p:cNvPr id="26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7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8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2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9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1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9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0" name="Points"/>
          <p:cNvSpPr/>
          <p:nvPr/>
        </p:nvSpPr>
        <p:spPr>
          <a:xfrm>
            <a:off x="7654426" y="2016018"/>
            <a:ext cx="2682151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12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63907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2" presetClass="emph" presetSubtype="0" repeatCount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uclea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2" presetClass="emph" presetSubtype="0" repeatCount="7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28" grpId="0"/>
      <p:bldP spid="28" grpId="1"/>
      <p:bldP spid="29" grpId="0"/>
      <p:bldP spid="29" grpId="1"/>
      <p:bldP spid="31" grpId="0"/>
      <p:bldP spid="31" grpId="1"/>
      <p:bldP spid="30" grpId="0"/>
      <p:bldP spid="3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Bomb Card"/>
          <p:cNvGrpSpPr/>
          <p:nvPr/>
        </p:nvGrpSpPr>
        <p:grpSpPr>
          <a:xfrm>
            <a:off x="1270321" y="581766"/>
            <a:ext cx="4212701" cy="5718544"/>
            <a:chOff x="5208636" y="569728"/>
            <a:chExt cx="4212701" cy="5718544"/>
          </a:xfrm>
        </p:grpSpPr>
        <p:pic>
          <p:nvPicPr>
            <p:cNvPr id="34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grpSp>
        <p:nvGrpSpPr>
          <p:cNvPr id="13" name="3-Point Card"/>
          <p:cNvGrpSpPr/>
          <p:nvPr/>
        </p:nvGrpSpPr>
        <p:grpSpPr>
          <a:xfrm>
            <a:off x="1245935" y="581766"/>
            <a:ext cx="4261473" cy="5718544"/>
            <a:chOff x="5302037" y="569728"/>
            <a:chExt cx="4261473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25" name="2-Point Card"/>
          <p:cNvGrpSpPr/>
          <p:nvPr/>
        </p:nvGrpSpPr>
        <p:grpSpPr>
          <a:xfrm>
            <a:off x="1270321" y="581766"/>
            <a:ext cx="4212701" cy="5718544"/>
            <a:chOff x="5339507" y="569728"/>
            <a:chExt cx="4212701" cy="5718544"/>
          </a:xfrm>
        </p:grpSpPr>
        <p:pic>
          <p:nvPicPr>
            <p:cNvPr id="26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3" name="Back to Home Button" descr="Exploding Kittens, Inc - GetApkApps.com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1-Point Card"/>
          <p:cNvGrpSpPr/>
          <p:nvPr/>
        </p:nvGrpSpPr>
        <p:grpSpPr>
          <a:xfrm>
            <a:off x="1270321" y="581766"/>
            <a:ext cx="4212701" cy="5718544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9" name="2-Point Card"/>
          <p:cNvGrpSpPr/>
          <p:nvPr/>
        </p:nvGrpSpPr>
        <p:grpSpPr>
          <a:xfrm>
            <a:off x="1270321" y="581766"/>
            <a:ext cx="4212701" cy="5718544"/>
            <a:chOff x="5339507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7" name="2-Point Card"/>
          <p:cNvGrpSpPr/>
          <p:nvPr/>
        </p:nvGrpSpPr>
        <p:grpSpPr>
          <a:xfrm>
            <a:off x="1270321" y="581766"/>
            <a:ext cx="4212701" cy="5718544"/>
            <a:chOff x="5339507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21" name="2-Point Card"/>
          <p:cNvGrpSpPr/>
          <p:nvPr/>
        </p:nvGrpSpPr>
        <p:grpSpPr>
          <a:xfrm>
            <a:off x="1270321" y="581766"/>
            <a:ext cx="4212701" cy="5718544"/>
            <a:chOff x="5339507" y="569728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37" name="Back of Car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742" y="514705"/>
            <a:ext cx="4285859" cy="5852667"/>
          </a:xfrm>
          <a:prstGeom prst="rect">
            <a:avLst/>
          </a:prstGeom>
        </p:spPr>
      </p:pic>
      <p:sp>
        <p:nvSpPr>
          <p:cNvPr id="38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9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0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2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1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4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2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6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3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5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9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6" name="Points"/>
          <p:cNvSpPr/>
          <p:nvPr/>
        </p:nvSpPr>
        <p:spPr>
          <a:xfrm>
            <a:off x="7642583" y="2016018"/>
            <a:ext cx="2705838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12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01245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39" grpId="2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  <p:bldP spid="46" grpId="0"/>
      <p:bldP spid="4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Bomb Card"/>
          <p:cNvGrpSpPr/>
          <p:nvPr/>
        </p:nvGrpSpPr>
        <p:grpSpPr>
          <a:xfrm>
            <a:off x="1270321" y="589037"/>
            <a:ext cx="4212701" cy="5718544"/>
            <a:chOff x="5208636" y="569728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4-Point Card"/>
          <p:cNvGrpSpPr/>
          <p:nvPr/>
        </p:nvGrpSpPr>
        <p:grpSpPr>
          <a:xfrm>
            <a:off x="1270321" y="589037"/>
            <a:ext cx="4212701" cy="5718544"/>
            <a:chOff x="6095999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94978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970606" y="5356012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25" name="Back of Car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742" y="521976"/>
            <a:ext cx="4285859" cy="5852667"/>
          </a:xfrm>
          <a:prstGeom prst="rect">
            <a:avLst/>
          </a:prstGeom>
        </p:spPr>
      </p:pic>
      <p:sp>
        <p:nvSpPr>
          <p:cNvPr id="13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14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15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4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0502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 rot="20601254">
            <a:off x="10207297" y="3814150"/>
            <a:ext cx="1816523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>
                <a:solidFill>
                  <a:schemeClr val="bg1"/>
                </a:solidFill>
                <a:latin typeface="GoodDog" panose="02000000000000000000" pitchFamily="50" charset="0"/>
              </a:rPr>
              <a:t>All teams lose </a:t>
            </a:r>
            <a:br>
              <a:rPr lang="en-US" sz="2800" dirty="0">
                <a:solidFill>
                  <a:schemeClr val="bg1"/>
                </a:solidFill>
                <a:latin typeface="GoodDog" panose="02000000000000000000" pitchFamily="50" charset="0"/>
              </a:rPr>
            </a:br>
            <a:r>
              <a:rPr lang="en-US" sz="2800" dirty="0">
                <a:solidFill>
                  <a:schemeClr val="bg1"/>
                </a:solidFill>
                <a:latin typeface="GoodDog" panose="02000000000000000000" pitchFamily="50" charset="0"/>
              </a:rPr>
              <a:t>all points!</a:t>
            </a:r>
          </a:p>
        </p:txBody>
      </p:sp>
      <p:pic>
        <p:nvPicPr>
          <p:cNvPr id="50" name="White Arrow - Righ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00000" flipH="1">
            <a:off x="10670820" y="2685787"/>
            <a:ext cx="1090963" cy="108748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 rot="20601254">
            <a:off x="314002" y="4590243"/>
            <a:ext cx="1733167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>
                <a:solidFill>
                  <a:schemeClr val="bg1"/>
                </a:solidFill>
                <a:latin typeface="GoodDog" panose="02000000000000000000" pitchFamily="50" charset="0"/>
              </a:rPr>
              <a:t>Only your</a:t>
            </a:r>
            <a:br>
              <a:rPr lang="en-US" sz="2800" dirty="0">
                <a:solidFill>
                  <a:schemeClr val="bg1"/>
                </a:solidFill>
                <a:latin typeface="GoodDog" panose="02000000000000000000" pitchFamily="50" charset="0"/>
              </a:rPr>
            </a:br>
            <a:r>
              <a:rPr lang="en-US" sz="2800" dirty="0">
                <a:solidFill>
                  <a:schemeClr val="bg1"/>
                </a:solidFill>
                <a:latin typeface="GoodDog" panose="02000000000000000000" pitchFamily="50" charset="0"/>
              </a:rPr>
              <a:t>team loses all</a:t>
            </a:r>
            <a:br>
              <a:rPr lang="en-US" sz="2800" dirty="0">
                <a:solidFill>
                  <a:schemeClr val="bg1"/>
                </a:solidFill>
                <a:latin typeface="GoodDog" panose="02000000000000000000" pitchFamily="50" charset="0"/>
              </a:rPr>
            </a:br>
            <a:r>
              <a:rPr lang="en-US" sz="2800" dirty="0">
                <a:solidFill>
                  <a:schemeClr val="bg1"/>
                </a:solidFill>
                <a:latin typeface="GoodDog" panose="02000000000000000000" pitchFamily="50" charset="0"/>
              </a:rPr>
              <a:t>their points!</a:t>
            </a:r>
          </a:p>
        </p:txBody>
      </p:sp>
      <p:pic>
        <p:nvPicPr>
          <p:cNvPr id="54" name="White Arrow - Lef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0000" flipH="1">
            <a:off x="1229766" y="5397594"/>
            <a:ext cx="1090963" cy="1087488"/>
          </a:xfrm>
          <a:prstGeom prst="rect">
            <a:avLst/>
          </a:prstGeom>
        </p:spPr>
      </p:pic>
      <p:grpSp>
        <p:nvGrpSpPr>
          <p:cNvPr id="7" name="1-Point Card"/>
          <p:cNvGrpSpPr/>
          <p:nvPr/>
        </p:nvGrpSpPr>
        <p:grpSpPr>
          <a:xfrm>
            <a:off x="1295539" y="1124303"/>
            <a:ext cx="1879064" cy="2550741"/>
            <a:chOff x="5067361" y="352811"/>
            <a:chExt cx="4212701" cy="5718544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97146" y="414974"/>
              <a:ext cx="2228874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0800000">
              <a:off x="6221050" y="5104354"/>
              <a:ext cx="2228874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11" name="2-Point Card"/>
          <p:cNvGrpSpPr/>
          <p:nvPr/>
        </p:nvGrpSpPr>
        <p:grpSpPr>
          <a:xfrm>
            <a:off x="2578889" y="1124302"/>
            <a:ext cx="1879064" cy="2550742"/>
            <a:chOff x="5339507" y="569728"/>
            <a:chExt cx="4212701" cy="5718544"/>
          </a:xfrm>
        </p:grpSpPr>
        <p:pic>
          <p:nvPicPr>
            <p:cNvPr id="12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170028" y="621710"/>
              <a:ext cx="2519969" cy="897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0800000">
              <a:off x="6215330" y="5349124"/>
              <a:ext cx="2519969" cy="897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5" name="3-Point Card"/>
          <p:cNvGrpSpPr/>
          <p:nvPr/>
        </p:nvGrpSpPr>
        <p:grpSpPr>
          <a:xfrm>
            <a:off x="3862239" y="1124302"/>
            <a:ext cx="1900819" cy="2550743"/>
            <a:chOff x="5302037" y="569728"/>
            <a:chExt cx="4261473" cy="5718544"/>
          </a:xfrm>
        </p:grpSpPr>
        <p:pic>
          <p:nvPicPr>
            <p:cNvPr id="16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163133" y="644160"/>
              <a:ext cx="2530752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0800000">
              <a:off x="6203047" y="5319324"/>
              <a:ext cx="2530752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9" name="4-Point Card"/>
          <p:cNvGrpSpPr/>
          <p:nvPr/>
        </p:nvGrpSpPr>
        <p:grpSpPr>
          <a:xfrm>
            <a:off x="5167345" y="1124302"/>
            <a:ext cx="1879064" cy="2550742"/>
            <a:chOff x="6095999" y="569728"/>
            <a:chExt cx="4212701" cy="5718544"/>
          </a:xfrm>
        </p:grpSpPr>
        <p:pic>
          <p:nvPicPr>
            <p:cNvPr id="20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94977" y="621710"/>
              <a:ext cx="2537939" cy="897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0800000">
              <a:off x="6931298" y="5322999"/>
              <a:ext cx="2537939" cy="897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23" name="5-Point Card"/>
          <p:cNvGrpSpPr/>
          <p:nvPr/>
        </p:nvGrpSpPr>
        <p:grpSpPr>
          <a:xfrm>
            <a:off x="6450696" y="1124303"/>
            <a:ext cx="1879064" cy="2550741"/>
            <a:chOff x="5522394" y="668570"/>
            <a:chExt cx="4212701" cy="5718544"/>
          </a:xfrm>
        </p:grpSpPr>
        <p:pic>
          <p:nvPicPr>
            <p:cNvPr id="24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42421" y="739273"/>
              <a:ext cx="2534344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0800000">
              <a:off x="6380540" y="5388312"/>
              <a:ext cx="2534344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27" name="Bomb Card"/>
          <p:cNvGrpSpPr/>
          <p:nvPr/>
        </p:nvGrpSpPr>
        <p:grpSpPr>
          <a:xfrm>
            <a:off x="7734047" y="1124303"/>
            <a:ext cx="1879064" cy="2550740"/>
            <a:chOff x="5208636" y="569728"/>
            <a:chExt cx="4212701" cy="5718544"/>
          </a:xfrm>
        </p:grpSpPr>
        <p:pic>
          <p:nvPicPr>
            <p:cNvPr id="28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047570" y="643619"/>
              <a:ext cx="1632302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0800000">
              <a:off x="6993786" y="5355008"/>
              <a:ext cx="1632302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grpSp>
        <p:nvGrpSpPr>
          <p:cNvPr id="31" name="Nuclear Card"/>
          <p:cNvGrpSpPr/>
          <p:nvPr/>
        </p:nvGrpSpPr>
        <p:grpSpPr>
          <a:xfrm>
            <a:off x="9017397" y="1124303"/>
            <a:ext cx="1879064" cy="2550740"/>
            <a:chOff x="5302734" y="569728"/>
            <a:chExt cx="4212701" cy="5718544"/>
          </a:xfrm>
        </p:grpSpPr>
        <p:pic>
          <p:nvPicPr>
            <p:cNvPr id="32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02734" y="569728"/>
              <a:ext cx="4212701" cy="571854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158372" y="611021"/>
              <a:ext cx="2200123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0800000">
              <a:off x="6497885" y="5343188"/>
              <a:ext cx="2200123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</p:grpSp>
      <p:grpSp>
        <p:nvGrpSpPr>
          <p:cNvPr id="35" name="Rare Card - Lose All Points"/>
          <p:cNvGrpSpPr/>
          <p:nvPr/>
        </p:nvGrpSpPr>
        <p:grpSpPr>
          <a:xfrm>
            <a:off x="2519520" y="3967721"/>
            <a:ext cx="1879064" cy="2550741"/>
            <a:chOff x="5432746" y="569728"/>
            <a:chExt cx="4212701" cy="5718544"/>
          </a:xfrm>
        </p:grpSpPr>
        <p:pic>
          <p:nvPicPr>
            <p:cNvPr id="36" name="Card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32746" y="569728"/>
              <a:ext cx="4212701" cy="571854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621874" y="697811"/>
              <a:ext cx="3774204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LOSE ALL</a:t>
              </a:r>
              <a:r>
                <a:rPr lang="en-US" sz="20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POINTS!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0800000">
              <a:off x="5566168" y="5278753"/>
              <a:ext cx="3885613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LSOE ALL</a:t>
              </a:r>
              <a:r>
                <a:rPr lang="en-US" sz="20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POINTS!</a:t>
              </a:r>
            </a:p>
          </p:txBody>
        </p:sp>
      </p:grpSp>
      <p:grpSp>
        <p:nvGrpSpPr>
          <p:cNvPr id="39" name="Rare Card - Change Points"/>
          <p:cNvGrpSpPr/>
          <p:nvPr/>
        </p:nvGrpSpPr>
        <p:grpSpPr>
          <a:xfrm>
            <a:off x="7793417" y="3967721"/>
            <a:ext cx="1879064" cy="2550741"/>
            <a:chOff x="5656260" y="569728"/>
            <a:chExt cx="4212701" cy="5718544"/>
          </a:xfrm>
        </p:grpSpPr>
        <p:pic>
          <p:nvPicPr>
            <p:cNvPr id="40" name="Card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6260" y="569728"/>
              <a:ext cx="4212701" cy="571854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003082" y="686434"/>
              <a:ext cx="3519044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CHANGE </a:t>
              </a:r>
              <a:r>
                <a:rPr lang="en-US" sz="20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POINTS!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0800000">
              <a:off x="6003082" y="5265967"/>
              <a:ext cx="3519044" cy="89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CHANGE </a:t>
              </a:r>
              <a:r>
                <a:rPr lang="en-US" sz="20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POINTS!</a:t>
              </a:r>
            </a:p>
          </p:txBody>
        </p:sp>
      </p:grpSp>
      <p:sp>
        <p:nvSpPr>
          <p:cNvPr id="43" name="Header 1"/>
          <p:cNvSpPr/>
          <p:nvPr/>
        </p:nvSpPr>
        <p:spPr>
          <a:xfrm>
            <a:off x="4624283" y="177571"/>
            <a:ext cx="29434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DECK CARDS</a:t>
            </a:r>
            <a:endParaRPr lang="en-US" sz="1200" dirty="0"/>
          </a:p>
        </p:txBody>
      </p:sp>
      <p:sp>
        <p:nvSpPr>
          <p:cNvPr id="45" name="Header 2"/>
          <p:cNvSpPr/>
          <p:nvPr/>
        </p:nvSpPr>
        <p:spPr>
          <a:xfrm>
            <a:off x="4623482" y="4686519"/>
            <a:ext cx="2945037" cy="12558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dirty="0"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RARE CARDS</a:t>
            </a:r>
          </a:p>
          <a:p>
            <a:pPr algn="ctr">
              <a:lnSpc>
                <a:spcPct val="80000"/>
              </a:lnSpc>
            </a:pPr>
            <a:r>
              <a:rPr lang="en-US" sz="4000" dirty="0"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latin typeface="Curse Casual" panose="020B0606020101010101" pitchFamily="34" charset="0"/>
              </a:rPr>
              <a:t>(not in deck)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765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43" grpId="0"/>
      <p:bldP spid="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1992" y="-2878183"/>
            <a:ext cx="16708246" cy="12771122"/>
          </a:xfrm>
          <a:prstGeom prst="rect">
            <a:avLst/>
          </a:prstGeom>
        </p:spPr>
      </p:pic>
      <p:grpSp>
        <p:nvGrpSpPr>
          <p:cNvPr id="6" name="Rare Card Back"/>
          <p:cNvGrpSpPr/>
          <p:nvPr/>
        </p:nvGrpSpPr>
        <p:grpSpPr>
          <a:xfrm>
            <a:off x="610466" y="571580"/>
            <a:ext cx="4572000" cy="5852667"/>
            <a:chOff x="4873873" y="697538"/>
            <a:chExt cx="4572000" cy="5852667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6944" y="697538"/>
              <a:ext cx="4285859" cy="5852667"/>
            </a:xfrm>
            <a:prstGeom prst="rect">
              <a:avLst/>
            </a:prstGeom>
          </p:spPr>
        </p:pic>
        <p:pic>
          <p:nvPicPr>
            <p:cNvPr id="9" name="Sparkle" descr="via GIPHY in 2021 | Glitter gif, Overlays transparent, Random 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73" y="697538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Back to Home Button" descr="Exploding Kittens, Inc - GetApkApps.com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Rare Card - Lose All Points"/>
          <p:cNvGrpSpPr/>
          <p:nvPr/>
        </p:nvGrpSpPr>
        <p:grpSpPr>
          <a:xfrm>
            <a:off x="779663" y="623832"/>
            <a:ext cx="4212701" cy="5718544"/>
            <a:chOff x="5432746" y="569728"/>
            <a:chExt cx="4212701" cy="5718544"/>
          </a:xfrm>
        </p:grpSpPr>
        <p:pic>
          <p:nvPicPr>
            <p:cNvPr id="16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32746" y="569728"/>
              <a:ext cx="4212701" cy="57185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13266" y="697811"/>
              <a:ext cx="37914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LOSE ALL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POINTS!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0800000">
              <a:off x="5553152" y="5311765"/>
              <a:ext cx="39116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</a:t>
              </a:r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LSOE ALL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POINTS!</a:t>
              </a:r>
            </a:p>
          </p:txBody>
        </p:sp>
      </p:grpSp>
      <p:sp>
        <p:nvSpPr>
          <p:cNvPr id="13" name="Instructions"/>
          <p:cNvSpPr txBox="1"/>
          <p:nvPr/>
        </p:nvSpPr>
        <p:spPr>
          <a:xfrm>
            <a:off x="5778041" y="1616185"/>
            <a:ext cx="5868864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9120F">
                      <a:alpha val="62745"/>
                    </a:srgbClr>
                  </a:glow>
                </a:effectLst>
                <a:latin typeface="Curse Casual" panose="020B0606020101010101" pitchFamily="34" charset="0"/>
              </a:rPr>
              <a:t>YOU FOUND A RARE CARD!</a:t>
            </a:r>
            <a:endParaRPr lang="en-US" sz="9600" dirty="0">
              <a:solidFill>
                <a:schemeClr val="bg1"/>
              </a:solidFill>
              <a:effectLst>
                <a:glow rad="139700">
                  <a:srgbClr val="99120F">
                    <a:alpha val="62745"/>
                  </a:srgbClr>
                </a:glow>
              </a:effectLst>
              <a:latin typeface="Curse Casual" panose="020B0606020101010101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Reveal it or get </a:t>
            </a:r>
            <a:b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5 points?</a:t>
            </a:r>
          </a:p>
        </p:txBody>
      </p:sp>
    </p:spTree>
    <p:extLst>
      <p:ext uri="{BB962C8B-B14F-4D97-AF65-F5344CB8AC3E}">
        <p14:creationId xmlns:p14="http://schemas.microsoft.com/office/powerpoint/2010/main" val="101096533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re Card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se All Pts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mb Card"/>
          <p:cNvGrpSpPr/>
          <p:nvPr/>
        </p:nvGrpSpPr>
        <p:grpSpPr>
          <a:xfrm>
            <a:off x="1270321" y="586062"/>
            <a:ext cx="4212701" cy="5718544"/>
            <a:chOff x="5208636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3-Point Card"/>
          <p:cNvGrpSpPr/>
          <p:nvPr/>
        </p:nvGrpSpPr>
        <p:grpSpPr>
          <a:xfrm>
            <a:off x="1245935" y="586062"/>
            <a:ext cx="4261473" cy="5718544"/>
            <a:chOff x="5302037" y="569728"/>
            <a:chExt cx="4261473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9" name="4-Point Card"/>
          <p:cNvGrpSpPr/>
          <p:nvPr/>
        </p:nvGrpSpPr>
        <p:grpSpPr>
          <a:xfrm>
            <a:off x="1270321" y="586062"/>
            <a:ext cx="4212701" cy="5718544"/>
            <a:chOff x="6095999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94978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970606" y="5356012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3" name="3-Point Card"/>
          <p:cNvGrpSpPr/>
          <p:nvPr/>
        </p:nvGrpSpPr>
        <p:grpSpPr>
          <a:xfrm>
            <a:off x="1245935" y="586062"/>
            <a:ext cx="4261473" cy="5718544"/>
            <a:chOff x="5302037" y="569728"/>
            <a:chExt cx="4261473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21" name="Back of Car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3742" y="519001"/>
            <a:ext cx="4285859" cy="5852667"/>
          </a:xfrm>
          <a:prstGeom prst="rect">
            <a:avLst/>
          </a:prstGeom>
        </p:spPr>
      </p:pic>
      <p:sp>
        <p:nvSpPr>
          <p:cNvPr id="22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3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4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3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5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6" name="Points"/>
          <p:cNvSpPr/>
          <p:nvPr/>
        </p:nvSpPr>
        <p:spPr>
          <a:xfrm>
            <a:off x="7607577" y="2016018"/>
            <a:ext cx="277585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1124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mb Card"/>
          <p:cNvGrpSpPr/>
          <p:nvPr/>
        </p:nvGrpSpPr>
        <p:grpSpPr>
          <a:xfrm>
            <a:off x="1270321" y="595886"/>
            <a:ext cx="4212701" cy="5718544"/>
            <a:chOff x="5208636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2-Point Card"/>
          <p:cNvGrpSpPr/>
          <p:nvPr/>
        </p:nvGrpSpPr>
        <p:grpSpPr>
          <a:xfrm>
            <a:off x="1270321" y="595886"/>
            <a:ext cx="4212701" cy="5718544"/>
            <a:chOff x="5339507" y="569728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3" name="4-Point Card"/>
          <p:cNvGrpSpPr/>
          <p:nvPr/>
        </p:nvGrpSpPr>
        <p:grpSpPr>
          <a:xfrm>
            <a:off x="1270321" y="595886"/>
            <a:ext cx="4212701" cy="5718544"/>
            <a:chOff x="6095999" y="569728"/>
            <a:chExt cx="4212701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894978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970606" y="5356012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9" name="3-Point Card"/>
          <p:cNvGrpSpPr/>
          <p:nvPr/>
        </p:nvGrpSpPr>
        <p:grpSpPr>
          <a:xfrm>
            <a:off x="1245935" y="595886"/>
            <a:ext cx="4261473" cy="5718544"/>
            <a:chOff x="5302037" y="569728"/>
            <a:chExt cx="4261473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21" name="Back of Car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742" y="528825"/>
            <a:ext cx="4285859" cy="5852667"/>
          </a:xfrm>
          <a:prstGeom prst="rect">
            <a:avLst/>
          </a:prstGeom>
        </p:spPr>
      </p:pic>
      <p:sp>
        <p:nvSpPr>
          <p:cNvPr id="22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3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4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3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5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6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9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354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1992" y="-2878183"/>
            <a:ext cx="16708246" cy="12771122"/>
          </a:xfrm>
          <a:prstGeom prst="rect">
            <a:avLst/>
          </a:prstGeom>
        </p:spPr>
      </p:pic>
      <p:grpSp>
        <p:nvGrpSpPr>
          <p:cNvPr id="6" name="Rare Card Back"/>
          <p:cNvGrpSpPr/>
          <p:nvPr/>
        </p:nvGrpSpPr>
        <p:grpSpPr>
          <a:xfrm>
            <a:off x="610466" y="571580"/>
            <a:ext cx="4572000" cy="5852667"/>
            <a:chOff x="4873873" y="697538"/>
            <a:chExt cx="4572000" cy="5852667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6944" y="697538"/>
              <a:ext cx="4285859" cy="5852667"/>
            </a:xfrm>
            <a:prstGeom prst="rect">
              <a:avLst/>
            </a:prstGeom>
          </p:spPr>
        </p:pic>
        <p:pic>
          <p:nvPicPr>
            <p:cNvPr id="9" name="Sparkle" descr="via GIPHY in 2021 | Glitter gif, Overlays transparent, Random 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73" y="697538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Rare Card - Change Points"/>
          <p:cNvGrpSpPr/>
          <p:nvPr/>
        </p:nvGrpSpPr>
        <p:grpSpPr>
          <a:xfrm>
            <a:off x="816241" y="638641"/>
            <a:ext cx="4212701" cy="5718544"/>
            <a:chOff x="5656260" y="569728"/>
            <a:chExt cx="4212701" cy="5718544"/>
          </a:xfrm>
        </p:grpSpPr>
        <p:pic>
          <p:nvPicPr>
            <p:cNvPr id="11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6260" y="569728"/>
              <a:ext cx="4212701" cy="57185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003955" y="686436"/>
              <a:ext cx="35173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CHANGE 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POINTS!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0800000">
              <a:off x="6003955" y="5298978"/>
              <a:ext cx="35173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CHANGE 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POINTS!</a:t>
              </a:r>
            </a:p>
          </p:txBody>
        </p:sp>
      </p:grpSp>
      <p:pic>
        <p:nvPicPr>
          <p:cNvPr id="3" name="Back to Home Button" descr="Exploding Kittens, Inc - GetApkApps.co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nstructions"/>
          <p:cNvSpPr txBox="1"/>
          <p:nvPr/>
        </p:nvSpPr>
        <p:spPr>
          <a:xfrm>
            <a:off x="5778041" y="1616185"/>
            <a:ext cx="5868864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9120F">
                      <a:alpha val="62745"/>
                    </a:srgbClr>
                  </a:glow>
                </a:effectLst>
                <a:latin typeface="Curse Casual" panose="020B0606020101010101" pitchFamily="34" charset="0"/>
              </a:rPr>
              <a:t>YOU FOUND A RARE CARD!</a:t>
            </a:r>
            <a:endParaRPr lang="en-US" sz="9600" dirty="0">
              <a:solidFill>
                <a:schemeClr val="bg1"/>
              </a:solidFill>
              <a:effectLst>
                <a:glow rad="139700">
                  <a:srgbClr val="99120F">
                    <a:alpha val="62745"/>
                  </a:srgbClr>
                </a:glow>
              </a:effectLst>
              <a:latin typeface="Curse Casual" panose="020B0606020101010101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Reveal it or get </a:t>
            </a:r>
            <a:b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5 points?</a:t>
            </a:r>
          </a:p>
        </p:txBody>
      </p:sp>
    </p:spTree>
    <p:extLst>
      <p:ext uri="{BB962C8B-B14F-4D97-AF65-F5344CB8AC3E}">
        <p14:creationId xmlns:p14="http://schemas.microsoft.com/office/powerpoint/2010/main" val="1618546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re Card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ge Pts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Nuclear Card"/>
          <p:cNvGrpSpPr/>
          <p:nvPr/>
        </p:nvGrpSpPr>
        <p:grpSpPr>
          <a:xfrm>
            <a:off x="1270321" y="606714"/>
            <a:ext cx="4212701" cy="5718544"/>
            <a:chOff x="5302734" y="569728"/>
            <a:chExt cx="4212701" cy="5718544"/>
          </a:xfrm>
        </p:grpSpPr>
        <p:pic>
          <p:nvPicPr>
            <p:cNvPr id="30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2734" y="569728"/>
              <a:ext cx="4212701" cy="571854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158372" y="611020"/>
              <a:ext cx="2098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0800000">
              <a:off x="6548621" y="5376199"/>
              <a:ext cx="2098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3-Point Card"/>
          <p:cNvGrpSpPr/>
          <p:nvPr/>
        </p:nvGrpSpPr>
        <p:grpSpPr>
          <a:xfrm>
            <a:off x="1245935" y="606714"/>
            <a:ext cx="4261473" cy="5718544"/>
            <a:chOff x="5302037" y="569728"/>
            <a:chExt cx="4261473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25" name="3-Point Card"/>
          <p:cNvGrpSpPr/>
          <p:nvPr/>
        </p:nvGrpSpPr>
        <p:grpSpPr>
          <a:xfrm>
            <a:off x="1245935" y="606714"/>
            <a:ext cx="4261473" cy="5718544"/>
            <a:chOff x="5302037" y="569728"/>
            <a:chExt cx="4261473" cy="5718544"/>
          </a:xfrm>
        </p:grpSpPr>
        <p:pic>
          <p:nvPicPr>
            <p:cNvPr id="26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9" name="2-Point Card"/>
          <p:cNvGrpSpPr/>
          <p:nvPr/>
        </p:nvGrpSpPr>
        <p:grpSpPr>
          <a:xfrm>
            <a:off x="1270321" y="606714"/>
            <a:ext cx="4212701" cy="5718544"/>
            <a:chOff x="5339507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4" name="1-Point Card"/>
          <p:cNvGrpSpPr/>
          <p:nvPr/>
        </p:nvGrpSpPr>
        <p:grpSpPr>
          <a:xfrm>
            <a:off x="1270321" y="606714"/>
            <a:ext cx="4212701" cy="5718544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17" name="4-Point Card"/>
          <p:cNvGrpSpPr/>
          <p:nvPr/>
        </p:nvGrpSpPr>
        <p:grpSpPr>
          <a:xfrm>
            <a:off x="1270321" y="606714"/>
            <a:ext cx="4212701" cy="5718544"/>
            <a:chOff x="6095999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94978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970606" y="5356012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21" name="2-Point Card"/>
          <p:cNvGrpSpPr/>
          <p:nvPr/>
        </p:nvGrpSpPr>
        <p:grpSpPr>
          <a:xfrm>
            <a:off x="1270321" y="606714"/>
            <a:ext cx="4212701" cy="5718544"/>
            <a:chOff x="5339507" y="569728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37" name="Back of Car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3742" y="539653"/>
            <a:ext cx="4285859" cy="5852667"/>
          </a:xfrm>
          <a:prstGeom prst="rect">
            <a:avLst/>
          </a:prstGeom>
        </p:spPr>
      </p:pic>
      <p:sp>
        <p:nvSpPr>
          <p:cNvPr id="38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9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0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2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1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6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2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3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9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5" name="Points"/>
          <p:cNvSpPr/>
          <p:nvPr/>
        </p:nvSpPr>
        <p:spPr>
          <a:xfrm>
            <a:off x="7693667" y="2016018"/>
            <a:ext cx="260367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12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6" name="Points"/>
          <p:cNvSpPr/>
          <p:nvPr/>
        </p:nvSpPr>
        <p:spPr>
          <a:xfrm>
            <a:off x="7614391" y="2016018"/>
            <a:ext cx="2762222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15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07060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2" presetClass="emph" presetSubtype="0" repeatCount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uclea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32" presetClass="emph" presetSubtype="0" repeatCount="7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39" grpId="2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  <p:bldP spid="46" grpId="0"/>
      <p:bldP spid="4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Bomb Card"/>
          <p:cNvGrpSpPr/>
          <p:nvPr/>
        </p:nvGrpSpPr>
        <p:grpSpPr>
          <a:xfrm>
            <a:off x="1233742" y="606921"/>
            <a:ext cx="4212701" cy="5718544"/>
            <a:chOff x="5208636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5-Point Card"/>
          <p:cNvGrpSpPr/>
          <p:nvPr/>
        </p:nvGrpSpPr>
        <p:grpSpPr>
          <a:xfrm>
            <a:off x="1233742" y="606921"/>
            <a:ext cx="4212701" cy="5718544"/>
            <a:chOff x="5522394" y="668570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42422" y="739274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418050" y="5421325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13" name="Back of Car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742" y="539860"/>
            <a:ext cx="4285859" cy="5852667"/>
          </a:xfrm>
          <a:prstGeom prst="rect">
            <a:avLst/>
          </a:prstGeom>
        </p:spPr>
      </p:pic>
      <p:sp>
        <p:nvSpPr>
          <p:cNvPr id="14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15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16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5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3452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16" grpId="0"/>
      <p:bldP spid="16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Bomb Card"/>
          <p:cNvGrpSpPr/>
          <p:nvPr/>
        </p:nvGrpSpPr>
        <p:grpSpPr>
          <a:xfrm>
            <a:off x="1270321" y="611871"/>
            <a:ext cx="4212701" cy="5718544"/>
            <a:chOff x="5208636" y="569728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grpSp>
        <p:nvGrpSpPr>
          <p:cNvPr id="13" name="4-Point Card"/>
          <p:cNvGrpSpPr/>
          <p:nvPr/>
        </p:nvGrpSpPr>
        <p:grpSpPr>
          <a:xfrm>
            <a:off x="1270321" y="611871"/>
            <a:ext cx="4212701" cy="5718544"/>
            <a:chOff x="6095999" y="569728"/>
            <a:chExt cx="4212701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894978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970606" y="5356012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7" name="5-Point Card"/>
          <p:cNvGrpSpPr/>
          <p:nvPr/>
        </p:nvGrpSpPr>
        <p:grpSpPr>
          <a:xfrm>
            <a:off x="1270321" y="611871"/>
            <a:ext cx="4212701" cy="5718544"/>
            <a:chOff x="5522394" y="668570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342422" y="739274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418050" y="5421325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3" name="Back to Home Button" descr="Exploding Kittens, Inc - GetApkApps.com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2-Point Card"/>
          <p:cNvGrpSpPr/>
          <p:nvPr/>
        </p:nvGrpSpPr>
        <p:grpSpPr>
          <a:xfrm>
            <a:off x="1270321" y="611871"/>
            <a:ext cx="4212701" cy="5718544"/>
            <a:chOff x="5339507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4" name="1-Point Card"/>
          <p:cNvGrpSpPr/>
          <p:nvPr/>
        </p:nvGrpSpPr>
        <p:grpSpPr>
          <a:xfrm>
            <a:off x="1270321" y="611871"/>
            <a:ext cx="4212701" cy="5718544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pic>
        <p:nvPicPr>
          <p:cNvPr id="25" name="Back of Car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3742" y="544810"/>
            <a:ext cx="4285859" cy="5852667"/>
          </a:xfrm>
          <a:prstGeom prst="rect">
            <a:avLst/>
          </a:prstGeom>
        </p:spPr>
      </p:pic>
      <p:sp>
        <p:nvSpPr>
          <p:cNvPr id="26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7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8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9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3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0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8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1" name="Points"/>
          <p:cNvSpPr/>
          <p:nvPr/>
        </p:nvSpPr>
        <p:spPr>
          <a:xfrm>
            <a:off x="7614670" y="2016018"/>
            <a:ext cx="276166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12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4140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1992" y="-2878183"/>
            <a:ext cx="16708246" cy="12771122"/>
          </a:xfrm>
          <a:prstGeom prst="rect">
            <a:avLst/>
          </a:prstGeom>
        </p:spPr>
      </p:pic>
      <p:grpSp>
        <p:nvGrpSpPr>
          <p:cNvPr id="6" name="Rare Card Back"/>
          <p:cNvGrpSpPr/>
          <p:nvPr/>
        </p:nvGrpSpPr>
        <p:grpSpPr>
          <a:xfrm>
            <a:off x="610466" y="571580"/>
            <a:ext cx="4572000" cy="5852667"/>
            <a:chOff x="4873873" y="697538"/>
            <a:chExt cx="4572000" cy="5852667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6944" y="697538"/>
              <a:ext cx="4285859" cy="5852667"/>
            </a:xfrm>
            <a:prstGeom prst="rect">
              <a:avLst/>
            </a:prstGeom>
          </p:spPr>
        </p:pic>
        <p:pic>
          <p:nvPicPr>
            <p:cNvPr id="9" name="Sparkle" descr="via GIPHY in 2021 | Glitter gif, Overlays transparent, Random 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73" y="697538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Back to Home Button" descr="Exploding Kittens, Inc - GetApkApps.com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Rare Card - Lose All Points"/>
          <p:cNvGrpSpPr/>
          <p:nvPr/>
        </p:nvGrpSpPr>
        <p:grpSpPr>
          <a:xfrm>
            <a:off x="779663" y="623832"/>
            <a:ext cx="4212701" cy="5718544"/>
            <a:chOff x="5432746" y="569728"/>
            <a:chExt cx="4212701" cy="5718544"/>
          </a:xfrm>
        </p:grpSpPr>
        <p:pic>
          <p:nvPicPr>
            <p:cNvPr id="16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32746" y="569728"/>
              <a:ext cx="4212701" cy="57185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13266" y="697811"/>
              <a:ext cx="37914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LOSE ALL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POINTS!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0800000">
              <a:off x="5553152" y="5311765"/>
              <a:ext cx="39116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</a:t>
              </a:r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LSOE ALL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POINTS!</a:t>
              </a:r>
            </a:p>
          </p:txBody>
        </p:sp>
      </p:grpSp>
      <p:sp>
        <p:nvSpPr>
          <p:cNvPr id="13" name="Instructions"/>
          <p:cNvSpPr txBox="1"/>
          <p:nvPr/>
        </p:nvSpPr>
        <p:spPr>
          <a:xfrm>
            <a:off x="5778041" y="1616185"/>
            <a:ext cx="5868864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9120F">
                      <a:alpha val="62745"/>
                    </a:srgbClr>
                  </a:glow>
                </a:effectLst>
                <a:latin typeface="Curse Casual" panose="020B0606020101010101" pitchFamily="34" charset="0"/>
              </a:rPr>
              <a:t>YOU FOUND A RARE CARD!</a:t>
            </a:r>
            <a:endParaRPr lang="en-US" sz="9600" dirty="0">
              <a:solidFill>
                <a:schemeClr val="bg1"/>
              </a:solidFill>
              <a:effectLst>
                <a:glow rad="139700">
                  <a:srgbClr val="99120F">
                    <a:alpha val="62745"/>
                  </a:srgbClr>
                </a:glow>
              </a:effectLst>
              <a:latin typeface="Curse Casual" panose="020B0606020101010101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Reveal it or get </a:t>
            </a:r>
            <a:b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5 points?</a:t>
            </a:r>
          </a:p>
        </p:txBody>
      </p:sp>
    </p:spTree>
    <p:extLst>
      <p:ext uri="{BB962C8B-B14F-4D97-AF65-F5344CB8AC3E}">
        <p14:creationId xmlns:p14="http://schemas.microsoft.com/office/powerpoint/2010/main" val="271452029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re Card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se All Pts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1992" y="-2878183"/>
            <a:ext cx="16708246" cy="12771122"/>
          </a:xfrm>
          <a:prstGeom prst="rect">
            <a:avLst/>
          </a:prstGeom>
        </p:spPr>
      </p:pic>
      <p:grpSp>
        <p:nvGrpSpPr>
          <p:cNvPr id="6" name="Rare Card Back"/>
          <p:cNvGrpSpPr/>
          <p:nvPr/>
        </p:nvGrpSpPr>
        <p:grpSpPr>
          <a:xfrm>
            <a:off x="610466" y="571580"/>
            <a:ext cx="4572000" cy="5852667"/>
            <a:chOff x="4873873" y="697538"/>
            <a:chExt cx="4572000" cy="5852667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6944" y="697538"/>
              <a:ext cx="4285859" cy="5852667"/>
            </a:xfrm>
            <a:prstGeom prst="rect">
              <a:avLst/>
            </a:prstGeom>
          </p:spPr>
        </p:pic>
        <p:pic>
          <p:nvPicPr>
            <p:cNvPr id="9" name="Sparkle" descr="via GIPHY in 2021 | Glitter gif, Overlays transparent, Random 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73" y="697538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Back to Home Button" descr="Exploding Kittens, Inc - GetApkApps.com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Rare Card - Lose All Points"/>
          <p:cNvGrpSpPr/>
          <p:nvPr/>
        </p:nvGrpSpPr>
        <p:grpSpPr>
          <a:xfrm>
            <a:off x="779663" y="623832"/>
            <a:ext cx="4212701" cy="5718544"/>
            <a:chOff x="5432746" y="569728"/>
            <a:chExt cx="4212701" cy="5718544"/>
          </a:xfrm>
        </p:grpSpPr>
        <p:pic>
          <p:nvPicPr>
            <p:cNvPr id="16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32746" y="569728"/>
              <a:ext cx="4212701" cy="57185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13266" y="697811"/>
              <a:ext cx="37914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LOSE ALL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POINTS!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0800000">
              <a:off x="5553152" y="5311765"/>
              <a:ext cx="39116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</a:t>
              </a:r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LSOE ALL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POINTS!</a:t>
              </a:r>
            </a:p>
          </p:txBody>
        </p:sp>
      </p:grpSp>
      <p:sp>
        <p:nvSpPr>
          <p:cNvPr id="13" name="Instructions"/>
          <p:cNvSpPr txBox="1"/>
          <p:nvPr/>
        </p:nvSpPr>
        <p:spPr>
          <a:xfrm>
            <a:off x="5778041" y="1616185"/>
            <a:ext cx="5868864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9120F">
                      <a:alpha val="62745"/>
                    </a:srgbClr>
                  </a:glow>
                </a:effectLst>
                <a:latin typeface="Curse Casual" panose="020B0606020101010101" pitchFamily="34" charset="0"/>
              </a:rPr>
              <a:t>YOU FOUND A RARE CARD!</a:t>
            </a:r>
            <a:endParaRPr lang="en-US" sz="9600" dirty="0">
              <a:solidFill>
                <a:schemeClr val="bg1"/>
              </a:solidFill>
              <a:effectLst>
                <a:glow rad="139700">
                  <a:srgbClr val="99120F">
                    <a:alpha val="62745"/>
                  </a:srgbClr>
                </a:glow>
              </a:effectLst>
              <a:latin typeface="Curse Casual" panose="020B0606020101010101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Reveal it or get </a:t>
            </a:r>
            <a:b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5 points?</a:t>
            </a:r>
          </a:p>
        </p:txBody>
      </p:sp>
    </p:spTree>
    <p:extLst>
      <p:ext uri="{BB962C8B-B14F-4D97-AF65-F5344CB8AC3E}">
        <p14:creationId xmlns:p14="http://schemas.microsoft.com/office/powerpoint/2010/main" val="140180214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re Card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se All Pts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Bomb Card"/>
          <p:cNvGrpSpPr/>
          <p:nvPr/>
        </p:nvGrpSpPr>
        <p:grpSpPr>
          <a:xfrm>
            <a:off x="1233742" y="613438"/>
            <a:ext cx="4212701" cy="5718544"/>
            <a:chOff x="5208636" y="569728"/>
            <a:chExt cx="4212701" cy="5718544"/>
          </a:xfrm>
        </p:grpSpPr>
        <p:pic>
          <p:nvPicPr>
            <p:cNvPr id="16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2-Point Card"/>
          <p:cNvGrpSpPr/>
          <p:nvPr/>
        </p:nvGrpSpPr>
        <p:grpSpPr>
          <a:xfrm>
            <a:off x="1233742" y="613438"/>
            <a:ext cx="4212701" cy="5718544"/>
            <a:chOff x="5339507" y="569728"/>
            <a:chExt cx="4212701" cy="5718544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1" name="2-Point Card"/>
          <p:cNvGrpSpPr/>
          <p:nvPr/>
        </p:nvGrpSpPr>
        <p:grpSpPr>
          <a:xfrm>
            <a:off x="1233742" y="613438"/>
            <a:ext cx="4212701" cy="5718544"/>
            <a:chOff x="5339507" y="569728"/>
            <a:chExt cx="4212701" cy="5718544"/>
          </a:xfrm>
        </p:grpSpPr>
        <p:pic>
          <p:nvPicPr>
            <p:cNvPr id="12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19" name="Back of Car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742" y="546377"/>
            <a:ext cx="4285859" cy="5852667"/>
          </a:xfrm>
          <a:prstGeom prst="rect">
            <a:avLst/>
          </a:prstGeom>
        </p:spPr>
      </p:pic>
      <p:sp>
        <p:nvSpPr>
          <p:cNvPr id="20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1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2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2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3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4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1993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22" grpId="0"/>
      <p:bldP spid="22" grpId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ox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272"/>
          <a:stretch/>
        </p:blipFill>
        <p:spPr>
          <a:xfrm>
            <a:off x="0" y="449281"/>
            <a:ext cx="3658231" cy="1176630"/>
          </a:xfrm>
          <a:prstGeom prst="rect">
            <a:avLst/>
          </a:prstGeom>
        </p:spPr>
      </p:pic>
      <p:sp>
        <p:nvSpPr>
          <p:cNvPr id="43" name="Box Text"/>
          <p:cNvSpPr/>
          <p:nvPr/>
        </p:nvSpPr>
        <p:spPr>
          <a:xfrm>
            <a:off x="69232" y="694249"/>
            <a:ext cx="3135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srgbClr val="050400"/>
                </a:solidFill>
                <a:latin typeface="Curse Casual" panose="020B0606020101010101" pitchFamily="34" charset="0"/>
              </a:rPr>
              <a:t>CHOOSE A LETTER</a:t>
            </a:r>
          </a:p>
        </p:txBody>
      </p:sp>
      <p:sp>
        <p:nvSpPr>
          <p:cNvPr id="44" name="Shadow A"/>
          <p:cNvSpPr/>
          <p:nvPr/>
        </p:nvSpPr>
        <p:spPr>
          <a:xfrm>
            <a:off x="3798647" y="1539013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hadow B"/>
          <p:cNvSpPr/>
          <p:nvPr/>
        </p:nvSpPr>
        <p:spPr>
          <a:xfrm>
            <a:off x="5458635" y="1539013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hadow C"/>
          <p:cNvSpPr/>
          <p:nvPr/>
        </p:nvSpPr>
        <p:spPr>
          <a:xfrm>
            <a:off x="7118622" y="1539013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hadow D"/>
          <p:cNvSpPr/>
          <p:nvPr/>
        </p:nvSpPr>
        <p:spPr>
          <a:xfrm>
            <a:off x="8778611" y="1539013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hadow E"/>
          <p:cNvSpPr/>
          <p:nvPr/>
        </p:nvSpPr>
        <p:spPr>
          <a:xfrm>
            <a:off x="10438598" y="1539013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hadow H"/>
          <p:cNvSpPr/>
          <p:nvPr/>
        </p:nvSpPr>
        <p:spPr>
          <a:xfrm>
            <a:off x="3798647" y="3129147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hadow I"/>
          <p:cNvSpPr/>
          <p:nvPr/>
        </p:nvSpPr>
        <p:spPr>
          <a:xfrm>
            <a:off x="5458635" y="3129147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hadow J"/>
          <p:cNvSpPr/>
          <p:nvPr/>
        </p:nvSpPr>
        <p:spPr>
          <a:xfrm>
            <a:off x="7118622" y="3129147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hadow K"/>
          <p:cNvSpPr/>
          <p:nvPr/>
        </p:nvSpPr>
        <p:spPr>
          <a:xfrm>
            <a:off x="8778611" y="3129147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hadow L"/>
          <p:cNvSpPr/>
          <p:nvPr/>
        </p:nvSpPr>
        <p:spPr>
          <a:xfrm>
            <a:off x="10438598" y="3129147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hadow O"/>
          <p:cNvSpPr/>
          <p:nvPr/>
        </p:nvSpPr>
        <p:spPr>
          <a:xfrm>
            <a:off x="3798647" y="4719281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hadow P"/>
          <p:cNvSpPr/>
          <p:nvPr/>
        </p:nvSpPr>
        <p:spPr>
          <a:xfrm>
            <a:off x="5458635" y="4719281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hadow Q"/>
          <p:cNvSpPr/>
          <p:nvPr/>
        </p:nvSpPr>
        <p:spPr>
          <a:xfrm>
            <a:off x="7118622" y="4719281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hadow R"/>
          <p:cNvSpPr/>
          <p:nvPr/>
        </p:nvSpPr>
        <p:spPr>
          <a:xfrm>
            <a:off x="8778611" y="4719281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hadow S"/>
          <p:cNvSpPr/>
          <p:nvPr/>
        </p:nvSpPr>
        <p:spPr>
          <a:xfrm>
            <a:off x="10438598" y="4719281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hadow V"/>
          <p:cNvSpPr/>
          <p:nvPr/>
        </p:nvSpPr>
        <p:spPr>
          <a:xfrm>
            <a:off x="3798647" y="6313418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hadow W"/>
          <p:cNvSpPr/>
          <p:nvPr/>
        </p:nvSpPr>
        <p:spPr>
          <a:xfrm>
            <a:off x="5458635" y="6313418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hadow X"/>
          <p:cNvSpPr/>
          <p:nvPr/>
        </p:nvSpPr>
        <p:spPr>
          <a:xfrm>
            <a:off x="7118622" y="6313418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hadow Y"/>
          <p:cNvSpPr/>
          <p:nvPr/>
        </p:nvSpPr>
        <p:spPr>
          <a:xfrm>
            <a:off x="8778611" y="6313418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hadow Z"/>
          <p:cNvSpPr/>
          <p:nvPr/>
        </p:nvSpPr>
        <p:spPr>
          <a:xfrm>
            <a:off x="10438598" y="6313418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hadow F"/>
          <p:cNvSpPr/>
          <p:nvPr/>
        </p:nvSpPr>
        <p:spPr>
          <a:xfrm>
            <a:off x="478671" y="3129147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hadow G"/>
          <p:cNvSpPr/>
          <p:nvPr/>
        </p:nvSpPr>
        <p:spPr>
          <a:xfrm>
            <a:off x="2138659" y="3129147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hadow M"/>
          <p:cNvSpPr/>
          <p:nvPr/>
        </p:nvSpPr>
        <p:spPr>
          <a:xfrm>
            <a:off x="478671" y="4719281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hadow N"/>
          <p:cNvSpPr/>
          <p:nvPr/>
        </p:nvSpPr>
        <p:spPr>
          <a:xfrm>
            <a:off x="2138659" y="4719281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hadow T"/>
          <p:cNvSpPr/>
          <p:nvPr/>
        </p:nvSpPr>
        <p:spPr>
          <a:xfrm>
            <a:off x="478671" y="6317001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hadow U"/>
          <p:cNvSpPr/>
          <p:nvPr/>
        </p:nvSpPr>
        <p:spPr>
          <a:xfrm>
            <a:off x="2138659" y="6317001"/>
            <a:ext cx="1307926" cy="234973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utton">
            <a:hlinkClick r:id="rId6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478672" y="5189228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T</a:t>
            </a:r>
          </a:p>
        </p:txBody>
      </p:sp>
      <p:sp>
        <p:nvSpPr>
          <p:cNvPr id="10" name="Button">
            <a:hlinkClick r:id="rId7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2138660" y="5189228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U</a:t>
            </a:r>
          </a:p>
        </p:txBody>
      </p:sp>
      <p:sp>
        <p:nvSpPr>
          <p:cNvPr id="12" name="Button">
            <a:hlinkClick r:id="rId8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5458636" y="43101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B</a:t>
            </a:r>
          </a:p>
        </p:txBody>
      </p:sp>
      <p:sp>
        <p:nvSpPr>
          <p:cNvPr id="13" name="Button">
            <a:hlinkClick r:id="rId9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7118624" y="43101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C</a:t>
            </a:r>
          </a:p>
        </p:txBody>
      </p:sp>
      <p:sp>
        <p:nvSpPr>
          <p:cNvPr id="14" name="Button">
            <a:hlinkClick r:id="rId10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8778612" y="43101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D</a:t>
            </a:r>
          </a:p>
        </p:txBody>
      </p:sp>
      <p:sp>
        <p:nvSpPr>
          <p:cNvPr id="15" name="Button">
            <a:hlinkClick r:id="rId11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10438600" y="43101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E</a:t>
            </a:r>
          </a:p>
        </p:txBody>
      </p:sp>
      <p:sp>
        <p:nvSpPr>
          <p:cNvPr id="16" name="Button">
            <a:hlinkClick r:id="rId12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7118624" y="5189228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X</a:t>
            </a:r>
          </a:p>
        </p:txBody>
      </p:sp>
      <p:sp>
        <p:nvSpPr>
          <p:cNvPr id="17" name="Button">
            <a:hlinkClick r:id="rId13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478672" y="201708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F</a:t>
            </a:r>
          </a:p>
        </p:txBody>
      </p:sp>
      <p:sp>
        <p:nvSpPr>
          <p:cNvPr id="18" name="Button">
            <a:hlinkClick r:id="rId14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2138660" y="201708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G</a:t>
            </a:r>
          </a:p>
        </p:txBody>
      </p:sp>
      <p:sp>
        <p:nvSpPr>
          <p:cNvPr id="19" name="Button">
            <a:hlinkClick r:id="rId15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3798648" y="201708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H</a:t>
            </a:r>
          </a:p>
        </p:txBody>
      </p:sp>
      <p:sp>
        <p:nvSpPr>
          <p:cNvPr id="20" name="Button">
            <a:hlinkClick r:id="rId16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5458636" y="201708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I</a:t>
            </a:r>
          </a:p>
        </p:txBody>
      </p:sp>
      <p:sp>
        <p:nvSpPr>
          <p:cNvPr id="21" name="Button">
            <a:hlinkClick r:id="rId17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7118624" y="201708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J</a:t>
            </a:r>
          </a:p>
        </p:txBody>
      </p:sp>
      <p:sp>
        <p:nvSpPr>
          <p:cNvPr id="22" name="Button">
            <a:hlinkClick r:id="rId18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8778612" y="201708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K</a:t>
            </a:r>
          </a:p>
        </p:txBody>
      </p:sp>
      <p:sp>
        <p:nvSpPr>
          <p:cNvPr id="23" name="Button">
            <a:hlinkClick r:id="rId19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10438600" y="201708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L</a:t>
            </a:r>
          </a:p>
        </p:txBody>
      </p:sp>
      <p:sp>
        <p:nvSpPr>
          <p:cNvPr id="24" name="Button">
            <a:hlinkClick r:id="rId20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8778612" y="5189228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Y</a:t>
            </a:r>
          </a:p>
        </p:txBody>
      </p:sp>
      <p:sp>
        <p:nvSpPr>
          <p:cNvPr id="25" name="Button">
            <a:hlinkClick r:id="rId21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478671" y="360315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M</a:t>
            </a:r>
          </a:p>
        </p:txBody>
      </p:sp>
      <p:sp>
        <p:nvSpPr>
          <p:cNvPr id="26" name="Button">
            <a:hlinkClick r:id="rId22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2138659" y="360315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N</a:t>
            </a:r>
          </a:p>
        </p:txBody>
      </p:sp>
      <p:sp>
        <p:nvSpPr>
          <p:cNvPr id="27" name="Button">
            <a:hlinkClick r:id="rId23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3798647" y="360315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O</a:t>
            </a:r>
          </a:p>
        </p:txBody>
      </p:sp>
      <p:sp>
        <p:nvSpPr>
          <p:cNvPr id="28" name="Button">
            <a:hlinkClick r:id="rId24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5458635" y="360315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P</a:t>
            </a:r>
          </a:p>
        </p:txBody>
      </p:sp>
      <p:sp>
        <p:nvSpPr>
          <p:cNvPr id="29" name="Button">
            <a:hlinkClick r:id="rId25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7118623" y="360315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Q</a:t>
            </a:r>
          </a:p>
        </p:txBody>
      </p:sp>
      <p:sp>
        <p:nvSpPr>
          <p:cNvPr id="30" name="Button">
            <a:hlinkClick r:id="rId26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8778611" y="360315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R</a:t>
            </a:r>
          </a:p>
        </p:txBody>
      </p:sp>
      <p:sp>
        <p:nvSpPr>
          <p:cNvPr id="31" name="Button">
            <a:hlinkClick r:id="rId27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10438600" y="360315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S</a:t>
            </a:r>
          </a:p>
        </p:txBody>
      </p:sp>
      <p:sp>
        <p:nvSpPr>
          <p:cNvPr id="32" name="Button">
            <a:hlinkClick r:id="rId28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10438600" y="5189228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Z</a:t>
            </a:r>
          </a:p>
        </p:txBody>
      </p:sp>
      <p:sp>
        <p:nvSpPr>
          <p:cNvPr id="33" name="Button">
            <a:hlinkClick r:id="rId29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3798648" y="5189228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V</a:t>
            </a:r>
          </a:p>
        </p:txBody>
      </p:sp>
      <p:sp>
        <p:nvSpPr>
          <p:cNvPr id="34" name="Button">
            <a:hlinkClick r:id="rId30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5458636" y="5189228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W</a:t>
            </a:r>
          </a:p>
        </p:txBody>
      </p:sp>
      <p:sp>
        <p:nvSpPr>
          <p:cNvPr id="11" name="Button">
            <a:hlinkClick r:id="rId31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3798648" y="431017"/>
            <a:ext cx="1307926" cy="1213158"/>
          </a:xfrm>
          <a:custGeom>
            <a:avLst/>
            <a:gdLst>
              <a:gd name="connsiteX0" fmla="*/ 0 w 1307926"/>
              <a:gd name="connsiteY0" fmla="*/ 202197 h 1213158"/>
              <a:gd name="connsiteX1" fmla="*/ 202197 w 1307926"/>
              <a:gd name="connsiteY1" fmla="*/ 0 h 1213158"/>
              <a:gd name="connsiteX2" fmla="*/ 662998 w 1307926"/>
              <a:gd name="connsiteY2" fmla="*/ 0 h 1213158"/>
              <a:gd name="connsiteX3" fmla="*/ 1105729 w 1307926"/>
              <a:gd name="connsiteY3" fmla="*/ 0 h 1213158"/>
              <a:gd name="connsiteX4" fmla="*/ 1307926 w 1307926"/>
              <a:gd name="connsiteY4" fmla="*/ 202197 h 1213158"/>
              <a:gd name="connsiteX5" fmla="*/ 1307926 w 1307926"/>
              <a:gd name="connsiteY5" fmla="*/ 590404 h 1213158"/>
              <a:gd name="connsiteX6" fmla="*/ 1307926 w 1307926"/>
              <a:gd name="connsiteY6" fmla="*/ 1010961 h 1213158"/>
              <a:gd name="connsiteX7" fmla="*/ 1105729 w 1307926"/>
              <a:gd name="connsiteY7" fmla="*/ 1213158 h 1213158"/>
              <a:gd name="connsiteX8" fmla="*/ 644928 w 1307926"/>
              <a:gd name="connsiteY8" fmla="*/ 1213158 h 1213158"/>
              <a:gd name="connsiteX9" fmla="*/ 202197 w 1307926"/>
              <a:gd name="connsiteY9" fmla="*/ 1213158 h 1213158"/>
              <a:gd name="connsiteX10" fmla="*/ 0 w 1307926"/>
              <a:gd name="connsiteY10" fmla="*/ 1010961 h 1213158"/>
              <a:gd name="connsiteX11" fmla="*/ 0 w 1307926"/>
              <a:gd name="connsiteY11" fmla="*/ 598491 h 1213158"/>
              <a:gd name="connsiteX12" fmla="*/ 0 w 1307926"/>
              <a:gd name="connsiteY12" fmla="*/ 202197 h 12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926" h="1213158" fill="none" extrusionOk="0">
                <a:moveTo>
                  <a:pt x="0" y="202197"/>
                </a:moveTo>
                <a:cubicBezTo>
                  <a:pt x="-28297" y="95174"/>
                  <a:pt x="73169" y="-11977"/>
                  <a:pt x="202197" y="0"/>
                </a:cubicBezTo>
                <a:cubicBezTo>
                  <a:pt x="400533" y="-13560"/>
                  <a:pt x="521943" y="9120"/>
                  <a:pt x="662998" y="0"/>
                </a:cubicBezTo>
                <a:cubicBezTo>
                  <a:pt x="804053" y="-9120"/>
                  <a:pt x="964250" y="47179"/>
                  <a:pt x="1105729" y="0"/>
                </a:cubicBezTo>
                <a:cubicBezTo>
                  <a:pt x="1209919" y="13375"/>
                  <a:pt x="1311134" y="92911"/>
                  <a:pt x="1307926" y="202197"/>
                </a:cubicBezTo>
                <a:cubicBezTo>
                  <a:pt x="1352394" y="343680"/>
                  <a:pt x="1298656" y="460204"/>
                  <a:pt x="1307926" y="590404"/>
                </a:cubicBezTo>
                <a:cubicBezTo>
                  <a:pt x="1317196" y="720604"/>
                  <a:pt x="1264283" y="823712"/>
                  <a:pt x="1307926" y="1010961"/>
                </a:cubicBezTo>
                <a:cubicBezTo>
                  <a:pt x="1313519" y="1133706"/>
                  <a:pt x="1201168" y="1221717"/>
                  <a:pt x="1105729" y="1213158"/>
                </a:cubicBezTo>
                <a:cubicBezTo>
                  <a:pt x="970960" y="1225379"/>
                  <a:pt x="778668" y="1170489"/>
                  <a:pt x="644928" y="1213158"/>
                </a:cubicBezTo>
                <a:cubicBezTo>
                  <a:pt x="511188" y="1255827"/>
                  <a:pt x="296255" y="1193697"/>
                  <a:pt x="202197" y="1213158"/>
                </a:cubicBezTo>
                <a:cubicBezTo>
                  <a:pt x="79515" y="1235265"/>
                  <a:pt x="-9952" y="1109426"/>
                  <a:pt x="0" y="1010961"/>
                </a:cubicBezTo>
                <a:cubicBezTo>
                  <a:pt x="-29190" y="848490"/>
                  <a:pt x="45515" y="736660"/>
                  <a:pt x="0" y="598491"/>
                </a:cubicBezTo>
                <a:cubicBezTo>
                  <a:pt x="-45515" y="460322"/>
                  <a:pt x="7442" y="399468"/>
                  <a:pt x="0" y="202197"/>
                </a:cubicBezTo>
                <a:close/>
              </a:path>
              <a:path w="1307926" h="1213158" stroke="0" extrusionOk="0">
                <a:moveTo>
                  <a:pt x="0" y="202197"/>
                </a:moveTo>
                <a:cubicBezTo>
                  <a:pt x="-2990" y="88683"/>
                  <a:pt x="80067" y="3926"/>
                  <a:pt x="202197" y="0"/>
                </a:cubicBezTo>
                <a:cubicBezTo>
                  <a:pt x="316574" y="-23177"/>
                  <a:pt x="492719" y="54651"/>
                  <a:pt x="672034" y="0"/>
                </a:cubicBezTo>
                <a:cubicBezTo>
                  <a:pt x="851349" y="-54651"/>
                  <a:pt x="902119" y="24730"/>
                  <a:pt x="1105729" y="0"/>
                </a:cubicBezTo>
                <a:cubicBezTo>
                  <a:pt x="1210035" y="-4029"/>
                  <a:pt x="1310996" y="91994"/>
                  <a:pt x="1307926" y="202197"/>
                </a:cubicBezTo>
                <a:cubicBezTo>
                  <a:pt x="1345586" y="283756"/>
                  <a:pt x="1273623" y="418547"/>
                  <a:pt x="1307926" y="590404"/>
                </a:cubicBezTo>
                <a:cubicBezTo>
                  <a:pt x="1342229" y="762261"/>
                  <a:pt x="1258925" y="810663"/>
                  <a:pt x="1307926" y="1010961"/>
                </a:cubicBezTo>
                <a:cubicBezTo>
                  <a:pt x="1307175" y="1115467"/>
                  <a:pt x="1205805" y="1229271"/>
                  <a:pt x="1105729" y="1213158"/>
                </a:cubicBezTo>
                <a:cubicBezTo>
                  <a:pt x="954492" y="1215219"/>
                  <a:pt x="803381" y="1194149"/>
                  <a:pt x="672034" y="1213158"/>
                </a:cubicBezTo>
                <a:cubicBezTo>
                  <a:pt x="540687" y="1232167"/>
                  <a:pt x="359981" y="1166333"/>
                  <a:pt x="202197" y="1213158"/>
                </a:cubicBezTo>
                <a:cubicBezTo>
                  <a:pt x="95016" y="1219840"/>
                  <a:pt x="2379" y="1147266"/>
                  <a:pt x="0" y="1010961"/>
                </a:cubicBezTo>
                <a:cubicBezTo>
                  <a:pt x="-42483" y="893600"/>
                  <a:pt x="44731" y="818791"/>
                  <a:pt x="0" y="630842"/>
                </a:cubicBezTo>
                <a:cubicBezTo>
                  <a:pt x="-44731" y="442893"/>
                  <a:pt x="33186" y="291331"/>
                  <a:pt x="0" y="20219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Curse Casual" panose="020B0606020101010101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7876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Nuclear Card"/>
          <p:cNvGrpSpPr/>
          <p:nvPr/>
        </p:nvGrpSpPr>
        <p:grpSpPr>
          <a:xfrm>
            <a:off x="1270321" y="607396"/>
            <a:ext cx="4212701" cy="5718544"/>
            <a:chOff x="5302734" y="569728"/>
            <a:chExt cx="4212701" cy="5718544"/>
          </a:xfrm>
        </p:grpSpPr>
        <p:pic>
          <p:nvPicPr>
            <p:cNvPr id="26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2734" y="569728"/>
              <a:ext cx="4212701" cy="571854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158372" y="611020"/>
              <a:ext cx="2098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0800000">
              <a:off x="6548621" y="5376199"/>
              <a:ext cx="2098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1-Point Card"/>
          <p:cNvGrpSpPr/>
          <p:nvPr/>
        </p:nvGrpSpPr>
        <p:grpSpPr>
          <a:xfrm>
            <a:off x="1270321" y="607396"/>
            <a:ext cx="4212701" cy="5718544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13" name="3-Point Card"/>
          <p:cNvGrpSpPr/>
          <p:nvPr/>
        </p:nvGrpSpPr>
        <p:grpSpPr>
          <a:xfrm>
            <a:off x="1245935" y="607396"/>
            <a:ext cx="4261473" cy="5718544"/>
            <a:chOff x="5302037" y="569728"/>
            <a:chExt cx="4261473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7" name="4-Point Card"/>
          <p:cNvGrpSpPr/>
          <p:nvPr/>
        </p:nvGrpSpPr>
        <p:grpSpPr>
          <a:xfrm>
            <a:off x="1270321" y="607396"/>
            <a:ext cx="4212701" cy="5718544"/>
            <a:chOff x="6095999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94978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970606" y="5356012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9" name="2-Point Card"/>
          <p:cNvGrpSpPr/>
          <p:nvPr/>
        </p:nvGrpSpPr>
        <p:grpSpPr>
          <a:xfrm>
            <a:off x="1270321" y="607396"/>
            <a:ext cx="4212701" cy="5718544"/>
            <a:chOff x="5339507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21" name="5-Point Card"/>
          <p:cNvGrpSpPr/>
          <p:nvPr/>
        </p:nvGrpSpPr>
        <p:grpSpPr>
          <a:xfrm>
            <a:off x="1270321" y="607396"/>
            <a:ext cx="4212701" cy="5718544"/>
            <a:chOff x="5522394" y="668570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342422" y="739274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6418050" y="5421325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29" name="Back of Car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3742" y="540335"/>
            <a:ext cx="4285859" cy="5852667"/>
          </a:xfrm>
          <a:prstGeom prst="rect">
            <a:avLst/>
          </a:prstGeom>
        </p:spPr>
      </p:pic>
      <p:sp>
        <p:nvSpPr>
          <p:cNvPr id="30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1" name="Points"/>
          <p:cNvSpPr/>
          <p:nvPr/>
        </p:nvSpPr>
        <p:spPr>
          <a:xfrm>
            <a:off x="7996980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2" name="Points"/>
          <p:cNvSpPr/>
          <p:nvPr/>
        </p:nvSpPr>
        <p:spPr>
          <a:xfrm>
            <a:off x="7996980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5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3" name="Points"/>
          <p:cNvSpPr/>
          <p:nvPr/>
        </p:nvSpPr>
        <p:spPr>
          <a:xfrm>
            <a:off x="7996980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4" name="Points"/>
          <p:cNvSpPr/>
          <p:nvPr/>
        </p:nvSpPr>
        <p:spPr>
          <a:xfrm>
            <a:off x="7784079" y="2016018"/>
            <a:ext cx="2431856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11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5" name="Points"/>
          <p:cNvSpPr/>
          <p:nvPr/>
        </p:nvSpPr>
        <p:spPr>
          <a:xfrm>
            <a:off x="7649202" y="2016018"/>
            <a:ext cx="270161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14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7" name="Points"/>
          <p:cNvSpPr/>
          <p:nvPr/>
        </p:nvSpPr>
        <p:spPr>
          <a:xfrm>
            <a:off x="7507618" y="2016018"/>
            <a:ext cx="2984779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15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1893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repeatCount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uclea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repeatCount="7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7" grpId="0"/>
      <p:bldP spid="37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mb Card"/>
          <p:cNvGrpSpPr/>
          <p:nvPr/>
        </p:nvGrpSpPr>
        <p:grpSpPr>
          <a:xfrm>
            <a:off x="1233742" y="623192"/>
            <a:ext cx="4212701" cy="5718544"/>
            <a:chOff x="5208636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1-Point Card"/>
          <p:cNvGrpSpPr/>
          <p:nvPr/>
        </p:nvGrpSpPr>
        <p:grpSpPr>
          <a:xfrm>
            <a:off x="1233742" y="623192"/>
            <a:ext cx="4212701" cy="5718544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9" name="1-Point Card"/>
          <p:cNvGrpSpPr/>
          <p:nvPr/>
        </p:nvGrpSpPr>
        <p:grpSpPr>
          <a:xfrm>
            <a:off x="1233742" y="623192"/>
            <a:ext cx="4212701" cy="5718544"/>
            <a:chOff x="5067361" y="352811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13" name="1-Point Card"/>
          <p:cNvGrpSpPr/>
          <p:nvPr/>
        </p:nvGrpSpPr>
        <p:grpSpPr>
          <a:xfrm>
            <a:off x="1233742" y="623192"/>
            <a:ext cx="4212701" cy="5718544"/>
            <a:chOff x="5067361" y="352811"/>
            <a:chExt cx="4212701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pic>
        <p:nvPicPr>
          <p:cNvPr id="21" name="Back of Car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742" y="556131"/>
            <a:ext cx="4285859" cy="5852667"/>
          </a:xfrm>
          <a:prstGeom prst="rect">
            <a:avLst/>
          </a:prstGeom>
        </p:spPr>
      </p:pic>
      <p:sp>
        <p:nvSpPr>
          <p:cNvPr id="22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3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4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5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2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6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3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7541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Bomb Card"/>
          <p:cNvGrpSpPr/>
          <p:nvPr/>
        </p:nvGrpSpPr>
        <p:grpSpPr>
          <a:xfrm>
            <a:off x="1233742" y="613934"/>
            <a:ext cx="4212701" cy="5718544"/>
            <a:chOff x="5208636" y="569728"/>
            <a:chExt cx="4212701" cy="5718544"/>
          </a:xfrm>
        </p:grpSpPr>
        <p:pic>
          <p:nvPicPr>
            <p:cNvPr id="30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grpSp>
        <p:nvGrpSpPr>
          <p:cNvPr id="17" name="5-Point Card"/>
          <p:cNvGrpSpPr/>
          <p:nvPr/>
        </p:nvGrpSpPr>
        <p:grpSpPr>
          <a:xfrm>
            <a:off x="1233742" y="613934"/>
            <a:ext cx="4212701" cy="5718544"/>
            <a:chOff x="5522394" y="668570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342422" y="739274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418050" y="5421325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3" name="Back to Home Button" descr="Exploding Kittens, Inc - GetApkApps.co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1-Point Card"/>
          <p:cNvGrpSpPr/>
          <p:nvPr/>
        </p:nvGrpSpPr>
        <p:grpSpPr>
          <a:xfrm>
            <a:off x="1233742" y="613934"/>
            <a:ext cx="4212701" cy="5718544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13" name="3-Point Card"/>
          <p:cNvGrpSpPr/>
          <p:nvPr/>
        </p:nvGrpSpPr>
        <p:grpSpPr>
          <a:xfrm>
            <a:off x="1233742" y="613934"/>
            <a:ext cx="4261473" cy="5718544"/>
            <a:chOff x="5302037" y="569728"/>
            <a:chExt cx="4261473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25" name="3-Point Card"/>
          <p:cNvGrpSpPr/>
          <p:nvPr/>
        </p:nvGrpSpPr>
        <p:grpSpPr>
          <a:xfrm>
            <a:off x="1233742" y="613934"/>
            <a:ext cx="4261473" cy="5718544"/>
            <a:chOff x="5302037" y="569728"/>
            <a:chExt cx="4261473" cy="5718544"/>
          </a:xfrm>
        </p:grpSpPr>
        <p:pic>
          <p:nvPicPr>
            <p:cNvPr id="26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9" name="2-Point Card"/>
          <p:cNvGrpSpPr/>
          <p:nvPr/>
        </p:nvGrpSpPr>
        <p:grpSpPr>
          <a:xfrm>
            <a:off x="1233742" y="613934"/>
            <a:ext cx="4212701" cy="5718544"/>
            <a:chOff x="5339507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21" name="2-Point Card"/>
          <p:cNvGrpSpPr/>
          <p:nvPr/>
        </p:nvGrpSpPr>
        <p:grpSpPr>
          <a:xfrm>
            <a:off x="1233742" y="613934"/>
            <a:ext cx="4212701" cy="5718544"/>
            <a:chOff x="5339507" y="569728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33" name="Back of Car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3742" y="546873"/>
            <a:ext cx="4285859" cy="5852667"/>
          </a:xfrm>
          <a:prstGeom prst="rect">
            <a:avLst/>
          </a:prstGeom>
        </p:spPr>
      </p:pic>
      <p:sp>
        <p:nvSpPr>
          <p:cNvPr id="34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5" name="Points"/>
          <p:cNvSpPr/>
          <p:nvPr/>
        </p:nvSpPr>
        <p:spPr>
          <a:xfrm>
            <a:off x="7997250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6" name="Points"/>
          <p:cNvSpPr/>
          <p:nvPr/>
        </p:nvSpPr>
        <p:spPr>
          <a:xfrm>
            <a:off x="7997250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2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7" name="Points"/>
          <p:cNvSpPr/>
          <p:nvPr/>
        </p:nvSpPr>
        <p:spPr>
          <a:xfrm>
            <a:off x="7997250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4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8" name="Points"/>
          <p:cNvSpPr/>
          <p:nvPr/>
        </p:nvSpPr>
        <p:spPr>
          <a:xfrm>
            <a:off x="7997250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39" name="Points"/>
          <p:cNvSpPr/>
          <p:nvPr/>
        </p:nvSpPr>
        <p:spPr>
          <a:xfrm>
            <a:off x="7632375" y="2016018"/>
            <a:ext cx="273580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1" name="Points"/>
          <p:cNvSpPr/>
          <p:nvPr/>
        </p:nvSpPr>
        <p:spPr>
          <a:xfrm>
            <a:off x="7632375" y="2016018"/>
            <a:ext cx="273580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11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2" name="Points"/>
          <p:cNvSpPr/>
          <p:nvPr/>
        </p:nvSpPr>
        <p:spPr>
          <a:xfrm>
            <a:off x="7632375" y="2016018"/>
            <a:ext cx="273580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16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5730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5" grpId="2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1" grpId="0"/>
      <p:bldP spid="41" grpId="1"/>
      <p:bldP spid="42" grpId="0"/>
      <p:bldP spid="42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1992" y="-2878183"/>
            <a:ext cx="16708246" cy="12771122"/>
          </a:xfrm>
          <a:prstGeom prst="rect">
            <a:avLst/>
          </a:prstGeom>
        </p:spPr>
      </p:pic>
      <p:grpSp>
        <p:nvGrpSpPr>
          <p:cNvPr id="6" name="Rare Card Back"/>
          <p:cNvGrpSpPr/>
          <p:nvPr/>
        </p:nvGrpSpPr>
        <p:grpSpPr>
          <a:xfrm>
            <a:off x="610466" y="571580"/>
            <a:ext cx="4572000" cy="5852667"/>
            <a:chOff x="4873873" y="697538"/>
            <a:chExt cx="4572000" cy="5852667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6944" y="697538"/>
              <a:ext cx="4285859" cy="5852667"/>
            </a:xfrm>
            <a:prstGeom prst="rect">
              <a:avLst/>
            </a:prstGeom>
          </p:spPr>
        </p:pic>
        <p:pic>
          <p:nvPicPr>
            <p:cNvPr id="9" name="Sparkle" descr="via GIPHY in 2021 | Glitter gif, Overlays transparent, Random 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73" y="697538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Rare Card - Change Points"/>
          <p:cNvGrpSpPr/>
          <p:nvPr/>
        </p:nvGrpSpPr>
        <p:grpSpPr>
          <a:xfrm>
            <a:off x="816241" y="638641"/>
            <a:ext cx="4212701" cy="5718544"/>
            <a:chOff x="5656260" y="569728"/>
            <a:chExt cx="4212701" cy="5718544"/>
          </a:xfrm>
        </p:grpSpPr>
        <p:pic>
          <p:nvPicPr>
            <p:cNvPr id="11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6260" y="569728"/>
              <a:ext cx="4212701" cy="57185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003955" y="686436"/>
              <a:ext cx="35173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CHANGE 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POINTS!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0800000">
              <a:off x="6003955" y="5298978"/>
              <a:ext cx="35173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CHANGE 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POINTS!</a:t>
              </a:r>
            </a:p>
          </p:txBody>
        </p:sp>
      </p:grpSp>
      <p:pic>
        <p:nvPicPr>
          <p:cNvPr id="3" name="Back to Home Button" descr="Exploding Kittens, Inc - GetApkApps.co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nstructions"/>
          <p:cNvSpPr txBox="1"/>
          <p:nvPr/>
        </p:nvSpPr>
        <p:spPr>
          <a:xfrm>
            <a:off x="5778041" y="1616185"/>
            <a:ext cx="5868864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9120F">
                      <a:alpha val="62745"/>
                    </a:srgbClr>
                  </a:glow>
                </a:effectLst>
                <a:latin typeface="Curse Casual" panose="020B0606020101010101" pitchFamily="34" charset="0"/>
              </a:rPr>
              <a:t>YOU FOUND A RARE CARD!</a:t>
            </a:r>
            <a:endParaRPr lang="en-US" sz="9600" dirty="0">
              <a:solidFill>
                <a:schemeClr val="bg1"/>
              </a:solidFill>
              <a:effectLst>
                <a:glow rad="139700">
                  <a:srgbClr val="99120F">
                    <a:alpha val="62745"/>
                  </a:srgbClr>
                </a:glow>
              </a:effectLst>
              <a:latin typeface="Curse Casual" panose="020B0606020101010101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Reveal it or get </a:t>
            </a:r>
            <a:b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5 points?</a:t>
            </a:r>
          </a:p>
        </p:txBody>
      </p:sp>
    </p:spTree>
    <p:extLst>
      <p:ext uri="{BB962C8B-B14F-4D97-AF65-F5344CB8AC3E}">
        <p14:creationId xmlns:p14="http://schemas.microsoft.com/office/powerpoint/2010/main" val="326289301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re Card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ge Pts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uclear Card"/>
          <p:cNvGrpSpPr/>
          <p:nvPr/>
        </p:nvGrpSpPr>
        <p:grpSpPr>
          <a:xfrm>
            <a:off x="1233742" y="608921"/>
            <a:ext cx="4212701" cy="5718544"/>
            <a:chOff x="5302734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2734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158372" y="611020"/>
              <a:ext cx="2098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548621" y="5376199"/>
              <a:ext cx="2098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C000"/>
                  </a:solidFill>
                  <a:latin typeface="Curse Casual" panose="020B0606020101010101" pitchFamily="34" charset="0"/>
                </a:rPr>
                <a:t>NUCLEAR!</a:t>
              </a: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3-Point Card"/>
          <p:cNvGrpSpPr/>
          <p:nvPr/>
        </p:nvGrpSpPr>
        <p:grpSpPr>
          <a:xfrm>
            <a:off x="1233742" y="608921"/>
            <a:ext cx="4261473" cy="5718544"/>
            <a:chOff x="5302037" y="569728"/>
            <a:chExt cx="4261473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9" name="5-Point Card"/>
          <p:cNvGrpSpPr/>
          <p:nvPr/>
        </p:nvGrpSpPr>
        <p:grpSpPr>
          <a:xfrm>
            <a:off x="1233742" y="608921"/>
            <a:ext cx="4212701" cy="5718544"/>
            <a:chOff x="5522394" y="668570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42422" y="739274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418050" y="5421325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3" name="5-Point Card"/>
          <p:cNvGrpSpPr/>
          <p:nvPr/>
        </p:nvGrpSpPr>
        <p:grpSpPr>
          <a:xfrm>
            <a:off x="1233742" y="608921"/>
            <a:ext cx="4212701" cy="5718544"/>
            <a:chOff x="5522394" y="668570"/>
            <a:chExt cx="4212701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342422" y="739274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418050" y="5421325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21" name="Back of Car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3742" y="541860"/>
            <a:ext cx="4285859" cy="5852667"/>
          </a:xfrm>
          <a:prstGeom prst="rect">
            <a:avLst/>
          </a:prstGeom>
        </p:spPr>
      </p:pic>
      <p:sp>
        <p:nvSpPr>
          <p:cNvPr id="22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3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4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5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5" name="Points"/>
          <p:cNvSpPr/>
          <p:nvPr/>
        </p:nvSpPr>
        <p:spPr>
          <a:xfrm>
            <a:off x="7525655" y="2016018"/>
            <a:ext cx="293969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6" name="Points"/>
          <p:cNvSpPr/>
          <p:nvPr/>
        </p:nvSpPr>
        <p:spPr>
          <a:xfrm>
            <a:off x="7537036" y="2016018"/>
            <a:ext cx="2916931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13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90630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uclea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7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Bomb Card"/>
          <p:cNvGrpSpPr/>
          <p:nvPr/>
        </p:nvGrpSpPr>
        <p:grpSpPr>
          <a:xfrm>
            <a:off x="1270321" y="607952"/>
            <a:ext cx="4212701" cy="5718544"/>
            <a:chOff x="5208636" y="569728"/>
            <a:chExt cx="4212701" cy="5718544"/>
          </a:xfrm>
        </p:grpSpPr>
        <p:pic>
          <p:nvPicPr>
            <p:cNvPr id="42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grpSp>
        <p:nvGrpSpPr>
          <p:cNvPr id="33" name="1-Point Card"/>
          <p:cNvGrpSpPr/>
          <p:nvPr/>
        </p:nvGrpSpPr>
        <p:grpSpPr>
          <a:xfrm>
            <a:off x="1270321" y="607952"/>
            <a:ext cx="4212701" cy="5718544"/>
            <a:chOff x="5067361" y="352811"/>
            <a:chExt cx="4212701" cy="5718544"/>
          </a:xfrm>
        </p:grpSpPr>
        <p:pic>
          <p:nvPicPr>
            <p:cNvPr id="34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37" name="1-Point Card"/>
          <p:cNvGrpSpPr/>
          <p:nvPr/>
        </p:nvGrpSpPr>
        <p:grpSpPr>
          <a:xfrm>
            <a:off x="1270321" y="607952"/>
            <a:ext cx="4212701" cy="5718544"/>
            <a:chOff x="5067361" y="352811"/>
            <a:chExt cx="4212701" cy="5718544"/>
          </a:xfrm>
        </p:grpSpPr>
        <p:pic>
          <p:nvPicPr>
            <p:cNvPr id="3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pic>
        <p:nvPicPr>
          <p:cNvPr id="3" name="Back to Home Button" descr="Exploding Kittens, Inc - GetApkApps.co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5-Point Card"/>
          <p:cNvGrpSpPr/>
          <p:nvPr/>
        </p:nvGrpSpPr>
        <p:grpSpPr>
          <a:xfrm>
            <a:off x="1270321" y="607952"/>
            <a:ext cx="4212701" cy="5718544"/>
            <a:chOff x="5522394" y="668570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342422" y="739274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6418050" y="5421325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29" name="1-Point Card"/>
          <p:cNvGrpSpPr/>
          <p:nvPr/>
        </p:nvGrpSpPr>
        <p:grpSpPr>
          <a:xfrm>
            <a:off x="1270321" y="607952"/>
            <a:ext cx="4212701" cy="5718544"/>
            <a:chOff x="5067361" y="352811"/>
            <a:chExt cx="4212701" cy="5718544"/>
          </a:xfrm>
        </p:grpSpPr>
        <p:pic>
          <p:nvPicPr>
            <p:cNvPr id="30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4" name="1-Point Card"/>
          <p:cNvGrpSpPr/>
          <p:nvPr/>
        </p:nvGrpSpPr>
        <p:grpSpPr>
          <a:xfrm>
            <a:off x="1270321" y="607952"/>
            <a:ext cx="4212701" cy="5718544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1323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38874" y="5137366"/>
              <a:ext cx="2193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+1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</a:t>
              </a:r>
            </a:p>
          </p:txBody>
        </p:sp>
      </p:grpSp>
      <p:grpSp>
        <p:nvGrpSpPr>
          <p:cNvPr id="17" name="4-Point Card"/>
          <p:cNvGrpSpPr/>
          <p:nvPr/>
        </p:nvGrpSpPr>
        <p:grpSpPr>
          <a:xfrm>
            <a:off x="1270321" y="607952"/>
            <a:ext cx="4212701" cy="5718544"/>
            <a:chOff x="6095999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94978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970606" y="5356012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+4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9" name="2-Point Card"/>
          <p:cNvGrpSpPr/>
          <p:nvPr/>
        </p:nvGrpSpPr>
        <p:grpSpPr>
          <a:xfrm>
            <a:off x="1270321" y="607952"/>
            <a:ext cx="4212701" cy="5718544"/>
            <a:chOff x="5339507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25" name="2-Point Card"/>
          <p:cNvGrpSpPr/>
          <p:nvPr/>
        </p:nvGrpSpPr>
        <p:grpSpPr>
          <a:xfrm>
            <a:off x="1270321" y="607952"/>
            <a:ext cx="4212701" cy="5718544"/>
            <a:chOff x="5339507" y="569728"/>
            <a:chExt cx="4212701" cy="5718544"/>
          </a:xfrm>
        </p:grpSpPr>
        <p:pic>
          <p:nvPicPr>
            <p:cNvPr id="26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3" name="3-Point Card"/>
          <p:cNvGrpSpPr/>
          <p:nvPr/>
        </p:nvGrpSpPr>
        <p:grpSpPr>
          <a:xfrm>
            <a:off x="1245935" y="607952"/>
            <a:ext cx="4261473" cy="5718544"/>
            <a:chOff x="5302037" y="569728"/>
            <a:chExt cx="4261473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45" name="Back of Car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3742" y="540891"/>
            <a:ext cx="4285859" cy="5852667"/>
          </a:xfrm>
          <a:prstGeom prst="rect">
            <a:avLst/>
          </a:prstGeom>
        </p:spPr>
      </p:pic>
      <p:sp>
        <p:nvSpPr>
          <p:cNvPr id="46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7" name="Points"/>
          <p:cNvSpPr/>
          <p:nvPr/>
        </p:nvSpPr>
        <p:spPr>
          <a:xfrm>
            <a:off x="8003453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8" name="Points"/>
          <p:cNvSpPr/>
          <p:nvPr/>
        </p:nvSpPr>
        <p:spPr>
          <a:xfrm>
            <a:off x="8003453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3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49" name="Points"/>
          <p:cNvSpPr/>
          <p:nvPr/>
        </p:nvSpPr>
        <p:spPr>
          <a:xfrm>
            <a:off x="8003453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5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50" name="Points"/>
          <p:cNvSpPr/>
          <p:nvPr/>
        </p:nvSpPr>
        <p:spPr>
          <a:xfrm>
            <a:off x="8003453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51" name="Points"/>
          <p:cNvSpPr/>
          <p:nvPr/>
        </p:nvSpPr>
        <p:spPr>
          <a:xfrm>
            <a:off x="7658268" y="2016018"/>
            <a:ext cx="269642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11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53" name="Points"/>
          <p:cNvSpPr/>
          <p:nvPr/>
        </p:nvSpPr>
        <p:spPr>
          <a:xfrm>
            <a:off x="7683960" y="2016018"/>
            <a:ext cx="264504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12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54" name="Points"/>
          <p:cNvSpPr/>
          <p:nvPr/>
        </p:nvSpPr>
        <p:spPr>
          <a:xfrm>
            <a:off x="7578248" y="2016018"/>
            <a:ext cx="285646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13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55" name="Points"/>
          <p:cNvSpPr/>
          <p:nvPr/>
        </p:nvSpPr>
        <p:spPr>
          <a:xfrm>
            <a:off x="7622142" y="2016018"/>
            <a:ext cx="2768676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18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56" name="Points"/>
          <p:cNvSpPr/>
          <p:nvPr/>
        </p:nvSpPr>
        <p:spPr>
          <a:xfrm>
            <a:off x="7689013" y="2016018"/>
            <a:ext cx="263493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19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57" name="Points"/>
          <p:cNvSpPr/>
          <p:nvPr/>
        </p:nvSpPr>
        <p:spPr>
          <a:xfrm>
            <a:off x="7502176" y="2016018"/>
            <a:ext cx="3008608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20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4383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7" grpId="2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1992" y="-2878183"/>
            <a:ext cx="16708246" cy="12771122"/>
          </a:xfrm>
          <a:prstGeom prst="rect">
            <a:avLst/>
          </a:prstGeom>
        </p:spPr>
      </p:pic>
      <p:grpSp>
        <p:nvGrpSpPr>
          <p:cNvPr id="6" name="Rare Card Back"/>
          <p:cNvGrpSpPr/>
          <p:nvPr/>
        </p:nvGrpSpPr>
        <p:grpSpPr>
          <a:xfrm>
            <a:off x="610466" y="571580"/>
            <a:ext cx="4572000" cy="5852667"/>
            <a:chOff x="4873873" y="697538"/>
            <a:chExt cx="4572000" cy="5852667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6944" y="697538"/>
              <a:ext cx="4285859" cy="5852667"/>
            </a:xfrm>
            <a:prstGeom prst="rect">
              <a:avLst/>
            </a:prstGeom>
          </p:spPr>
        </p:pic>
        <p:pic>
          <p:nvPicPr>
            <p:cNvPr id="9" name="Sparkle" descr="via GIPHY in 2021 | Glitter gif, Overlays transparent, Random 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73" y="697538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Back to Home Button" descr="Exploding Kittens, Inc - GetApkApps.com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Rare Card - Lose All Points"/>
          <p:cNvGrpSpPr/>
          <p:nvPr/>
        </p:nvGrpSpPr>
        <p:grpSpPr>
          <a:xfrm>
            <a:off x="779663" y="623832"/>
            <a:ext cx="4212701" cy="5718544"/>
            <a:chOff x="5432746" y="569728"/>
            <a:chExt cx="4212701" cy="5718544"/>
          </a:xfrm>
        </p:grpSpPr>
        <p:pic>
          <p:nvPicPr>
            <p:cNvPr id="16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32746" y="569728"/>
              <a:ext cx="4212701" cy="57185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13266" y="697811"/>
              <a:ext cx="37914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LOSE ALL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POINTS!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0800000">
              <a:off x="5553152" y="5311765"/>
              <a:ext cx="39116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</a:t>
              </a:r>
              <a:r>
                <a:rPr lang="en-US" sz="4800" dirty="0">
                  <a:solidFill>
                    <a:schemeClr val="bg1"/>
                  </a:solidFill>
                  <a:latin typeface="Curse Casual" panose="020B0606020101010101" pitchFamily="34" charset="0"/>
                </a:rPr>
                <a:t>LSOE ALL</a:t>
              </a:r>
              <a:r>
                <a:rPr lang="en-US" sz="4800" dirty="0">
                  <a:solidFill>
                    <a:srgbClr val="6A1112"/>
                  </a:solidFill>
                  <a:latin typeface="Curse Casual" panose="020B0606020101010101" pitchFamily="34" charset="0"/>
                </a:rPr>
                <a:t> POINTS!</a:t>
              </a:r>
            </a:p>
          </p:txBody>
        </p:sp>
      </p:grpSp>
      <p:sp>
        <p:nvSpPr>
          <p:cNvPr id="13" name="Instructions"/>
          <p:cNvSpPr txBox="1"/>
          <p:nvPr/>
        </p:nvSpPr>
        <p:spPr>
          <a:xfrm>
            <a:off x="5778041" y="1616185"/>
            <a:ext cx="5868864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9120F">
                      <a:alpha val="62745"/>
                    </a:srgbClr>
                  </a:glow>
                </a:effectLst>
                <a:latin typeface="Curse Casual" panose="020B0606020101010101" pitchFamily="34" charset="0"/>
              </a:rPr>
              <a:t>YOU FOUND A RARE CARD!</a:t>
            </a:r>
            <a:endParaRPr lang="en-US" sz="9600" dirty="0">
              <a:solidFill>
                <a:schemeClr val="bg1"/>
              </a:solidFill>
              <a:effectLst>
                <a:glow rad="139700">
                  <a:srgbClr val="99120F">
                    <a:alpha val="62745"/>
                  </a:srgbClr>
                </a:glow>
              </a:effectLst>
              <a:latin typeface="Curse Casual" panose="020B0606020101010101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Reveal it or get </a:t>
            </a:r>
            <a:b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Curse Casual" panose="020B0606020101010101" pitchFamily="34" charset="0"/>
              </a:rPr>
              <a:t>5 points?</a:t>
            </a:r>
          </a:p>
        </p:txBody>
      </p:sp>
    </p:spTree>
    <p:extLst>
      <p:ext uri="{BB962C8B-B14F-4D97-AF65-F5344CB8AC3E}">
        <p14:creationId xmlns:p14="http://schemas.microsoft.com/office/powerpoint/2010/main" val="359474566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re Card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se All Pts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mb Card"/>
          <p:cNvGrpSpPr/>
          <p:nvPr/>
        </p:nvGrpSpPr>
        <p:grpSpPr>
          <a:xfrm>
            <a:off x="1270321" y="605892"/>
            <a:ext cx="4212701" cy="5718544"/>
            <a:chOff x="5208636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47569" y="643620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7064380" y="5388017"/>
              <a:ext cx="14911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BOMB!</a:t>
              </a:r>
              <a:endParaRPr lang="en-US" sz="4800" dirty="0">
                <a:solidFill>
                  <a:schemeClr val="bg1">
                    <a:lumMod val="75000"/>
                  </a:schemeClr>
                </a:solidFill>
                <a:latin typeface="Curse Casual" panose="020B0606020101010101" pitchFamily="34" charset="0"/>
              </a:endParaRPr>
            </a:p>
          </p:txBody>
        </p:sp>
      </p:grpSp>
      <p:pic>
        <p:nvPicPr>
          <p:cNvPr id="3" name="Back to Home Button" descr="Exploding Kittens, Inc - GetApkApps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5833739"/>
            <a:ext cx="1024261" cy="1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3-Point Card"/>
          <p:cNvGrpSpPr/>
          <p:nvPr/>
        </p:nvGrpSpPr>
        <p:grpSpPr>
          <a:xfrm>
            <a:off x="1245935" y="605892"/>
            <a:ext cx="4261473" cy="5718544"/>
            <a:chOff x="5302037" y="569728"/>
            <a:chExt cx="4261473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63133" y="644160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238761" y="5352337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+3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4" name="2-Point Card"/>
          <p:cNvGrpSpPr/>
          <p:nvPr/>
        </p:nvGrpSpPr>
        <p:grpSpPr>
          <a:xfrm>
            <a:off x="1270321" y="605892"/>
            <a:ext cx="4212701" cy="5718544"/>
            <a:chOff x="5339507" y="569728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70026" y="621709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6245654" y="5382138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+2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grpSp>
        <p:nvGrpSpPr>
          <p:cNvPr id="13" name="5-Point Card"/>
          <p:cNvGrpSpPr/>
          <p:nvPr/>
        </p:nvGrpSpPr>
        <p:grpSpPr>
          <a:xfrm>
            <a:off x="1270321" y="605892"/>
            <a:ext cx="4212701" cy="5718544"/>
            <a:chOff x="5522394" y="668570"/>
            <a:chExt cx="4212701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342422" y="739274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6418050" y="5421325"/>
              <a:ext cx="2459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Curse Casual" panose="020B0606020101010101" pitchFamily="34" charset="0"/>
                </a:rPr>
                <a:t>+5 </a:t>
              </a:r>
              <a:r>
                <a:rPr lang="en-US" sz="4800" dirty="0">
                  <a:solidFill>
                    <a:schemeClr val="bg1">
                      <a:lumMod val="75000"/>
                    </a:schemeClr>
                  </a:solidFill>
                  <a:latin typeface="Curse Casual" panose="020B0606020101010101" pitchFamily="34" charset="0"/>
                </a:rPr>
                <a:t>POINTS</a:t>
              </a:r>
            </a:p>
          </p:txBody>
        </p:sp>
      </p:grpSp>
      <p:pic>
        <p:nvPicPr>
          <p:cNvPr id="21" name="Back of Car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742" y="538831"/>
            <a:ext cx="4285859" cy="5852667"/>
          </a:xfrm>
          <a:prstGeom prst="rect">
            <a:avLst/>
          </a:prstGeom>
        </p:spPr>
      </p:pic>
      <p:sp>
        <p:nvSpPr>
          <p:cNvPr id="22" name="Points Header"/>
          <p:cNvSpPr txBox="1"/>
          <p:nvPr/>
        </p:nvSpPr>
        <p:spPr>
          <a:xfrm>
            <a:off x="6061070" y="1819684"/>
            <a:ext cx="5868864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 dirty="0">
                <a:solidFill>
                  <a:prstClr val="white"/>
                </a:solidFill>
                <a:latin typeface="Curse Casual" panose="020B0606020101010101" pitchFamily="34" charset="0"/>
              </a:rPr>
              <a:t>Total Points:</a:t>
            </a:r>
            <a:endParaRPr lang="en-US" sz="9600" dirty="0">
              <a:solidFill>
                <a:schemeClr val="bg1"/>
              </a:solidFill>
              <a:effectLst>
                <a:glow rad="139700">
                  <a:schemeClr val="accent2">
                    <a:lumMod val="75000"/>
                    <a:alpha val="85000"/>
                  </a:scheme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3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4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5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5" name="Points"/>
          <p:cNvSpPr/>
          <p:nvPr/>
        </p:nvSpPr>
        <p:spPr>
          <a:xfrm>
            <a:off x="7992475" y="2016018"/>
            <a:ext cx="200605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7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  <p:sp>
        <p:nvSpPr>
          <p:cNvPr id="26" name="Points"/>
          <p:cNvSpPr/>
          <p:nvPr/>
        </p:nvSpPr>
        <p:spPr>
          <a:xfrm>
            <a:off x="7522708" y="2016018"/>
            <a:ext cx="294558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39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latin typeface="Curse Casual" panose="020B0606020101010101" pitchFamily="34" charset="0"/>
              </a:rPr>
              <a:t>10</a:t>
            </a:r>
            <a:endParaRPr lang="en-US" sz="23900" dirty="0"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latin typeface="Curse Casual" panose="020B060602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6272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741561" y="501395"/>
              <a:ext cx="67088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 color do you like?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5002593" y="5517846"/>
              <a:ext cx="2186817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 like ~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026" name="Picture 2" descr="虹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93" y="2106588"/>
            <a:ext cx="3810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766409" y="501395"/>
              <a:ext cx="665919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 fruit do you like?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5002593" y="5517846"/>
              <a:ext cx="2186817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 like ~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050" name="Picture 2" descr="春の校舎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47" y="2915182"/>
            <a:ext cx="2476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夏の校舎のイラスト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58" y="2944136"/>
            <a:ext cx="2476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秋の校舎のイラスト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346" y="2962479"/>
            <a:ext cx="2476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冬の校舎のイラスト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66" y="2916470"/>
            <a:ext cx="2476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45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698280" y="501395"/>
              <a:ext cx="67954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What sport do you like?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5002593" y="5517846"/>
              <a:ext cx="2186817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 like ~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4" name="Picture 2" descr="男子バレーボール選手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543">
            <a:off x="7875997" y="1943519"/>
            <a:ext cx="3457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パスをするサッカー選手のイラスト（男性）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890" y="1954592"/>
            <a:ext cx="3411816" cy="35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フリスビーで遊ぶ人のイラスト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356">
            <a:off x="3946794" y="2012194"/>
            <a:ext cx="38100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0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342391" y="1074030"/>
            <a:ext cx="11507219" cy="4924433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8852" y="5700255"/>
            <a:ext cx="1060796" cy="975445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644861" y="265436"/>
            <a:ext cx="11193226" cy="1841152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2436991" y="501395"/>
              <a:ext cx="73180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Where do you want to go?</a:t>
              </a:r>
              <a:endParaRPr lang="en-US" sz="6000" dirty="0">
                <a:solidFill>
                  <a:schemeClr val="bg1"/>
                </a:soli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1460971" y="5492394"/>
            <a:ext cx="9394750" cy="1182727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686529" y="5517846"/>
              <a:ext cx="4818948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dirty="0" smtClean="0"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chemeClr val="accent2">
                        <a:lumMod val="75000"/>
                        <a:alpha val="85000"/>
                      </a:schemeClr>
                    </a:glow>
                  </a:effectLst>
                  <a:latin typeface="Curse Casual" panose="020B0606020101010101" pitchFamily="34" charset="0"/>
                </a:rPr>
                <a:t>I want to go to ~</a:t>
              </a:r>
              <a:endParaRPr lang="en-US" sz="6000" dirty="0"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2">
                      <a:lumMod val="75000"/>
                      <a:alpha val="85000"/>
                    </a:schemeClr>
                  </a:glow>
                </a:effectLst>
                <a:latin typeface="Curse Casual" panose="020B0606020101010101" pitchFamily="34" charset="0"/>
              </a:endParaRPr>
            </a:p>
          </p:txBody>
        </p:sp>
      </p:grp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694159"/>
            <a:ext cx="1060796" cy="981541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098" name="Picture 2" descr="旅行に行く若者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32" y="1955495"/>
            <a:ext cx="57150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飛行機のイラスト（水色）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96" y="2378709"/>
            <a:ext cx="4310701" cy="27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9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모양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1063</TotalTime>
  <Words>5202</Words>
  <Application>Microsoft Office PowerPoint</Application>
  <PresentationFormat>ワイド画面</PresentationFormat>
  <Paragraphs>816</Paragraphs>
  <Slides>57</Slides>
  <Notes>57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65" baseType="lpstr">
      <vt:lpstr>Curse Casual</vt:lpstr>
      <vt:lpstr>Calibri Light</vt:lpstr>
      <vt:lpstr>Arial</vt:lpstr>
      <vt:lpstr>GoodDog</vt:lpstr>
      <vt:lpstr>맑은 고딕</vt:lpstr>
      <vt:lpstr>游ゴシック</vt:lpstr>
      <vt:lpstr>Calibri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Lucy</cp:lastModifiedBy>
  <cp:revision>149</cp:revision>
  <dcterms:created xsi:type="dcterms:W3CDTF">2021-10-01T05:23:32Z</dcterms:created>
  <dcterms:modified xsi:type="dcterms:W3CDTF">2022-04-18T23:36:55Z</dcterms:modified>
</cp:coreProperties>
</file>