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0E"/>
    <a:srgbClr val="5B9BD5"/>
    <a:srgbClr val="52FD35"/>
    <a:srgbClr val="73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FFBB-F29C-4DB8-B641-D2B792FEF79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66F0-6B45-47ED-8E2D-765BF970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800" y="762000"/>
            <a:ext cx="8331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POINT QUIZ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やる気のある中学生・高校生のイラスト（男子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1660"/>
            <a:ext cx="3260725" cy="43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やる気のある中学生・高校生のイラスト（女子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7100" y="2331660"/>
            <a:ext cx="3260725" cy="42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4099928" y="5557939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6494183" y="5498883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9451112" y="5523309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2739977" y="416994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5296276" y="4207741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724762" y="4246491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10928205" y="4242501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1676458" y="5557939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8208203" y="4175703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4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672343" y="4197788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5272399" y="4199180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10936220" y="4225696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9429734" y="5469207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8271921" y="4225696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1711076" y="5564682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4177282" y="5564682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6534107" y="5490743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2819917" y="4196877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5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2743317" y="4220100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6494183" y="5498883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1682228" y="5527185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8239912" y="4157279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4147405" y="5553883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9310626" y="5531214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5327705" y="4231600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10869029" y="4171119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672580" y="4280853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6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5306974" y="4149493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9251967" y="5483608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8271921" y="4164331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10922377" y="424215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6505158" y="5566441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4155034" y="5591925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708418" y="4257020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2678782" y="4186283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1721205" y="5545362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7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2862357" y="4295984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1895421" y="5572856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4293805" y="5531780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5449846" y="432863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819553" y="4338408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8342219" y="4287749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9451112" y="5597292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10992505" y="4309717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6746087" y="5567333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49300" y="2019300"/>
            <a:ext cx="10693400" cy="1663700"/>
            <a:chOff x="749300" y="2019300"/>
            <a:chExt cx="10693400" cy="1663700"/>
          </a:xfrm>
        </p:grpSpPr>
        <p:sp>
          <p:nvSpPr>
            <p:cNvPr id="7" name="角丸四角形 6"/>
            <p:cNvSpPr/>
            <p:nvPr/>
          </p:nvSpPr>
          <p:spPr>
            <a:xfrm>
              <a:off x="749300" y="2019300"/>
              <a:ext cx="10693400" cy="1663700"/>
            </a:xfrm>
            <a:prstGeom prst="roundRect">
              <a:avLst/>
            </a:prstGeom>
            <a:solidFill>
              <a:srgbClr val="52FD35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701267" y="2167589"/>
              <a:ext cx="68965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8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HOW TO PLAY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749300" y="2019300"/>
            <a:ext cx="10693400" cy="1663700"/>
            <a:chOff x="749300" y="2019300"/>
            <a:chExt cx="10693400" cy="1663700"/>
          </a:xfrm>
        </p:grpSpPr>
        <p:sp>
          <p:nvSpPr>
            <p:cNvPr id="7" name="角丸四角形 6"/>
            <p:cNvSpPr/>
            <p:nvPr/>
          </p:nvSpPr>
          <p:spPr>
            <a:xfrm>
              <a:off x="749300" y="2019300"/>
              <a:ext cx="10693400" cy="1663700"/>
            </a:xfrm>
            <a:prstGeom prst="roundRect">
              <a:avLst/>
            </a:prstGeom>
            <a:solidFill>
              <a:srgbClr val="52FD35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701267" y="2167589"/>
              <a:ext cx="68965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10920816" y="4267358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6616236" y="5428160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4293805" y="5531780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5307926" y="4257378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1772125" y="5534055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2793299" y="4246895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8271921" y="4167036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664611" y="4238460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9451112" y="5467955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9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8313120" y="4209998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6494183" y="5498883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669260" y="4264051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1754962" y="5515414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9422934" y="5525399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2840178" y="4287749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10928205" y="4242501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4165991" y="5471467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5345784" y="4211226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10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9441463" y="5578260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1707001" y="5581961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2866831" y="4251461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6519841" y="557113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10983433" y="4270470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5369047" y="4216667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8374338" y="4271016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675047" y="4229158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4193759" y="5563164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11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4099928" y="5557939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6494183" y="5498883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9451112" y="5523309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2739977" y="416994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5296276" y="4207741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724762" y="4246491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10928205" y="4242501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1676458" y="5557939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8208203" y="4175703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9074" y="2747963"/>
            <a:ext cx="1197292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FINAL QUESTION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672343" y="4197788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5272399" y="4199180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10936220" y="4225696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9429734" y="5469207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8271921" y="4225696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1711076" y="5564682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4177282" y="5564682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6534107" y="5490743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2819917" y="4196877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003638" y="2967335"/>
            <a:ext cx="1847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65994" y="273129"/>
            <a:ext cx="966001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FINISH!!</a:t>
            </a:r>
            <a:endParaRPr lang="ja-JP" alt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1.bp.blogspot.com/--tDRFThImOo/U0fTb9VVtmI/AAAAAAAAe5w/bJIdTq64BlU/s180/pyoko_category_sch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3268661"/>
            <a:ext cx="5016501" cy="30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2862357" y="4295984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1895421" y="5572856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4293805" y="5531780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5449846" y="432863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819553" y="4338408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8342219" y="4287749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9451112" y="5597292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10992505" y="4309717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6746087" y="5567333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020547" y="314188"/>
            <a:ext cx="6896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QUESTION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49300" y="2019300"/>
            <a:ext cx="10693400" cy="1663700"/>
            <a:chOff x="749300" y="2019300"/>
            <a:chExt cx="10693400" cy="1663700"/>
          </a:xfrm>
        </p:grpSpPr>
        <p:sp>
          <p:nvSpPr>
            <p:cNvPr id="7" name="角丸四角形 6"/>
            <p:cNvSpPr/>
            <p:nvPr/>
          </p:nvSpPr>
          <p:spPr>
            <a:xfrm>
              <a:off x="749300" y="2019300"/>
              <a:ext cx="10693400" cy="1663700"/>
            </a:xfrm>
            <a:prstGeom prst="roundRect">
              <a:avLst/>
            </a:prstGeom>
            <a:solidFill>
              <a:srgbClr val="52FD35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701267" y="2167589"/>
              <a:ext cx="68965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Comic Sans MS" panose="030F0702030302020204" pitchFamily="66" charset="0"/>
                </a:rPr>
                <a:t>ANSWER</a:t>
              </a:r>
              <a:endParaRPr lang="en-US" sz="8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89061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READY?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1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8313120" y="4209998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6494183" y="5498883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669260" y="4264051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1754962" y="5515414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9422934" y="5525399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2840178" y="4287749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10928205" y="4242501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4165991" y="5471467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5345784" y="4211226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2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3350" y="3860248"/>
            <a:ext cx="11925300" cy="2874616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角丸四角形 3"/>
          <p:cNvSpPr/>
          <p:nvPr/>
        </p:nvSpPr>
        <p:spPr>
          <a:xfrm>
            <a:off x="749300" y="165100"/>
            <a:ext cx="10693400" cy="1663700"/>
          </a:xfrm>
          <a:prstGeom prst="roundRect">
            <a:avLst/>
          </a:prstGeom>
          <a:solidFill>
            <a:srgbClr val="73A9D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749300" y="2019300"/>
            <a:ext cx="10693400" cy="1663700"/>
          </a:xfrm>
          <a:prstGeom prst="roundRect">
            <a:avLst/>
          </a:prstGeom>
          <a:solidFill>
            <a:srgbClr val="52FD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Cassowary" descr="ヒクイドリ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6" y="3873500"/>
            <a:ext cx="1469224" cy="1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Wombat" descr="ディプロトドン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1" y="4015961"/>
            <a:ext cx="1434910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avlova" descr="パブロバ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3924680"/>
            <a:ext cx="144574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Tassidevil" descr="タスマニアデビル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92" y="3857117"/>
            <a:ext cx="1707220" cy="15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Quokka" descr="クアッカワラビー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61" y="5261211"/>
            <a:ext cx="1194167" cy="1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Koala" descr="コアラの親子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281360"/>
            <a:ext cx="1469347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Uluru" descr="エアーズロック・ウルルのイラス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403676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Emu" descr="エミューのイラスト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63" y="4937496"/>
            <a:ext cx="1566402" cy="1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angaroo" descr="ワラビーのイラスト | かわいいフリー素材集 いらすとや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4" y="5089252"/>
            <a:ext cx="1876468" cy="1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pt Coin"/>
          <p:cNvGrpSpPr/>
          <p:nvPr/>
        </p:nvGrpSpPr>
        <p:grpSpPr>
          <a:xfrm>
            <a:off x="9441463" y="5578260"/>
            <a:ext cx="868170" cy="817482"/>
            <a:chOff x="1491361" y="2514600"/>
            <a:chExt cx="525873" cy="469900"/>
          </a:xfrm>
        </p:grpSpPr>
        <p:sp>
          <p:nvSpPr>
            <p:cNvPr id="2" name="楕円 1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581512" y="2533369"/>
              <a:ext cx="435722" cy="40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3pt coin1"/>
          <p:cNvGrpSpPr/>
          <p:nvPr/>
        </p:nvGrpSpPr>
        <p:grpSpPr>
          <a:xfrm>
            <a:off x="1707001" y="5581961"/>
            <a:ext cx="1004250" cy="813781"/>
            <a:chOff x="1491361" y="2514600"/>
            <a:chExt cx="550363" cy="469900"/>
          </a:xfrm>
        </p:grpSpPr>
        <p:sp>
          <p:nvSpPr>
            <p:cNvPr id="18" name="楕円 17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6002" y="2529911"/>
              <a:ext cx="435722" cy="39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3pt coin2"/>
          <p:cNvGrpSpPr/>
          <p:nvPr/>
        </p:nvGrpSpPr>
        <p:grpSpPr>
          <a:xfrm>
            <a:off x="2866831" y="4251461"/>
            <a:ext cx="928403" cy="790015"/>
            <a:chOff x="1491361" y="2514600"/>
            <a:chExt cx="542770" cy="469900"/>
          </a:xfrm>
        </p:grpSpPr>
        <p:sp>
          <p:nvSpPr>
            <p:cNvPr id="24" name="楕円 23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98409" y="2533703"/>
              <a:ext cx="435722" cy="42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pt coin2"/>
          <p:cNvGrpSpPr/>
          <p:nvPr/>
        </p:nvGrpSpPr>
        <p:grpSpPr>
          <a:xfrm>
            <a:off x="6519841" y="5571136"/>
            <a:ext cx="891628" cy="803360"/>
            <a:chOff x="1491361" y="2514600"/>
            <a:chExt cx="534371" cy="469900"/>
          </a:xfrm>
        </p:grpSpPr>
        <p:sp>
          <p:nvSpPr>
            <p:cNvPr id="27" name="楕円 26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590010" y="2523980"/>
              <a:ext cx="435722" cy="41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9" name="2pt coin1"/>
          <p:cNvGrpSpPr/>
          <p:nvPr/>
        </p:nvGrpSpPr>
        <p:grpSpPr>
          <a:xfrm>
            <a:off x="10983433" y="4270470"/>
            <a:ext cx="905227" cy="793588"/>
            <a:chOff x="1491361" y="2514600"/>
            <a:chExt cx="538965" cy="469900"/>
          </a:xfrm>
        </p:grpSpPr>
        <p:sp>
          <p:nvSpPr>
            <p:cNvPr id="30" name="楕円 29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94604" y="2514600"/>
              <a:ext cx="435722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2" name="1pt coin1"/>
          <p:cNvGrpSpPr/>
          <p:nvPr/>
        </p:nvGrpSpPr>
        <p:grpSpPr>
          <a:xfrm>
            <a:off x="5369047" y="4216667"/>
            <a:ext cx="815751" cy="748774"/>
            <a:chOff x="1491361" y="2514600"/>
            <a:chExt cx="522694" cy="469900"/>
          </a:xfrm>
        </p:grpSpPr>
        <p:sp>
          <p:nvSpPr>
            <p:cNvPr id="33" name="楕円 32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578333" y="2525499"/>
              <a:ext cx="435722" cy="44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1pt coin2"/>
          <p:cNvGrpSpPr/>
          <p:nvPr/>
        </p:nvGrpSpPr>
        <p:grpSpPr>
          <a:xfrm>
            <a:off x="8374338" y="4271016"/>
            <a:ext cx="807313" cy="770460"/>
            <a:chOff x="1491361" y="2514600"/>
            <a:chExt cx="515240" cy="469900"/>
          </a:xfrm>
        </p:grpSpPr>
        <p:sp>
          <p:nvSpPr>
            <p:cNvPr id="36" name="楕円 35"/>
            <p:cNvSpPr/>
            <p:nvPr/>
          </p:nvSpPr>
          <p:spPr>
            <a:xfrm>
              <a:off x="1491361" y="2514600"/>
              <a:ext cx="489839" cy="4699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570879" y="2514600"/>
              <a:ext cx="435722" cy="4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-2coin"/>
          <p:cNvGrpSpPr/>
          <p:nvPr/>
        </p:nvGrpSpPr>
        <p:grpSpPr>
          <a:xfrm>
            <a:off x="675047" y="4229158"/>
            <a:ext cx="847329" cy="841197"/>
            <a:chOff x="4635570" y="2139674"/>
            <a:chExt cx="489839" cy="469900"/>
          </a:xfrm>
        </p:grpSpPr>
        <p:sp>
          <p:nvSpPr>
            <p:cNvPr id="39" name="楕円 38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84931" y="2162751"/>
              <a:ext cx="435722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-1coin"/>
          <p:cNvGrpSpPr/>
          <p:nvPr/>
        </p:nvGrpSpPr>
        <p:grpSpPr>
          <a:xfrm>
            <a:off x="4193759" y="5563164"/>
            <a:ext cx="778597" cy="819304"/>
            <a:chOff x="4635570" y="2139674"/>
            <a:chExt cx="489839" cy="469900"/>
          </a:xfrm>
        </p:grpSpPr>
        <p:sp>
          <p:nvSpPr>
            <p:cNvPr id="45" name="楕円 44"/>
            <p:cNvSpPr/>
            <p:nvPr/>
          </p:nvSpPr>
          <p:spPr>
            <a:xfrm>
              <a:off x="4635570" y="2139674"/>
              <a:ext cx="489839" cy="4699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671525" y="2167687"/>
              <a:ext cx="435722" cy="40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1003" y="521800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latin typeface="Comic Sans MS" pitchFamily="66" charset="0"/>
              </a:rPr>
              <a:t>uluru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4990" y="5076545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wombat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5994" y="505425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pavlova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4557" y="5073373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devil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06745" y="5317375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cassowary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3278" y="630901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quokka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7477" y="6365532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emu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8508" y="6183086"/>
            <a:ext cx="10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koala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3907" y="6346375"/>
            <a:ext cx="12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kangaroo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4798" y="2762250"/>
            <a:ext cx="995521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EBF00E"/>
                </a:solidFill>
                <a:latin typeface="Comic Sans MS" panose="030F0702030302020204" pitchFamily="66" charset="0"/>
              </a:rPr>
              <a:t>QUESTION 3</a:t>
            </a:r>
            <a:endParaRPr lang="en-US" sz="9600" b="1" dirty="0">
              <a:solidFill>
                <a:srgbClr val="EBF00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295</Words>
  <Application>Microsoft Office PowerPoint</Application>
  <PresentationFormat>Custom</PresentationFormat>
  <Paragraphs>252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ethan</dc:creator>
  <cp:lastModifiedBy>ethan</cp:lastModifiedBy>
  <cp:revision>28</cp:revision>
  <dcterms:created xsi:type="dcterms:W3CDTF">2022-01-14T00:18:51Z</dcterms:created>
  <dcterms:modified xsi:type="dcterms:W3CDTF">2022-04-08T05:41:29Z</dcterms:modified>
</cp:coreProperties>
</file>