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7"/>
  </p:notesMasterIdLst>
  <p:sldIdLst>
    <p:sldId id="256" r:id="rId4"/>
    <p:sldId id="423" r:id="rId5"/>
    <p:sldId id="424" r:id="rId6"/>
    <p:sldId id="425" r:id="rId7"/>
    <p:sldId id="426" r:id="rId8"/>
    <p:sldId id="331" r:id="rId9"/>
    <p:sldId id="258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415" r:id="rId35"/>
    <p:sldId id="392" r:id="rId36"/>
    <p:sldId id="393" r:id="rId37"/>
    <p:sldId id="394" r:id="rId38"/>
    <p:sldId id="395" r:id="rId39"/>
    <p:sldId id="396" r:id="rId40"/>
    <p:sldId id="419" r:id="rId41"/>
    <p:sldId id="398" r:id="rId42"/>
    <p:sldId id="399" r:id="rId43"/>
    <p:sldId id="400" r:id="rId44"/>
    <p:sldId id="416" r:id="rId45"/>
    <p:sldId id="402" r:id="rId46"/>
    <p:sldId id="336" r:id="rId47"/>
    <p:sldId id="268" r:id="rId48"/>
    <p:sldId id="260" r:id="rId49"/>
    <p:sldId id="262" r:id="rId50"/>
    <p:sldId id="344" r:id="rId51"/>
    <p:sldId id="325" r:id="rId52"/>
    <p:sldId id="308" r:id="rId53"/>
    <p:sldId id="418" r:id="rId54"/>
    <p:sldId id="420" r:id="rId55"/>
    <p:sldId id="421" r:id="rId5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굴림" pitchFamily="4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6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0000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5" autoAdjust="0"/>
    <p:restoredTop sz="94664" autoAdjust="0"/>
  </p:normalViewPr>
  <p:slideViewPr>
    <p:cSldViewPr>
      <p:cViewPr varScale="1">
        <p:scale>
          <a:sx n="85" d="100"/>
          <a:sy n="85" d="100"/>
        </p:scale>
        <p:origin x="324" y="42"/>
      </p:cViewPr>
      <p:guideLst>
        <p:guide orient="horz" pos="576"/>
        <p:guide pos="6852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200" b="0"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굴림" pitchFamily="48" charset="-127"/>
                <a:cs typeface="굴림" pitchFamily="48" charset="0"/>
              </a:defRPr>
            </a:lvl1pPr>
          </a:lstStyle>
          <a:p>
            <a:pPr>
              <a:defRPr/>
            </a:pPr>
            <a:fld id="{62B85F08-1882-47E3-94FF-288860240D89}" type="datetimeFigureOut">
              <a:rPr lang="en-US" altLang="ko-KR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200" b="0"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굴림" pitchFamily="48" charset="-127"/>
                <a:cs typeface="굴림" pitchFamily="48" charset="0"/>
              </a:defRPr>
            </a:lvl1pPr>
          </a:lstStyle>
          <a:p>
            <a:pPr>
              <a:defRPr/>
            </a:pPr>
            <a:fld id="{FD526FEB-444E-44E4-BD3A-80192985BA0F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6122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ko-KR" dirty="0">
              <a:ea typeface="굴림" pitchFamily="48" charset="-127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B6F33-1176-4277-9D27-9AE20C57B528}" type="slidenum">
              <a:rPr lang="en-GB" altLang="ko-K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ko-K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9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26FEB-444E-44E4-BD3A-80192985BA0F}" type="slidenum">
              <a:rPr lang="en-GB" altLang="ko-KR" smtClean="0"/>
              <a:pPr>
                <a:defRPr/>
              </a:pPr>
              <a:t>16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0001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</a:defRPr>
            </a:lvl9pPr>
          </a:lstStyle>
          <a:p>
            <a:fld id="{F2175FFF-9ECF-46AC-B854-F5130D375038}" type="slidenum">
              <a:rPr lang="en-GB" altLang="ko-KR" sz="1200" b="0" smtClean="0"/>
              <a:pPr/>
              <a:t>20</a:t>
            </a:fld>
            <a:endParaRPr lang="en-GB" altLang="ko-KR" sz="1200" b="0"/>
          </a:p>
        </p:txBody>
      </p:sp>
    </p:spTree>
    <p:extLst>
      <p:ext uri="{BB962C8B-B14F-4D97-AF65-F5344CB8AC3E}">
        <p14:creationId xmlns:p14="http://schemas.microsoft.com/office/powerpoint/2010/main" val="29414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07AFE-6939-4FA0-BFC3-802D13FB5F66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FD187-2BCA-4FBB-A463-BE283EA0EFB7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14664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D7839-3C68-49BD-B801-14574F3EB073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2F99D-3F6E-456C-BADC-F5F665B78F67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9865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DC32A-731B-4E04-90DC-B30C25CB5EB8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7EF9C-4D40-4C74-989D-22206C800A88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4862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161D5-62E8-40F0-B4A8-1B788B94F8DB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816A3-1952-459C-B427-DA1828AB61B0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7529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0F46A-7D46-4137-B0B3-0F215C952E7C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9C58E-500C-4EB5-840A-0EA6374125EB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33057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CF3C-CFC3-4141-B4FD-36E3FAFBE7B5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E03C1-A2CB-4967-BD88-58D3C1C2BB11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8345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D255D-28C0-40EE-B668-99B975C58D21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B5B63-FE0E-4030-8AB6-DCDD594E2191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93084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7408B-7AD9-4D27-B5A9-0774DFCBFFE1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6194-F78F-4341-96BF-1B3E473F05C2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845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0D751-D718-4B59-B374-91702190E160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CEE2B-3E90-4579-A57B-F3B8B29A40D3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4102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7E001-FE8A-4117-A489-D73F61E01D65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51213-BF48-48DD-9B56-D7BA50AAF5B2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86208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19C69-3063-4491-83F2-6909DB66E331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73C97-E28D-4037-AB21-1A434FAFDEA3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7616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51F3F-26E2-46F6-B35E-FD42B645937E}" type="datetimeFigureOut">
              <a:rPr lang="en-US" altLang="ko-KR" smtClean="0"/>
              <a:pPr>
                <a:defRPr/>
              </a:pPr>
              <a:t>4/11/2022</a:t>
            </a:fld>
            <a:endParaRPr lang="en-GB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718FD2-107F-4548-8CB0-C88BB6A7CB0D}" type="slidenum">
              <a:rPr lang="en-GB" altLang="ko-KR" smtClean="0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646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21" Type="http://schemas.openxmlformats.org/officeDocument/2006/relationships/slide" Target="slide26.xml"/><Relationship Id="rId34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8.xml"/><Relationship Id="rId38" Type="http://schemas.openxmlformats.org/officeDocument/2006/relationships/slide" Target="slide43.xml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7.xml"/><Relationship Id="rId37" Type="http://schemas.openxmlformats.org/officeDocument/2006/relationships/slide" Target="slide42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36" Type="http://schemas.openxmlformats.org/officeDocument/2006/relationships/slide" Target="slide41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5.xml"/><Relationship Id="rId35" Type="http://schemas.openxmlformats.org/officeDocument/2006/relationships/slide" Target="slide40.xml"/><Relationship Id="rId8" Type="http://schemas.openxmlformats.org/officeDocument/2006/relationships/slide" Target="slide13.xml"/><Relationship Id="rId3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1596000" y="685800"/>
            <a:ext cx="9000000" cy="1260000"/>
          </a:xfrm>
          <a:prstGeom prst="plaqu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ChristmasEve" panose="02000603000000000000" pitchFamily="2" charset="0"/>
              </a:rPr>
              <a:t>The Christmas Quiz!</a:t>
            </a:r>
            <a:endParaRPr lang="en-GB" sz="6600" dirty="0">
              <a:solidFill>
                <a:schemeClr val="bg1"/>
              </a:solidFill>
              <a:latin typeface="+mj-lt"/>
              <a:ea typeface="ChristmasEve" panose="02000603000000000000" pitchFamily="2" charset="0"/>
            </a:endParaRPr>
          </a:p>
        </p:txBody>
      </p:sp>
      <p:pic>
        <p:nvPicPr>
          <p:cNvPr id="9" name="Picture 2" descr="http://4.bp.blogspot.com/-p0o7JPN-eck/Vlmd_VySWSI/AAAAAAAA1IM/Byb7SLYdJQA/s800/santa_tonakai_s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524000"/>
            <a:ext cx="5559425" cy="51216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6779F6-3C7B-4555-B9FA-49999AE38307}"/>
              </a:ext>
            </a:extLst>
          </p:cNvPr>
          <p:cNvGrpSpPr/>
          <p:nvPr/>
        </p:nvGrpSpPr>
        <p:grpSpPr>
          <a:xfrm>
            <a:off x="1602330" y="5257800"/>
            <a:ext cx="1484572" cy="1138237"/>
            <a:chOff x="1602330" y="5257800"/>
            <a:chExt cx="1484572" cy="1138237"/>
          </a:xfrm>
        </p:grpSpPr>
        <p:sp>
          <p:nvSpPr>
            <p:cNvPr id="10" name="Rectangle 9">
              <a:hlinkClick r:id="rId3" action="ppaction://hlinksldjump"/>
            </p:cNvPr>
            <p:cNvSpPr/>
            <p:nvPr/>
          </p:nvSpPr>
          <p:spPr>
            <a:xfrm>
              <a:off x="2362986" y="5749706"/>
              <a:ext cx="723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n-GB" sz="1800" b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Skip</a:t>
              </a:r>
            </a:p>
            <a:p>
              <a:pPr marL="0" indent="0">
                <a:buNone/>
              </a:pPr>
              <a:r>
                <a:rPr lang="en-GB" sz="1800" b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demo</a:t>
              </a:r>
            </a:p>
          </p:txBody>
        </p:sp>
        <p:pic>
          <p:nvPicPr>
            <p:cNvPr id="11" name="Picture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330" y="5257800"/>
              <a:ext cx="1138237" cy="1138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</a:rPr>
              <a:t>Demonstration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4175"/>
            <a:ext cx="5095875" cy="570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3F1E6-A340-4E03-909F-A921D6ABE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792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5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6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2454998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7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8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3380446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" name="Action Button: Custom 3">
            <a:hlinkClick r:id="rId2" action="ppaction://hlinksldjump" highlightClick="1"/>
          </p:cNvPr>
          <p:cNvSpPr/>
          <p:nvPr/>
        </p:nvSpPr>
        <p:spPr>
          <a:xfrm>
            <a:off x="5334000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" name="Action Button: Custom 3">
            <a:hlinkClick r:id="rId2" action="ppaction://hlinksldjump" highlightClick="1"/>
          </p:cNvPr>
          <p:cNvSpPr/>
          <p:nvPr/>
        </p:nvSpPr>
        <p:spPr>
          <a:xfrm>
            <a:off x="6210992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" name="Action Button: Custom 3">
            <a:hlinkClick r:id="rId2" action="ppaction://hlinksldjump" highlightClick="1"/>
          </p:cNvPr>
          <p:cNvSpPr/>
          <p:nvPr/>
        </p:nvSpPr>
        <p:spPr>
          <a:xfrm>
            <a:off x="7071599" y="4294135"/>
            <a:ext cx="707946" cy="706746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3" name="Action Button: Custom 3">
            <a:hlinkClick r:id="" action="ppaction://noaction" highlightClick="1"/>
          </p:cNvPr>
          <p:cNvSpPr/>
          <p:nvPr/>
        </p:nvSpPr>
        <p:spPr>
          <a:xfrm>
            <a:off x="4468935" y="2454998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14" name="Action Button: Custom 3">
            <a:hlinkClick r:id="" action="ppaction://noaction" highlightClick="1"/>
          </p:cNvPr>
          <p:cNvSpPr/>
          <p:nvPr/>
        </p:nvSpPr>
        <p:spPr>
          <a:xfrm>
            <a:off x="4468935" y="3380446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15" name="Action Button: Custom 3">
            <a:hlinkClick r:id="" action="ppaction://noaction" highlightClick="1"/>
          </p:cNvPr>
          <p:cNvSpPr/>
          <p:nvPr/>
        </p:nvSpPr>
        <p:spPr>
          <a:xfrm>
            <a:off x="4468935" y="4294135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16" name="Action Button: Custom 3">
            <a:hlinkClick r:id="" action="ppaction://noaction" highlightClick="1"/>
          </p:cNvPr>
          <p:cNvSpPr/>
          <p:nvPr/>
        </p:nvSpPr>
        <p:spPr>
          <a:xfrm>
            <a:off x="5334000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17" name="Action Button: Custom 3">
            <a:hlinkClick r:id="" action="ppaction://noaction" highlightClick="1"/>
          </p:cNvPr>
          <p:cNvSpPr/>
          <p:nvPr/>
        </p:nvSpPr>
        <p:spPr>
          <a:xfrm>
            <a:off x="6210992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18" name="Action Button: Custom 3">
            <a:hlinkClick r:id="" action="ppaction://noaction" highlightClick="1"/>
          </p:cNvPr>
          <p:cNvSpPr/>
          <p:nvPr/>
        </p:nvSpPr>
        <p:spPr>
          <a:xfrm>
            <a:off x="7071599" y="1600200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pic>
        <p:nvPicPr>
          <p:cNvPr id="19" name="Picture 2" descr="http://3.bp.blogspot.com/-NQOX1jbSBMk/VIKmxFO85nI/AAAAAAAApX0/PLuwfeIqCWE/s800/christmas_bell_cor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2150" y="1600200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149070" y="408422"/>
            <a:ext cx="6840000" cy="612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69070" y="4359330"/>
            <a:ext cx="7920000" cy="108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>
                <a:solidFill>
                  <a:schemeClr val="bg1"/>
                </a:solidFill>
              </a:rPr>
              <a:t>My name is…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69070" y="5848784"/>
            <a:ext cx="7920000" cy="61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…[???]!</a:t>
            </a: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2067413" y="1429876"/>
            <a:ext cx="3600000" cy="25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</a:rPr>
              <a:t>What’s your </a:t>
            </a:r>
            <a:r>
              <a:rPr lang="en-GB" dirty="0">
                <a:solidFill>
                  <a:schemeClr val="bg1"/>
                </a:solidFill>
              </a:rPr>
              <a:t>name?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073619" y="408422"/>
            <a:ext cx="900000" cy="61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0" dirty="0">
                <a:solidFill>
                  <a:schemeClr val="bg1"/>
                </a:solidFill>
              </a:rPr>
              <a:t>G5U1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84711"/>
            <a:ext cx="2819400" cy="30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45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807" y="1673777"/>
            <a:ext cx="3452386" cy="35104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1 point!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339" y="1030172"/>
            <a:ext cx="2749122" cy="27953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39" y="2194266"/>
            <a:ext cx="2749122" cy="27953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2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471" y="1056480"/>
            <a:ext cx="2237658" cy="2275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971" y="2047080"/>
            <a:ext cx="2237658" cy="2275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471" y="3037680"/>
            <a:ext cx="2237658" cy="2275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3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937" y="879133"/>
            <a:ext cx="1981926" cy="201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039" y="879133"/>
            <a:ext cx="1981926" cy="201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039" y="3393733"/>
            <a:ext cx="1981926" cy="201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937" y="3393733"/>
            <a:ext cx="1981926" cy="20152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4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870" y="718619"/>
            <a:ext cx="1662260" cy="169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765" y="2083811"/>
            <a:ext cx="1662260" cy="169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870" y="2083811"/>
            <a:ext cx="1662260" cy="169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070" y="4200751"/>
            <a:ext cx="1662260" cy="169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670" y="4200751"/>
            <a:ext cx="1662260" cy="169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5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682" y="1385682"/>
            <a:ext cx="3925507" cy="39255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Attack: -10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807" y="1673777"/>
            <a:ext cx="3452386" cy="35104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1 point!</a:t>
            </a:r>
          </a:p>
        </p:txBody>
      </p:sp>
    </p:spTree>
    <p:extLst>
      <p:ext uri="{BB962C8B-B14F-4D97-AF65-F5344CB8AC3E}">
        <p14:creationId xmlns:p14="http://schemas.microsoft.com/office/powerpoint/2010/main" val="14801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578" y="820924"/>
            <a:ext cx="5438817" cy="5119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Your team: -10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483" y="457200"/>
            <a:ext cx="5396283" cy="56653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0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All teams: -10 points!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60" y="999173"/>
            <a:ext cx="4627480" cy="485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One team: Switch!</a:t>
            </a:r>
          </a:p>
        </p:txBody>
      </p:sp>
    </p:spTree>
    <p:extLst>
      <p:ext uri="{BB962C8B-B14F-4D97-AF65-F5344CB8AC3E}">
        <p14:creationId xmlns:p14="http://schemas.microsoft.com/office/powerpoint/2010/main" val="32485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219" y="5580000"/>
            <a:ext cx="873031" cy="977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3" y="999173"/>
            <a:ext cx="4261294" cy="4859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895600" y="5791200"/>
            <a:ext cx="6400800" cy="90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800" b="0" dirty="0">
                <a:ln w="38100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ea typeface="Trade Winds" panose="02000000000000000000" pitchFamily="2" charset="0"/>
              </a:rPr>
              <a:t>Double points!</a:t>
            </a:r>
          </a:p>
        </p:txBody>
      </p:sp>
    </p:spTree>
    <p:extLst>
      <p:ext uri="{BB962C8B-B14F-4D97-AF65-F5344CB8AC3E}">
        <p14:creationId xmlns:p14="http://schemas.microsoft.com/office/powerpoint/2010/main" val="22402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714502" y="3478890"/>
            <a:ext cx="8763001" cy="3048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714503" y="304800"/>
            <a:ext cx="8763001" cy="3048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777" y="1116315"/>
            <a:ext cx="850890" cy="8652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32242" y="1228675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 </a:t>
            </a: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Point!</a:t>
            </a:r>
            <a:endParaRPr lang="en-GB" altLang="ko-KR" sz="28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5826941" y="581060"/>
            <a:ext cx="184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 Points!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8295976" y="1256532"/>
            <a:ext cx="1711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 Points!</a:t>
            </a:r>
            <a:endParaRPr lang="en-GB" altLang="ko-KR" sz="2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4200790" y="232074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 Points!</a:t>
            </a:r>
            <a:endParaRPr lang="en-GB" altLang="ko-KR" sz="28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498354" y="414793"/>
            <a:ext cx="1267252" cy="978865"/>
            <a:chOff x="4477623" y="336217"/>
            <a:chExt cx="1267252" cy="978865"/>
          </a:xfrm>
        </p:grpSpPr>
        <p:pic>
          <p:nvPicPr>
            <p:cNvPr id="49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7623" y="664998"/>
              <a:ext cx="639331" cy="6500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5544" y="336217"/>
              <a:ext cx="639331" cy="6500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6886456" y="1059282"/>
            <a:ext cx="1340177" cy="979267"/>
            <a:chOff x="441808" y="2700238"/>
            <a:chExt cx="1340177" cy="979267"/>
          </a:xfrm>
        </p:grpSpPr>
        <p:pic>
          <p:nvPicPr>
            <p:cNvPr id="52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4001" y="2700238"/>
              <a:ext cx="487984" cy="496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6002" y="2947493"/>
              <a:ext cx="487984" cy="496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808" y="3183314"/>
              <a:ext cx="487984" cy="496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3236942" y="2156460"/>
            <a:ext cx="944772" cy="970632"/>
            <a:chOff x="623178" y="4033692"/>
            <a:chExt cx="944772" cy="970632"/>
          </a:xfrm>
        </p:grpSpPr>
        <p:pic>
          <p:nvPicPr>
            <p:cNvPr id="56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7146" y="4033692"/>
              <a:ext cx="440804" cy="4482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7146" y="4556106"/>
              <a:ext cx="440804" cy="4482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178" y="4033692"/>
              <a:ext cx="440804" cy="4482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178" y="4556106"/>
              <a:ext cx="440804" cy="4482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6130048" y="2073951"/>
            <a:ext cx="929435" cy="1144488"/>
            <a:chOff x="610845" y="5252662"/>
            <a:chExt cx="929435" cy="1144488"/>
          </a:xfrm>
        </p:grpSpPr>
        <p:pic>
          <p:nvPicPr>
            <p:cNvPr id="98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0940" y="5252662"/>
              <a:ext cx="354885" cy="360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5395" y="5599246"/>
              <a:ext cx="354885" cy="360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845" y="5599245"/>
              <a:ext cx="354885" cy="360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427" y="6036296"/>
              <a:ext cx="354885" cy="360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0683" y="6036177"/>
              <a:ext cx="354885" cy="360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TextBox 34"/>
          <p:cNvSpPr txBox="1">
            <a:spLocks noChangeArrowheads="1"/>
          </p:cNvSpPr>
          <p:nvPr/>
        </p:nvSpPr>
        <p:spPr bwMode="auto">
          <a:xfrm>
            <a:off x="7150442" y="2320745"/>
            <a:ext cx="2072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5 Points!</a:t>
            </a:r>
            <a:endParaRPr lang="en-GB" altLang="ko-KR" sz="28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04" name="TextBox 37"/>
          <p:cNvSpPr txBox="1">
            <a:spLocks noChangeArrowheads="1"/>
          </p:cNvSpPr>
          <p:nvPr/>
        </p:nvSpPr>
        <p:spPr bwMode="auto">
          <a:xfrm>
            <a:off x="2911286" y="3885093"/>
            <a:ext cx="1656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Attack: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05" name="TextBox 38"/>
          <p:cNvSpPr txBox="1">
            <a:spLocks noChangeArrowheads="1"/>
          </p:cNvSpPr>
          <p:nvPr/>
        </p:nvSpPr>
        <p:spPr bwMode="auto">
          <a:xfrm>
            <a:off x="5974278" y="3885093"/>
            <a:ext cx="1654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Your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682" y="3655819"/>
            <a:ext cx="1166435" cy="11664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347" y="3566155"/>
            <a:ext cx="1429762" cy="1345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7021" y="3567617"/>
            <a:ext cx="1279053" cy="1342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8884243" y="3885093"/>
            <a:ext cx="1551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All teams: -10 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10" name="TextBox 38"/>
          <p:cNvSpPr txBox="1">
            <a:spLocks noChangeArrowheads="1"/>
          </p:cNvSpPr>
          <p:nvPr/>
        </p:nvSpPr>
        <p:spPr bwMode="auto">
          <a:xfrm>
            <a:off x="4664236" y="5377526"/>
            <a:ext cx="1433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One team: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Switch!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17" y="5092268"/>
            <a:ext cx="1120994" cy="1278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TextBox 38"/>
          <p:cNvSpPr txBox="1">
            <a:spLocks noChangeArrowheads="1"/>
          </p:cNvSpPr>
          <p:nvPr/>
        </p:nvSpPr>
        <p:spPr bwMode="auto">
          <a:xfrm>
            <a:off x="7408872" y="5377526"/>
            <a:ext cx="1433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Double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points!</a:t>
            </a:r>
            <a:endParaRPr lang="en-GB" altLang="ko-KR" sz="20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08" y="5091408"/>
            <a:ext cx="1218968" cy="1280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3.bp.blogspot.com/-NQOX1jbSBMk/VIKmxFO85nI/AAAAAAAApX0/PLuwfeIqCWE/s800/christmas_bell_corn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2981" y="357481"/>
            <a:ext cx="785519" cy="7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ction Button: Custom 3">
            <a:hlinkClick r:id="" action="ppaction://noaction" highlightClick="1"/>
          </p:cNvPr>
          <p:cNvSpPr/>
          <p:nvPr/>
        </p:nvSpPr>
        <p:spPr>
          <a:xfrm>
            <a:off x="3197901" y="1260482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A</a:t>
            </a:r>
          </a:p>
        </p:txBody>
      </p:sp>
      <p:sp>
        <p:nvSpPr>
          <p:cNvPr id="48" name="Action Button: Custom 3">
            <a:hlinkClick r:id="" action="ppaction://noaction" highlightClick="1"/>
          </p:cNvPr>
          <p:cNvSpPr/>
          <p:nvPr/>
        </p:nvSpPr>
        <p:spPr>
          <a:xfrm>
            <a:off x="3197901" y="2167396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B</a:t>
            </a:r>
          </a:p>
        </p:txBody>
      </p:sp>
      <p:sp>
        <p:nvSpPr>
          <p:cNvPr id="49" name="Action Button: Custom 3">
            <a:hlinkClick r:id="" action="ppaction://noaction" highlightClick="1"/>
          </p:cNvPr>
          <p:cNvSpPr/>
          <p:nvPr/>
        </p:nvSpPr>
        <p:spPr>
          <a:xfrm>
            <a:off x="3197901" y="3074308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C</a:t>
            </a:r>
          </a:p>
        </p:txBody>
      </p:sp>
      <p:sp>
        <p:nvSpPr>
          <p:cNvPr id="50" name="Action Button: Custom 3">
            <a:hlinkClick r:id="" action="ppaction://noaction" highlightClick="1"/>
          </p:cNvPr>
          <p:cNvSpPr/>
          <p:nvPr/>
        </p:nvSpPr>
        <p:spPr>
          <a:xfrm>
            <a:off x="3197900" y="3981220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D</a:t>
            </a:r>
          </a:p>
        </p:txBody>
      </p:sp>
      <p:sp>
        <p:nvSpPr>
          <p:cNvPr id="51" name="Action Button: Custom 3">
            <a:hlinkClick r:id="" action="ppaction://noaction" highlightClick="1"/>
          </p:cNvPr>
          <p:cNvSpPr/>
          <p:nvPr/>
        </p:nvSpPr>
        <p:spPr>
          <a:xfrm>
            <a:off x="3197900" y="4887496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E</a:t>
            </a:r>
          </a:p>
        </p:txBody>
      </p:sp>
      <p:sp>
        <p:nvSpPr>
          <p:cNvPr id="52" name="Action Button: Custom 3">
            <a:hlinkClick r:id="" action="ppaction://noaction" highlightClick="1"/>
          </p:cNvPr>
          <p:cNvSpPr/>
          <p:nvPr/>
        </p:nvSpPr>
        <p:spPr>
          <a:xfrm>
            <a:off x="3197900" y="5791250"/>
            <a:ext cx="707947" cy="706747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F</a:t>
            </a:r>
          </a:p>
        </p:txBody>
      </p:sp>
      <p:sp>
        <p:nvSpPr>
          <p:cNvPr id="53" name="Action Button: Custom 3">
            <a:hlinkClick r:id="" action="ppaction://noaction" highlightClick="1"/>
          </p:cNvPr>
          <p:cNvSpPr/>
          <p:nvPr/>
        </p:nvSpPr>
        <p:spPr>
          <a:xfrm>
            <a:off x="4050825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1</a:t>
            </a:r>
          </a:p>
        </p:txBody>
      </p:sp>
      <p:sp>
        <p:nvSpPr>
          <p:cNvPr id="55" name="Action Button: Custom 3">
            <a:hlinkClick r:id="" action="ppaction://noaction" highlightClick="1"/>
          </p:cNvPr>
          <p:cNvSpPr/>
          <p:nvPr/>
        </p:nvSpPr>
        <p:spPr>
          <a:xfrm>
            <a:off x="4896762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2</a:t>
            </a:r>
          </a:p>
        </p:txBody>
      </p:sp>
      <p:sp>
        <p:nvSpPr>
          <p:cNvPr id="56" name="Action Button: Custom 3">
            <a:hlinkClick r:id="" action="ppaction://noaction" highlightClick="1"/>
          </p:cNvPr>
          <p:cNvSpPr/>
          <p:nvPr/>
        </p:nvSpPr>
        <p:spPr>
          <a:xfrm>
            <a:off x="5743326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3</a:t>
            </a:r>
          </a:p>
        </p:txBody>
      </p:sp>
      <p:sp>
        <p:nvSpPr>
          <p:cNvPr id="88" name="Action Button: Custom 3">
            <a:hlinkClick r:id="" action="ppaction://noaction" highlightClick="1"/>
          </p:cNvPr>
          <p:cNvSpPr/>
          <p:nvPr/>
        </p:nvSpPr>
        <p:spPr>
          <a:xfrm>
            <a:off x="6591144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4</a:t>
            </a:r>
          </a:p>
        </p:txBody>
      </p:sp>
      <p:sp>
        <p:nvSpPr>
          <p:cNvPr id="89" name="Action Button: Custom 3">
            <a:hlinkClick r:id="" action="ppaction://noaction" highlightClick="1"/>
          </p:cNvPr>
          <p:cNvSpPr/>
          <p:nvPr/>
        </p:nvSpPr>
        <p:spPr>
          <a:xfrm>
            <a:off x="7438962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5</a:t>
            </a:r>
          </a:p>
        </p:txBody>
      </p:sp>
      <p:sp>
        <p:nvSpPr>
          <p:cNvPr id="90" name="Action Button: Custom 3">
            <a:hlinkClick r:id="" action="ppaction://noaction" highlightClick="1"/>
          </p:cNvPr>
          <p:cNvSpPr/>
          <p:nvPr/>
        </p:nvSpPr>
        <p:spPr>
          <a:xfrm>
            <a:off x="8286780" y="357481"/>
            <a:ext cx="707946" cy="706746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44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+mj-lt"/>
                <a:ea typeface="ChristmasEve" panose="02000603000000000000" pitchFamily="2" charset="0"/>
              </a:rPr>
              <a:t>6</a:t>
            </a:r>
          </a:p>
        </p:txBody>
      </p:sp>
      <p:sp>
        <p:nvSpPr>
          <p:cNvPr id="91" name="Action Button: Custom 3">
            <a:hlinkClick r:id="rId3" action="ppaction://hlinksldjump" highlightClick="1"/>
          </p:cNvPr>
          <p:cNvSpPr/>
          <p:nvPr/>
        </p:nvSpPr>
        <p:spPr>
          <a:xfrm>
            <a:off x="4050198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2" name="Action Button: Custom 3">
            <a:hlinkClick r:id="rId4" action="ppaction://hlinksldjump" highlightClick="1"/>
          </p:cNvPr>
          <p:cNvSpPr/>
          <p:nvPr/>
        </p:nvSpPr>
        <p:spPr>
          <a:xfrm>
            <a:off x="4896135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3" name="Action Button: Custom 3">
            <a:hlinkClick r:id="rId5" action="ppaction://hlinksldjump" highlightClick="1"/>
          </p:cNvPr>
          <p:cNvSpPr/>
          <p:nvPr/>
        </p:nvSpPr>
        <p:spPr>
          <a:xfrm>
            <a:off x="5742699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4" name="Action Button: Custom 3">
            <a:hlinkClick r:id="rId6" action="ppaction://hlinksldjump" highlightClick="1"/>
          </p:cNvPr>
          <p:cNvSpPr/>
          <p:nvPr/>
        </p:nvSpPr>
        <p:spPr>
          <a:xfrm>
            <a:off x="6590517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5" name="Action Button: Custom 3">
            <a:hlinkClick r:id="rId7" action="ppaction://hlinksldjump" highlightClick="1"/>
          </p:cNvPr>
          <p:cNvSpPr/>
          <p:nvPr/>
        </p:nvSpPr>
        <p:spPr>
          <a:xfrm>
            <a:off x="7438335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6" name="Action Button: Custom 3">
            <a:hlinkClick r:id="rId8" action="ppaction://hlinksldjump" highlightClick="1"/>
          </p:cNvPr>
          <p:cNvSpPr/>
          <p:nvPr/>
        </p:nvSpPr>
        <p:spPr>
          <a:xfrm>
            <a:off x="8286153" y="1261055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7" name="Action Button: Custom 3">
            <a:hlinkClick r:id="rId9" action="ppaction://hlinksldjump" highlightClick="1"/>
          </p:cNvPr>
          <p:cNvSpPr/>
          <p:nvPr/>
        </p:nvSpPr>
        <p:spPr>
          <a:xfrm>
            <a:off x="4050198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8" name="Action Button: Custom 3">
            <a:hlinkClick r:id="rId10" action="ppaction://hlinksldjump" highlightClick="1"/>
          </p:cNvPr>
          <p:cNvSpPr/>
          <p:nvPr/>
        </p:nvSpPr>
        <p:spPr>
          <a:xfrm>
            <a:off x="4896135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99" name="Action Button: Custom 3">
            <a:hlinkClick r:id="rId11" action="ppaction://hlinksldjump" highlightClick="1"/>
          </p:cNvPr>
          <p:cNvSpPr/>
          <p:nvPr/>
        </p:nvSpPr>
        <p:spPr>
          <a:xfrm>
            <a:off x="5742699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굴림" pitchFamily="48" charset="-127"/>
                <a:cs typeface="굴림" pitchFamily="48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0" name="Action Button: Custom 3">
            <a:hlinkClick r:id="rId12" action="ppaction://hlinksldjump" highlightClick="1"/>
          </p:cNvPr>
          <p:cNvSpPr/>
          <p:nvPr/>
        </p:nvSpPr>
        <p:spPr>
          <a:xfrm>
            <a:off x="6590517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1" name="Action Button: Custom 3">
            <a:hlinkClick r:id="rId13" action="ppaction://hlinksldjump" highlightClick="1"/>
          </p:cNvPr>
          <p:cNvSpPr/>
          <p:nvPr/>
        </p:nvSpPr>
        <p:spPr>
          <a:xfrm>
            <a:off x="7438335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2" name="Action Button: Custom 3">
            <a:hlinkClick r:id="rId14" action="ppaction://hlinksldjump" highlightClick="1"/>
          </p:cNvPr>
          <p:cNvSpPr/>
          <p:nvPr/>
        </p:nvSpPr>
        <p:spPr>
          <a:xfrm>
            <a:off x="8286153" y="21679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3" name="Action Button: Custom 3">
            <a:hlinkClick r:id="rId15" action="ppaction://hlinksldjump" highlightClick="1"/>
          </p:cNvPr>
          <p:cNvSpPr/>
          <p:nvPr/>
        </p:nvSpPr>
        <p:spPr>
          <a:xfrm>
            <a:off x="4050198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4" name="Action Button: Custom 3">
            <a:hlinkClick r:id="rId16" action="ppaction://hlinksldjump" highlightClick="1"/>
          </p:cNvPr>
          <p:cNvSpPr/>
          <p:nvPr/>
        </p:nvSpPr>
        <p:spPr>
          <a:xfrm>
            <a:off x="4896135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5" name="Action Button: Custom 3">
            <a:hlinkClick r:id="rId17" action="ppaction://hlinksldjump" highlightClick="1"/>
          </p:cNvPr>
          <p:cNvSpPr/>
          <p:nvPr/>
        </p:nvSpPr>
        <p:spPr>
          <a:xfrm>
            <a:off x="5742699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6" name="Action Button: Custom 3">
            <a:hlinkClick r:id="rId18" action="ppaction://hlinksldjump" highlightClick="1"/>
          </p:cNvPr>
          <p:cNvSpPr/>
          <p:nvPr/>
        </p:nvSpPr>
        <p:spPr>
          <a:xfrm>
            <a:off x="6590517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7" name="Action Button: Custom 3">
            <a:hlinkClick r:id="rId19" action="ppaction://hlinksldjump" highlightClick="1"/>
          </p:cNvPr>
          <p:cNvSpPr/>
          <p:nvPr/>
        </p:nvSpPr>
        <p:spPr>
          <a:xfrm>
            <a:off x="7438335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8" name="Action Button: Custom 3">
            <a:hlinkClick r:id="rId20" action="ppaction://hlinksldjump" highlightClick="1"/>
          </p:cNvPr>
          <p:cNvSpPr/>
          <p:nvPr/>
        </p:nvSpPr>
        <p:spPr>
          <a:xfrm>
            <a:off x="8286153" y="3074881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09" name="Action Button: Custom 3">
            <a:hlinkClick r:id="rId21" action="ppaction://hlinksldjump" highlightClick="1"/>
          </p:cNvPr>
          <p:cNvSpPr/>
          <p:nvPr/>
        </p:nvSpPr>
        <p:spPr>
          <a:xfrm>
            <a:off x="4050198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0" name="Action Button: Custom 3">
            <a:hlinkClick r:id="rId22" action="ppaction://hlinksldjump" highlightClick="1"/>
          </p:cNvPr>
          <p:cNvSpPr/>
          <p:nvPr/>
        </p:nvSpPr>
        <p:spPr>
          <a:xfrm>
            <a:off x="4896135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1" name="Action Button: Custom 3">
            <a:hlinkClick r:id="rId23" action="ppaction://hlinksldjump" highlightClick="1"/>
          </p:cNvPr>
          <p:cNvSpPr/>
          <p:nvPr/>
        </p:nvSpPr>
        <p:spPr>
          <a:xfrm>
            <a:off x="5742699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2" name="Action Button: Custom 3">
            <a:hlinkClick r:id="rId24" action="ppaction://hlinksldjump" highlightClick="1"/>
          </p:cNvPr>
          <p:cNvSpPr/>
          <p:nvPr/>
        </p:nvSpPr>
        <p:spPr>
          <a:xfrm>
            <a:off x="6590517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3" name="Action Button: Custom 3">
            <a:hlinkClick r:id="rId25" action="ppaction://hlinksldjump" highlightClick="1"/>
          </p:cNvPr>
          <p:cNvSpPr/>
          <p:nvPr/>
        </p:nvSpPr>
        <p:spPr>
          <a:xfrm>
            <a:off x="7438335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4" name="Action Button: Custom 3">
            <a:hlinkClick r:id="rId26" action="ppaction://hlinksldjump" highlightClick="1"/>
          </p:cNvPr>
          <p:cNvSpPr/>
          <p:nvPr/>
        </p:nvSpPr>
        <p:spPr>
          <a:xfrm>
            <a:off x="8286153" y="398179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5" name="Action Button: Custom 3">
            <a:hlinkClick r:id="rId27" action="ppaction://hlinksldjump" highlightClick="1"/>
          </p:cNvPr>
          <p:cNvSpPr/>
          <p:nvPr/>
        </p:nvSpPr>
        <p:spPr>
          <a:xfrm>
            <a:off x="4050198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6" name="Action Button: Custom 3">
            <a:hlinkClick r:id="rId28" action="ppaction://hlinksldjump" highlightClick="1"/>
          </p:cNvPr>
          <p:cNvSpPr/>
          <p:nvPr/>
        </p:nvSpPr>
        <p:spPr>
          <a:xfrm>
            <a:off x="4896135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7" name="Action Button: Custom 3">
            <a:hlinkClick r:id="rId29" action="ppaction://hlinksldjump" highlightClick="1"/>
          </p:cNvPr>
          <p:cNvSpPr/>
          <p:nvPr/>
        </p:nvSpPr>
        <p:spPr>
          <a:xfrm>
            <a:off x="5742699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8" name="Action Button: Custom 3">
            <a:hlinkClick r:id="rId30" action="ppaction://hlinksldjump" highlightClick="1"/>
          </p:cNvPr>
          <p:cNvSpPr/>
          <p:nvPr/>
        </p:nvSpPr>
        <p:spPr>
          <a:xfrm>
            <a:off x="6590517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19" name="Action Button: Custom 3">
            <a:hlinkClick r:id="rId31" action="ppaction://hlinksldjump" highlightClick="1"/>
          </p:cNvPr>
          <p:cNvSpPr/>
          <p:nvPr/>
        </p:nvSpPr>
        <p:spPr>
          <a:xfrm>
            <a:off x="7438335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0" name="Action Button: Custom 3">
            <a:hlinkClick r:id="rId32" action="ppaction://hlinksldjump" highlightClick="1"/>
          </p:cNvPr>
          <p:cNvSpPr/>
          <p:nvPr/>
        </p:nvSpPr>
        <p:spPr>
          <a:xfrm>
            <a:off x="8286153" y="4888069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1" name="Action Button: Custom 3">
            <a:hlinkClick r:id="rId33" action="ppaction://hlinksldjump" highlightClick="1"/>
          </p:cNvPr>
          <p:cNvSpPr/>
          <p:nvPr/>
        </p:nvSpPr>
        <p:spPr>
          <a:xfrm>
            <a:off x="4050198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2" name="Action Button: Custom 3">
            <a:hlinkClick r:id="rId34" action="ppaction://hlinksldjump" highlightClick="1"/>
          </p:cNvPr>
          <p:cNvSpPr/>
          <p:nvPr/>
        </p:nvSpPr>
        <p:spPr>
          <a:xfrm>
            <a:off x="4896135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3" name="Action Button: Custom 3">
            <a:hlinkClick r:id="rId35" action="ppaction://hlinksldjump" highlightClick="1"/>
          </p:cNvPr>
          <p:cNvSpPr/>
          <p:nvPr/>
        </p:nvSpPr>
        <p:spPr>
          <a:xfrm>
            <a:off x="5742699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4" name="Action Button: Custom 3">
            <a:hlinkClick r:id="rId36" action="ppaction://hlinksldjump" highlightClick="1"/>
          </p:cNvPr>
          <p:cNvSpPr/>
          <p:nvPr/>
        </p:nvSpPr>
        <p:spPr>
          <a:xfrm>
            <a:off x="6590517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5" name="Action Button: Custom 3">
            <a:hlinkClick r:id="rId37" action="ppaction://hlinksldjump" highlightClick="1"/>
          </p:cNvPr>
          <p:cNvSpPr/>
          <p:nvPr/>
        </p:nvSpPr>
        <p:spPr>
          <a:xfrm>
            <a:off x="7438335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  <p:sp>
        <p:nvSpPr>
          <p:cNvPr id="126" name="Action Button: Custom 3">
            <a:hlinkClick r:id="rId38" action="ppaction://hlinksldjump" highlightClick="1"/>
          </p:cNvPr>
          <p:cNvSpPr/>
          <p:nvPr/>
        </p:nvSpPr>
        <p:spPr>
          <a:xfrm>
            <a:off x="8286153" y="5791823"/>
            <a:ext cx="709200" cy="705600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kumimoji="1" lang="en-AU" altLang="ja-JP" sz="3600" dirty="0">
                <a:solidFill>
                  <a:srgbClr val="FFFFFF"/>
                </a:solidFill>
                <a:effectLst>
                  <a:outerShdw dist="63500" dir="3000000" algn="tl" rotWithShape="0">
                    <a:prstClr val="black"/>
                  </a:outerShdw>
                </a:effectLst>
                <a:latin typeface="ChristmasEve" panose="02000603000000000000" pitchFamily="2" charset="0"/>
                <a:ea typeface="ChristmasEve" panose="02000603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69070" y="4359330"/>
            <a:ext cx="7920000" cy="108000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>
                <a:solidFill>
                  <a:schemeClr val="bg1"/>
                </a:solidFill>
              </a:rPr>
              <a:t>Hint…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69070" y="5848784"/>
            <a:ext cx="7920000" cy="61200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…Answer!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2073619" y="408422"/>
            <a:ext cx="900000" cy="61200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 b="0" dirty="0">
                <a:solidFill>
                  <a:schemeClr val="bg1"/>
                </a:solidFill>
              </a:rPr>
              <a:t>G3??</a:t>
            </a: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067413" y="1429876"/>
            <a:ext cx="3600000" cy="252000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</a:rPr>
              <a:t>Question?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3149070" y="408422"/>
            <a:ext cx="6840000" cy="612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0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10" name="Picture 9" descr="C:\Users\paulh\AppData\Local\Microsoft\Windows\INetCache\Content.Word\dog_akitainu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29" y="724926"/>
            <a:ext cx="3098141" cy="34855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320" y="5580000"/>
            <a:ext cx="796518" cy="934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hristmas Typho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0000"/>
      </a:accent2>
      <a:accent3>
        <a:srgbClr val="F7964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hristmas Typhoon">
      <a:majorFont>
        <a:latin typeface="Snow For Sant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BD845D1076EB44A489FA31484ACBF4" ma:contentTypeVersion="0" ma:contentTypeDescription="Create a new document." ma:contentTypeScope="" ma:versionID="e387cd5ba7c9f91343a250b76f20d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3d3ce752f89babdaafdc570ef9d50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1BFC8A-AA50-4A32-90D3-6C5EDB457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F2B9D-8C0D-4F6B-8EA9-BC9C4470D1D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Widescreen</PresentationFormat>
  <Paragraphs>105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ChristmasEve</vt:lpstr>
      <vt:lpstr>Arial</vt:lpstr>
      <vt:lpstr>Calibri</vt:lpstr>
      <vt:lpstr>Snow For Santa</vt:lpstr>
      <vt:lpstr>Office Theme</vt:lpstr>
      <vt:lpstr>PowerPoint Presentation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Lovell</dc:creator>
  <cp:lastModifiedBy>Paul Lovell</cp:lastModifiedBy>
  <cp:revision>359</cp:revision>
  <dcterms:created xsi:type="dcterms:W3CDTF">2009-04-16T04:30:44Z</dcterms:created>
  <dcterms:modified xsi:type="dcterms:W3CDTF">2022-04-11T02:09:11Z</dcterms:modified>
</cp:coreProperties>
</file>