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69" r:id="rId2"/>
    <p:sldId id="370" r:id="rId3"/>
    <p:sldId id="424" r:id="rId4"/>
    <p:sldId id="259" r:id="rId5"/>
    <p:sldId id="446" r:id="rId6"/>
    <p:sldId id="425" r:id="rId7"/>
    <p:sldId id="336" r:id="rId8"/>
    <p:sldId id="268" r:id="rId9"/>
    <p:sldId id="444" r:id="rId10"/>
    <p:sldId id="445" r:id="rId11"/>
    <p:sldId id="308" r:id="rId12"/>
    <p:sldId id="418" r:id="rId13"/>
    <p:sldId id="420" r:id="rId14"/>
    <p:sldId id="421" r:id="rId15"/>
    <p:sldId id="309" r:id="rId16"/>
    <p:sldId id="257" r:id="rId17"/>
    <p:sldId id="447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44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3" r:id="rId60"/>
    <p:sldId id="304" r:id="rId61"/>
    <p:sldId id="305" r:id="rId62"/>
    <p:sldId id="306" r:id="rId63"/>
    <p:sldId id="30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3D24-04AB-4DD0-8928-2F44E6BCC6CD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70A3-A7ED-474F-8553-C2618454C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7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ko-KR" dirty="0">
              <a:ea typeface="굴림" pitchFamily="48" charset="-127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B6F33-1176-4277-9D27-9AE20C57B528}" type="slidenum">
              <a:rPr lang="en-GB" altLang="ko-K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ko-K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9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ko-KR" dirty="0">
              <a:ea typeface="굴림" pitchFamily="48" charset="-127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B6F33-1176-4277-9D27-9AE20C57B528}" type="slidenum">
              <a:rPr lang="en-GB" altLang="ko-K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ko-K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4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26FEB-444E-44E4-BD3A-80192985BA0F}" type="slidenum">
              <a:rPr lang="en-GB" altLang="ko-KR" smtClean="0"/>
              <a:pPr>
                <a:defRPr/>
              </a:pPr>
              <a:t>28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32329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9pPr>
          </a:lstStyle>
          <a:p>
            <a:fld id="{F2175FFF-9ECF-46AC-B854-F5130D375038}" type="slidenum">
              <a:rPr lang="en-GB" altLang="ko-KR" sz="1200" b="0" smtClean="0"/>
              <a:pPr/>
              <a:t>32</a:t>
            </a:fld>
            <a:endParaRPr lang="en-GB" altLang="ko-KR" sz="1200" b="0"/>
          </a:p>
        </p:txBody>
      </p:sp>
    </p:spTree>
    <p:extLst>
      <p:ext uri="{BB962C8B-B14F-4D97-AF65-F5344CB8AC3E}">
        <p14:creationId xmlns:p14="http://schemas.microsoft.com/office/powerpoint/2010/main" val="328028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2AF6-29B1-42E6-B772-F5522EDB6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BF02D-9E58-46EA-8E33-34727C505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8AC2-2EEA-47E0-8238-9D14EC4C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DDDE7-2F20-4989-99B3-D7601E25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6DE4-70D1-4A5A-B469-32EFEE4C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5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EE7D-5480-4581-883F-B3E9E9DF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CF291-4980-4518-9A98-F06678958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31BE-76BF-4A80-B6DF-4CCEC594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F6C4-43F5-4671-B1D8-F673F7E8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45EB5-8808-4FF8-9A95-7D91A147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DB07B-369A-498F-9C64-3886DE523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5F1F0-7882-40BA-ABB5-D4FBB9998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7DB48-9BED-4644-B4C5-F619331F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24CA-31E9-4863-B287-86806167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3C3B1-2C37-49BC-8A6D-FA32B5C8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8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04CE-B984-4AD6-B1FC-4C5598E6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99ED-8FD5-4E64-AC32-C8FBE0CA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B37A-352E-4526-B85A-0F4BC8A6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8236-6AA0-4936-A166-B64EB49E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A666B-7EFA-4B92-9B87-3C85135F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7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EEBD-79BB-47DE-86AF-81CE6279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6704F-A4FF-4239-A89B-EF3F6BE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173F-D3CB-46B3-A261-2544BEB6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B5963-FDB8-44AE-A1D0-BFE0ECE7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E1080-6043-4339-8B7A-9DCD63DC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6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92A6-D966-44D3-8969-CCC9C6C2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090F-990B-461E-BC20-A2771AF5C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9F8C0-4CF4-41EB-ACAC-476642E41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A9D1C-1AD6-4D7D-8FEE-CC117838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8C73E-AE06-4827-BEA2-95A3718D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D3AF3-AE0A-4132-A9EC-87162CD3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0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1072-3A5C-4B20-BF4B-F285A437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362B5-70B4-47E8-B9A1-2449BA7D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59D6-209F-42C0-879A-32E73D85F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2060-C468-411A-B953-1837DBDC5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E4662-046B-42EB-9023-B4672FD60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286B1-92B9-43F7-9D7C-092ED9C1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DF85F-81D7-4F28-9A77-DA76A9A1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1859C-453C-4DCA-8C45-2595612A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6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E922-1F81-456C-9440-7D0560FE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CD4CE-AAF1-4AEA-9257-ADE7F6F0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BC2D3-5F39-420D-99A9-24C6432E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C29A1-0609-4054-9964-E8F9E2C6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8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41300-F31A-4CAE-8697-EF76166F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0D61-A96F-4D44-BC45-53974D23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E3CA9-64EB-4B1E-AC13-C3B4ABF8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4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3B52-2757-42B6-AB10-D9426AF4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74B31-750C-4F48-8F89-11A27E55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564FC-8681-4A53-891D-FAFD866DE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DA5D-F52F-45FC-8194-62F8E8DA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7BAD-67BD-426A-A648-915E3A4E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50D37-AD6B-4792-AB13-63452937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4E22-00AA-4045-90F5-999269D5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CEC3F-C05E-4881-9E20-754357588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86964-21EA-4BD3-B626-B83F76BC9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EDCA2-2F7B-45EC-838E-0A87D1E8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A6DC9-D8AC-4A66-849E-ABE05F1F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D0C30-5B61-4008-9DDA-EF947093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1751E-9409-43A7-B407-EF21904A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7DA7C-0DD8-4320-8273-7628032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022E0-BB95-4FC5-8A31-C9815D12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A34A5-46E0-475B-991C-AB010BF38D9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B64B-993D-49AD-9AF2-8E6DAD306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9657C-92AE-42B4-988A-BAA3B1EE2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D455-99B4-4C9B-B5EF-B1C9BA9DB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31.xml"/><Relationship Id="rId18" Type="http://schemas.openxmlformats.org/officeDocument/2006/relationships/slide" Target="slide36.xml"/><Relationship Id="rId26" Type="http://schemas.openxmlformats.org/officeDocument/2006/relationships/slide" Target="slide44.xml"/><Relationship Id="rId21" Type="http://schemas.openxmlformats.org/officeDocument/2006/relationships/slide" Target="slide39.xml"/><Relationship Id="rId34" Type="http://schemas.openxmlformats.org/officeDocument/2006/relationships/slide" Target="slide52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5" Type="http://schemas.openxmlformats.org/officeDocument/2006/relationships/slide" Target="slide43.xml"/><Relationship Id="rId33" Type="http://schemas.openxmlformats.org/officeDocument/2006/relationships/slide" Target="slide51.xml"/><Relationship Id="rId38" Type="http://schemas.openxmlformats.org/officeDocument/2006/relationships/image" Target="../media/image22.png"/><Relationship Id="rId2" Type="http://schemas.openxmlformats.org/officeDocument/2006/relationships/slide" Target="slide20.xml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29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29.xml"/><Relationship Id="rId24" Type="http://schemas.openxmlformats.org/officeDocument/2006/relationships/slide" Target="slide42.xml"/><Relationship Id="rId32" Type="http://schemas.openxmlformats.org/officeDocument/2006/relationships/slide" Target="slide50.xml"/><Relationship Id="rId37" Type="http://schemas.openxmlformats.org/officeDocument/2006/relationships/slide" Target="slide55.xml"/><Relationship Id="rId5" Type="http://schemas.openxmlformats.org/officeDocument/2006/relationships/slide" Target="slide23.xml"/><Relationship Id="rId15" Type="http://schemas.openxmlformats.org/officeDocument/2006/relationships/slide" Target="slide33.xml"/><Relationship Id="rId23" Type="http://schemas.openxmlformats.org/officeDocument/2006/relationships/slide" Target="slide41.xml"/><Relationship Id="rId28" Type="http://schemas.openxmlformats.org/officeDocument/2006/relationships/slide" Target="slide46.xml"/><Relationship Id="rId36" Type="http://schemas.openxmlformats.org/officeDocument/2006/relationships/slide" Target="slide54.xml"/><Relationship Id="rId10" Type="http://schemas.openxmlformats.org/officeDocument/2006/relationships/slide" Target="slide28.xml"/><Relationship Id="rId19" Type="http://schemas.openxmlformats.org/officeDocument/2006/relationships/slide" Target="slide37.xml"/><Relationship Id="rId31" Type="http://schemas.openxmlformats.org/officeDocument/2006/relationships/slide" Target="slide49.xml"/><Relationship Id="rId4" Type="http://schemas.openxmlformats.org/officeDocument/2006/relationships/slide" Target="slide22.xml"/><Relationship Id="rId9" Type="http://schemas.openxmlformats.org/officeDocument/2006/relationships/slide" Target="slide27.xml"/><Relationship Id="rId14" Type="http://schemas.openxmlformats.org/officeDocument/2006/relationships/slide" Target="slide32.xml"/><Relationship Id="rId22" Type="http://schemas.openxmlformats.org/officeDocument/2006/relationships/slide" Target="slide40.xml"/><Relationship Id="rId27" Type="http://schemas.openxmlformats.org/officeDocument/2006/relationships/slide" Target="slide45.xml"/><Relationship Id="rId30" Type="http://schemas.openxmlformats.org/officeDocument/2006/relationships/slide" Target="slide48.xml"/><Relationship Id="rId35" Type="http://schemas.openxmlformats.org/officeDocument/2006/relationships/slide" Target="slide53.xml"/><Relationship Id="rId8" Type="http://schemas.openxmlformats.org/officeDocument/2006/relationships/slide" Target="slide26.xml"/><Relationship Id="rId3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ainted&#10;&#10;Description automatically generated">
            <a:extLst>
              <a:ext uri="{FF2B5EF4-FFF2-40B4-BE49-F238E27FC236}">
                <a16:creationId xmlns:a16="http://schemas.microsoft.com/office/drawing/2014/main" id="{BAF3E382-3E8A-4D2D-9580-5C463975D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9946"/>
            <a:ext cx="12186458" cy="10422630"/>
          </a:xfrm>
          <a:prstGeom prst="rect">
            <a:avLst/>
          </a:prstGeom>
        </p:spPr>
      </p:pic>
      <p:pic>
        <p:nvPicPr>
          <p:cNvPr id="5" name="Picture 4" descr="A picture containing text, graffiti, vector graphics&#10;&#10;Description automatically generated">
            <a:extLst>
              <a:ext uri="{FF2B5EF4-FFF2-40B4-BE49-F238E27FC236}">
                <a16:creationId xmlns:a16="http://schemas.microsoft.com/office/drawing/2014/main" id="{AF54D8E5-0841-46D8-B258-1C6B7A44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55" y="1500936"/>
            <a:ext cx="5577585" cy="4991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A94A4-9612-441A-AB9F-F35BEE187E3B}"/>
              </a:ext>
            </a:extLst>
          </p:cNvPr>
          <p:cNvSpPr txBox="1"/>
          <p:nvPr/>
        </p:nvSpPr>
        <p:spPr>
          <a:xfrm rot="900000">
            <a:off x="7246620" y="1744979"/>
            <a:ext cx="35044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2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Showcard Gothic" panose="04020904020102020604" pitchFamily="82" charset="0"/>
              </a:rPr>
              <a:t>The</a:t>
            </a:r>
          </a:p>
          <a:p>
            <a:pPr algn="ctr"/>
            <a:r>
              <a:rPr lang="en-GB" sz="5400" dirty="0">
                <a:solidFill>
                  <a:schemeClr val="accent2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Showcard Gothic" panose="04020904020102020604" pitchFamily="82" charset="0"/>
              </a:rPr>
              <a:t>Typhoon</a:t>
            </a:r>
          </a:p>
          <a:p>
            <a:pPr algn="ctr"/>
            <a:r>
              <a:rPr lang="en-GB" sz="5400" dirty="0">
                <a:solidFill>
                  <a:schemeClr val="accent2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Showcard Gothic" panose="04020904020102020604" pitchFamily="82" charset="0"/>
              </a:rPr>
              <a:t>Game!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E5F4B-1D53-4821-A7A6-45F90DED0450}"/>
              </a:ext>
            </a:extLst>
          </p:cNvPr>
          <p:cNvGrpSpPr/>
          <p:nvPr/>
        </p:nvGrpSpPr>
        <p:grpSpPr>
          <a:xfrm>
            <a:off x="8780534" y="5325823"/>
            <a:ext cx="1662046" cy="1136642"/>
            <a:chOff x="8780534" y="5325823"/>
            <a:chExt cx="1662046" cy="1136642"/>
          </a:xfrm>
        </p:grpSpPr>
        <p:sp>
          <p:nvSpPr>
            <p:cNvPr id="8" name="Rectangle 7">
              <a:hlinkClick r:id="rId4" action="ppaction://hlinksldjump"/>
              <a:extLst>
                <a:ext uri="{FF2B5EF4-FFF2-40B4-BE49-F238E27FC236}">
                  <a16:creationId xmlns:a16="http://schemas.microsoft.com/office/drawing/2014/main" id="{C15E4E4A-C9D1-4BC5-A60D-281135CFC127}"/>
                </a:ext>
              </a:extLst>
            </p:cNvPr>
            <p:cNvSpPr/>
            <p:nvPr/>
          </p:nvSpPr>
          <p:spPr>
            <a:xfrm>
              <a:off x="9718664" y="5749706"/>
              <a:ext cx="723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n-GB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Skip</a:t>
              </a:r>
            </a:p>
            <a:p>
              <a:pPr marL="0" indent="0">
                <a:buNone/>
              </a:pPr>
              <a:r>
                <a:rPr lang="en-GB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demo</a:t>
              </a:r>
            </a:p>
          </p:txBody>
        </p:sp>
        <p:pic>
          <p:nvPicPr>
            <p:cNvPr id="9" name="Picture 8">
              <a:hlinkClick r:id="rId4" action="ppaction://hlinksldjump"/>
              <a:extLst>
                <a:ext uri="{FF2B5EF4-FFF2-40B4-BE49-F238E27FC236}">
                  <a16:creationId xmlns:a16="http://schemas.microsoft.com/office/drawing/2014/main" id="{171AFE54-87E4-4ACC-9AAD-FF3ECEE2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80534" y="5325823"/>
              <a:ext cx="1138237" cy="11366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38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389239" y="5791200"/>
            <a:ext cx="7413522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Attack!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D436D78-C9C7-4C3F-9A33-34FF7623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60" y="549274"/>
            <a:ext cx="4930880" cy="5030726"/>
          </a:xfrm>
          <a:prstGeom prst="rect">
            <a:avLst/>
          </a:prstGeom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E6CBA016-5F49-4139-8A96-F973B536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2FE7703-4B89-4238-80CA-C24B55378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69" y="698233"/>
            <a:ext cx="4221444" cy="5461533"/>
          </a:xfrm>
          <a:prstGeom prst="rect">
            <a:avLst/>
          </a:prstGeom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4A8E61B-5C66-43BF-BF39-7C321C57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Reset!</a:t>
            </a:r>
          </a:p>
        </p:txBody>
      </p:sp>
      <p:pic>
        <p:nvPicPr>
          <p:cNvPr id="3" name="Picture 2" descr="A picture containing text, graffiti, vector graphics&#10;&#10;Description automatically generated">
            <a:extLst>
              <a:ext uri="{FF2B5EF4-FFF2-40B4-BE49-F238E27FC236}">
                <a16:creationId xmlns:a16="http://schemas.microsoft.com/office/drawing/2014/main" id="{9D081157-3993-437F-BD47-E1B3F948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73" y="331839"/>
            <a:ext cx="5668654" cy="5073446"/>
          </a:xfrm>
          <a:prstGeom prst="rect">
            <a:avLst/>
          </a:prstGeom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29A2B5E6-E298-418D-8F13-76D1B7BD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E120A-BB59-486C-8273-B2F8C29BA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71" y="915129"/>
            <a:ext cx="5565058" cy="5027742"/>
          </a:xfrm>
          <a:prstGeom prst="rect">
            <a:avLst/>
          </a:prstGeom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5DE493EE-B221-433D-B188-258C0558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1149BDA-5DE4-4735-B915-091E0674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4" y="581603"/>
            <a:ext cx="5624052" cy="5694794"/>
          </a:xfrm>
          <a:prstGeom prst="rect">
            <a:avLst/>
          </a:prstGeom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AAA97F44-2E95-4A3A-BB94-2039CF7D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2454998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n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1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2454998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n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2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2454998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n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3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3380446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n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4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3380446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n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5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3380446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n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6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4294135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/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ea typeface="ChristmasEve" panose="02000603000000000000" pitchFamily="2" charset="0"/>
                <a:cs typeface="굴림" pitchFamily="48" charset="-127"/>
              </a:rPr>
              <a:t>?</a:t>
            </a:r>
          </a:p>
        </p:txBody>
      </p:sp>
      <p:sp>
        <p:nvSpPr>
          <p:cNvPr id="27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4294135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/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ea typeface="ChristmasEve" panose="02000603000000000000" pitchFamily="2" charset="0"/>
                <a:cs typeface="굴림" pitchFamily="48" charset="-127"/>
              </a:rPr>
              <a:t>?</a:t>
            </a:r>
          </a:p>
        </p:txBody>
      </p:sp>
      <p:sp>
        <p:nvSpPr>
          <p:cNvPr id="28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4294135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29" name="Action Button: Custom 3">
            <a:hlinkClick r:id="" action="ppaction://noaction" highlightClick="1"/>
          </p:cNvPr>
          <p:cNvSpPr/>
          <p:nvPr/>
        </p:nvSpPr>
        <p:spPr>
          <a:xfrm>
            <a:off x="4468935" y="2454998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A</a:t>
            </a:r>
          </a:p>
        </p:txBody>
      </p:sp>
      <p:sp>
        <p:nvSpPr>
          <p:cNvPr id="30" name="Action Button: Custom 3">
            <a:hlinkClick r:id="" action="ppaction://noaction" highlightClick="1"/>
          </p:cNvPr>
          <p:cNvSpPr/>
          <p:nvPr/>
        </p:nvSpPr>
        <p:spPr>
          <a:xfrm>
            <a:off x="4468935" y="3380446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B</a:t>
            </a:r>
          </a:p>
        </p:txBody>
      </p:sp>
      <p:sp>
        <p:nvSpPr>
          <p:cNvPr id="31" name="Action Button: Custom 3">
            <a:hlinkClick r:id="" action="ppaction://noaction" highlightClick="1"/>
          </p:cNvPr>
          <p:cNvSpPr/>
          <p:nvPr/>
        </p:nvSpPr>
        <p:spPr>
          <a:xfrm>
            <a:off x="4468935" y="4294135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C</a:t>
            </a:r>
          </a:p>
        </p:txBody>
      </p:sp>
      <p:sp>
        <p:nvSpPr>
          <p:cNvPr id="32" name="Action Button: Custom 3">
            <a:hlinkClick r:id="" action="ppaction://noaction" highlightClick="1"/>
          </p:cNvPr>
          <p:cNvSpPr/>
          <p:nvPr/>
        </p:nvSpPr>
        <p:spPr>
          <a:xfrm>
            <a:off x="5334000" y="1600200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1</a:t>
            </a:r>
          </a:p>
        </p:txBody>
      </p:sp>
      <p:sp>
        <p:nvSpPr>
          <p:cNvPr id="33" name="Action Button: Custom 3">
            <a:hlinkClick r:id="" action="ppaction://noaction" highlightClick="1"/>
          </p:cNvPr>
          <p:cNvSpPr/>
          <p:nvPr/>
        </p:nvSpPr>
        <p:spPr>
          <a:xfrm>
            <a:off x="6210992" y="1600200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2</a:t>
            </a:r>
          </a:p>
        </p:txBody>
      </p:sp>
      <p:sp>
        <p:nvSpPr>
          <p:cNvPr id="34" name="Action Button: Custom 3">
            <a:hlinkClick r:id="" action="ppaction://noaction" highlightClick="1"/>
          </p:cNvPr>
          <p:cNvSpPr/>
          <p:nvPr/>
        </p:nvSpPr>
        <p:spPr>
          <a:xfrm>
            <a:off x="7071599" y="1600200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3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8935" y="1600200"/>
            <a:ext cx="709200" cy="7092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5172" y="408422"/>
            <a:ext cx="900000" cy="61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6829" y="408422"/>
            <a:ext cx="6840000" cy="61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+mj-lt"/>
              </a:rPr>
              <a:t>Demonstration Question!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5172" y="1429876"/>
            <a:ext cx="3600000" cy="25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What’s your </a:t>
            </a:r>
            <a:r>
              <a:rPr lang="en-GB" sz="3200" b="1" dirty="0"/>
              <a:t>name?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136829" y="4359330"/>
            <a:ext cx="7920000" cy="108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My </a:t>
            </a:r>
            <a:r>
              <a:rPr lang="en-GB" sz="3200" b="1" dirty="0"/>
              <a:t>name</a:t>
            </a:r>
            <a:r>
              <a:rPr lang="en-GB" sz="3200" dirty="0"/>
              <a:t> is…</a:t>
            </a:r>
            <a:endParaRPr lang="en-GB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136829" y="5848784"/>
            <a:ext cx="7920000" cy="61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/>
              <a:t>[???]!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84711"/>
            <a:ext cx="2819400" cy="301033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326032C2-2E86-4087-8AFF-4246A6740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9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410C9BF8-A3D0-4047-B7CA-4B3D67039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D20E191-BFFF-40AC-8547-E8701E89A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9">
            <a:extLst>
              <a:ext uri="{FF2B5EF4-FFF2-40B4-BE49-F238E27FC236}">
                <a16:creationId xmlns:a16="http://schemas.microsoft.com/office/drawing/2014/main" id="{6EDCBAF7-6520-4A0B-A686-33B975532404}"/>
              </a:ext>
            </a:extLst>
          </p:cNvPr>
          <p:cNvSpPr/>
          <p:nvPr/>
        </p:nvSpPr>
        <p:spPr>
          <a:xfrm>
            <a:off x="1714502" y="3478890"/>
            <a:ext cx="8763001" cy="3048000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0A7EDD27-6219-4D13-996D-B759222310F4}"/>
              </a:ext>
            </a:extLst>
          </p:cNvPr>
          <p:cNvSpPr/>
          <p:nvPr/>
        </p:nvSpPr>
        <p:spPr>
          <a:xfrm>
            <a:off x="1714503" y="304800"/>
            <a:ext cx="8763001" cy="3048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76587E55-06DF-4CE0-84B6-9DC048C0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60" y="982848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5</a:t>
            </a:r>
            <a:r>
              <a:rPr lang="en-US" altLang="ko-KR" sz="28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oints!</a:t>
            </a:r>
            <a:endParaRPr lang="en-GB" altLang="ko-KR" sz="28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D0FDB966-E8AA-419A-A21D-375DD0D0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113" y="2322206"/>
            <a:ext cx="1841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10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oints!</a:t>
            </a:r>
            <a:endParaRPr lang="en-GB" altLang="ko-KR" sz="2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C7340A2E-BA3F-466B-93F2-499F780F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82" y="1044403"/>
            <a:ext cx="1711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15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oints!</a:t>
            </a:r>
            <a:endParaRPr lang="en-GB" altLang="ko-KR" sz="2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id="{540907EB-FF61-466F-AF9F-A63E563C8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286" y="3885093"/>
            <a:ext cx="1656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Attack: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FCA8BFED-C6C5-488A-9503-1D6D020E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400" y="3885093"/>
            <a:ext cx="1654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Your team: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4B74179D-E669-415B-BA8D-1BB0A3FF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8700" y="3655819"/>
            <a:ext cx="1142399" cy="11664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A642B1F8-69D2-468B-ABED-B5FE5A2A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0215" y="3566155"/>
            <a:ext cx="1042026" cy="13457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4DA50AAA-8F69-4A43-AEDA-BB893647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7021" y="3666213"/>
            <a:ext cx="1279053" cy="11456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330F381-24B8-4D14-B8C7-42249B78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243" y="3754636"/>
            <a:ext cx="155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All teams: 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41DD8FDB-19DC-4A1F-B24A-6C4C58EF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236" y="5377526"/>
            <a:ext cx="14331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One team: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Switch!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396B8B-3C0E-42BE-BB3E-F4A465D123B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913" y="5163069"/>
            <a:ext cx="1120994" cy="1136799"/>
          </a:xfrm>
          <a:prstGeom prst="rect">
            <a:avLst/>
          </a:prstGeom>
          <a:effectLst/>
        </p:spPr>
      </p:pic>
      <p:sp>
        <p:nvSpPr>
          <p:cNvPr id="51" name="TextBox 38">
            <a:extLst>
              <a:ext uri="{FF2B5EF4-FFF2-40B4-BE49-F238E27FC236}">
                <a16:creationId xmlns:a16="http://schemas.microsoft.com/office/drawing/2014/main" id="{8A9660C7-CF58-42EF-84BE-40BF9E13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72" y="5377526"/>
            <a:ext cx="1433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Double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CE4FC68-F4C1-4DD4-AF29-67F88D4F312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0008" y="5180128"/>
            <a:ext cx="1218968" cy="1102684"/>
          </a:xfrm>
          <a:prstGeom prst="rect">
            <a:avLst/>
          </a:prstGeom>
          <a:effectLst/>
        </p:spPr>
      </p:pic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BF1CB1D8-DE6F-499B-93CA-67F6048FF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61" y="1788507"/>
            <a:ext cx="1966452" cy="1271892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215C6AE4-C6FF-44E0-84E2-CE714BE380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14" y="656208"/>
            <a:ext cx="1818968" cy="1176500"/>
          </a:xfrm>
          <a:prstGeom prst="rect">
            <a:avLst/>
          </a:prstGeom>
        </p:spPr>
      </p:pic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2D3BD3A9-65B9-4ABC-87D6-9289CEF99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92" y="656208"/>
            <a:ext cx="1818968" cy="11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072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ction Button: Custom 3">
            <a:hlinkClick r:id="" action="ppaction://noaction" highlightClick="1"/>
          </p:cNvPr>
          <p:cNvSpPr/>
          <p:nvPr/>
        </p:nvSpPr>
        <p:spPr>
          <a:xfrm>
            <a:off x="3197901" y="1260482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A</a:t>
            </a:r>
          </a:p>
        </p:txBody>
      </p:sp>
      <p:sp>
        <p:nvSpPr>
          <p:cNvPr id="43" name="Action Button: Custom 3">
            <a:hlinkClick r:id="" action="ppaction://noaction" highlightClick="1"/>
          </p:cNvPr>
          <p:cNvSpPr/>
          <p:nvPr/>
        </p:nvSpPr>
        <p:spPr>
          <a:xfrm>
            <a:off x="3197901" y="2167396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B</a:t>
            </a:r>
          </a:p>
        </p:txBody>
      </p:sp>
      <p:sp>
        <p:nvSpPr>
          <p:cNvPr id="44" name="Action Button: Custom 3">
            <a:hlinkClick r:id="" action="ppaction://noaction" highlightClick="1"/>
          </p:cNvPr>
          <p:cNvSpPr/>
          <p:nvPr/>
        </p:nvSpPr>
        <p:spPr>
          <a:xfrm>
            <a:off x="3197901" y="3074308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C</a:t>
            </a:r>
          </a:p>
        </p:txBody>
      </p:sp>
      <p:sp>
        <p:nvSpPr>
          <p:cNvPr id="45" name="Action Button: Custom 3">
            <a:hlinkClick r:id="" action="ppaction://noaction" highlightClick="1"/>
          </p:cNvPr>
          <p:cNvSpPr/>
          <p:nvPr/>
        </p:nvSpPr>
        <p:spPr>
          <a:xfrm>
            <a:off x="3197900" y="3981220"/>
            <a:ext cx="707947" cy="706747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D</a:t>
            </a:r>
          </a:p>
        </p:txBody>
      </p:sp>
      <p:sp>
        <p:nvSpPr>
          <p:cNvPr id="46" name="Action Button: Custom 3">
            <a:hlinkClick r:id="" action="ppaction://noaction" highlightClick="1"/>
          </p:cNvPr>
          <p:cNvSpPr/>
          <p:nvPr/>
        </p:nvSpPr>
        <p:spPr>
          <a:xfrm>
            <a:off x="3197900" y="4887496"/>
            <a:ext cx="707947" cy="706747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E</a:t>
            </a:r>
          </a:p>
        </p:txBody>
      </p:sp>
      <p:sp>
        <p:nvSpPr>
          <p:cNvPr id="54" name="Action Button: Custom 3">
            <a:hlinkClick r:id="" action="ppaction://noaction" highlightClick="1"/>
          </p:cNvPr>
          <p:cNvSpPr/>
          <p:nvPr/>
        </p:nvSpPr>
        <p:spPr>
          <a:xfrm>
            <a:off x="3197900" y="5791250"/>
            <a:ext cx="707947" cy="706747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F</a:t>
            </a:r>
          </a:p>
        </p:txBody>
      </p:sp>
      <p:sp>
        <p:nvSpPr>
          <p:cNvPr id="57" name="Action Button: Custom 3">
            <a:hlinkClick r:id="" action="ppaction://noaction" highlightClick="1"/>
          </p:cNvPr>
          <p:cNvSpPr/>
          <p:nvPr/>
        </p:nvSpPr>
        <p:spPr>
          <a:xfrm>
            <a:off x="4050825" y="357481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1</a:t>
            </a:r>
          </a:p>
        </p:txBody>
      </p:sp>
      <p:sp>
        <p:nvSpPr>
          <p:cNvPr id="58" name="Action Button: Custom 3">
            <a:hlinkClick r:id="" action="ppaction://noaction" highlightClick="1"/>
          </p:cNvPr>
          <p:cNvSpPr/>
          <p:nvPr/>
        </p:nvSpPr>
        <p:spPr>
          <a:xfrm>
            <a:off x="4896762" y="357481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2</a:t>
            </a:r>
          </a:p>
        </p:txBody>
      </p:sp>
      <p:sp>
        <p:nvSpPr>
          <p:cNvPr id="59" name="Action Button: Custom 3">
            <a:hlinkClick r:id="" action="ppaction://noaction" highlightClick="1"/>
          </p:cNvPr>
          <p:cNvSpPr/>
          <p:nvPr/>
        </p:nvSpPr>
        <p:spPr>
          <a:xfrm>
            <a:off x="5743326" y="357481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3</a:t>
            </a:r>
          </a:p>
        </p:txBody>
      </p:sp>
      <p:sp>
        <p:nvSpPr>
          <p:cNvPr id="60" name="Action Button: Custom 3">
            <a:hlinkClick r:id="" action="ppaction://noaction" highlightClick="1"/>
          </p:cNvPr>
          <p:cNvSpPr/>
          <p:nvPr/>
        </p:nvSpPr>
        <p:spPr>
          <a:xfrm>
            <a:off x="6591144" y="357481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4</a:t>
            </a:r>
          </a:p>
        </p:txBody>
      </p:sp>
      <p:sp>
        <p:nvSpPr>
          <p:cNvPr id="61" name="Action Button: Custom 3">
            <a:hlinkClick r:id="" action="ppaction://noaction" highlightClick="1"/>
          </p:cNvPr>
          <p:cNvSpPr/>
          <p:nvPr/>
        </p:nvSpPr>
        <p:spPr>
          <a:xfrm>
            <a:off x="7438962" y="357481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5</a:t>
            </a:r>
          </a:p>
        </p:txBody>
      </p:sp>
      <p:sp>
        <p:nvSpPr>
          <p:cNvPr id="62" name="Action Button: Custom 3">
            <a:hlinkClick r:id="" action="ppaction://noaction" highlightClick="1"/>
          </p:cNvPr>
          <p:cNvSpPr/>
          <p:nvPr/>
        </p:nvSpPr>
        <p:spPr>
          <a:xfrm>
            <a:off x="8286780" y="357481"/>
            <a:ext cx="707946" cy="706746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6</a:t>
            </a:r>
          </a:p>
        </p:txBody>
      </p:sp>
      <p:sp>
        <p:nvSpPr>
          <p:cNvPr id="63" name="Action Button: Custom 3">
            <a:hlinkClick r:id="rId2" action="ppaction://hlinksldjump" highlightClick="1"/>
          </p:cNvPr>
          <p:cNvSpPr/>
          <p:nvPr/>
        </p:nvSpPr>
        <p:spPr>
          <a:xfrm>
            <a:off x="4050198" y="1261055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4" name="Action Button: Custom 3">
            <a:hlinkClick r:id="rId3" action="ppaction://hlinksldjump" highlightClick="1"/>
          </p:cNvPr>
          <p:cNvSpPr/>
          <p:nvPr/>
        </p:nvSpPr>
        <p:spPr>
          <a:xfrm>
            <a:off x="4896135" y="1261055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5" name="Action Button: Custom 3">
            <a:hlinkClick r:id="rId4" action="ppaction://hlinksldjump" highlightClick="1"/>
          </p:cNvPr>
          <p:cNvSpPr/>
          <p:nvPr/>
        </p:nvSpPr>
        <p:spPr>
          <a:xfrm>
            <a:off x="5742699" y="1261055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6" name="Action Button: Custom 3">
            <a:hlinkClick r:id="rId5" action="ppaction://hlinksldjump" highlightClick="1"/>
          </p:cNvPr>
          <p:cNvSpPr/>
          <p:nvPr/>
        </p:nvSpPr>
        <p:spPr>
          <a:xfrm>
            <a:off x="6590517" y="1261055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7" name="Action Button: Custom 3">
            <a:hlinkClick r:id="rId6" action="ppaction://hlinksldjump" highlightClick="1"/>
          </p:cNvPr>
          <p:cNvSpPr/>
          <p:nvPr/>
        </p:nvSpPr>
        <p:spPr>
          <a:xfrm>
            <a:off x="7438335" y="1261055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8" name="Action Button: Custom 3">
            <a:hlinkClick r:id="rId7" action="ppaction://hlinksldjump" highlightClick="1"/>
          </p:cNvPr>
          <p:cNvSpPr/>
          <p:nvPr/>
        </p:nvSpPr>
        <p:spPr>
          <a:xfrm>
            <a:off x="8286153" y="1261055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9" name="Action Button: Custom 3">
            <a:hlinkClick r:id="rId8" action="ppaction://hlinksldjump" highlightClick="1"/>
          </p:cNvPr>
          <p:cNvSpPr/>
          <p:nvPr/>
        </p:nvSpPr>
        <p:spPr>
          <a:xfrm>
            <a:off x="4050198" y="21679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0" name="Action Button: Custom 3">
            <a:hlinkClick r:id="rId9" action="ppaction://hlinksldjump" highlightClick="1"/>
          </p:cNvPr>
          <p:cNvSpPr/>
          <p:nvPr/>
        </p:nvSpPr>
        <p:spPr>
          <a:xfrm>
            <a:off x="4896135" y="21679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1" name="Action Button: Custom 3">
            <a:hlinkClick r:id="rId10" action="ppaction://hlinksldjump" highlightClick="1"/>
          </p:cNvPr>
          <p:cNvSpPr/>
          <p:nvPr/>
        </p:nvSpPr>
        <p:spPr>
          <a:xfrm>
            <a:off x="5742699" y="21679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2" name="Action Button: Custom 3">
            <a:hlinkClick r:id="rId11" action="ppaction://hlinksldjump" highlightClick="1"/>
          </p:cNvPr>
          <p:cNvSpPr/>
          <p:nvPr/>
        </p:nvSpPr>
        <p:spPr>
          <a:xfrm>
            <a:off x="6590517" y="21679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3" name="Action Button: Custom 3">
            <a:hlinkClick r:id="rId12" action="ppaction://hlinksldjump" highlightClick="1"/>
          </p:cNvPr>
          <p:cNvSpPr/>
          <p:nvPr/>
        </p:nvSpPr>
        <p:spPr>
          <a:xfrm>
            <a:off x="7438335" y="21679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4" name="Action Button: Custom 3">
            <a:hlinkClick r:id="rId13" action="ppaction://hlinksldjump" highlightClick="1"/>
          </p:cNvPr>
          <p:cNvSpPr/>
          <p:nvPr/>
        </p:nvSpPr>
        <p:spPr>
          <a:xfrm>
            <a:off x="8286153" y="21679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5" name="Action Button: Custom 3">
            <a:hlinkClick r:id="rId14" action="ppaction://hlinksldjump" highlightClick="1"/>
          </p:cNvPr>
          <p:cNvSpPr/>
          <p:nvPr/>
        </p:nvSpPr>
        <p:spPr>
          <a:xfrm>
            <a:off x="4050198" y="3074881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6" name="Action Button: Custom 3">
            <a:hlinkClick r:id="rId15" action="ppaction://hlinksldjump" highlightClick="1"/>
          </p:cNvPr>
          <p:cNvSpPr/>
          <p:nvPr/>
        </p:nvSpPr>
        <p:spPr>
          <a:xfrm>
            <a:off x="4896135" y="3074881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7" name="Action Button: Custom 3">
            <a:hlinkClick r:id="rId16" action="ppaction://hlinksldjump" highlightClick="1"/>
          </p:cNvPr>
          <p:cNvSpPr/>
          <p:nvPr/>
        </p:nvSpPr>
        <p:spPr>
          <a:xfrm>
            <a:off x="5742699" y="3074881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8" name="Action Button: Custom 3">
            <a:hlinkClick r:id="rId17" action="ppaction://hlinksldjump" highlightClick="1"/>
          </p:cNvPr>
          <p:cNvSpPr/>
          <p:nvPr/>
        </p:nvSpPr>
        <p:spPr>
          <a:xfrm>
            <a:off x="6590517" y="3074881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9" name="Action Button: Custom 3">
            <a:hlinkClick r:id="rId18" action="ppaction://hlinksldjump" highlightClick="1"/>
          </p:cNvPr>
          <p:cNvSpPr/>
          <p:nvPr/>
        </p:nvSpPr>
        <p:spPr>
          <a:xfrm>
            <a:off x="7438335" y="3074881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0" name="Action Button: Custom 3">
            <a:hlinkClick r:id="rId19" action="ppaction://hlinksldjump" highlightClick="1"/>
          </p:cNvPr>
          <p:cNvSpPr/>
          <p:nvPr/>
        </p:nvSpPr>
        <p:spPr>
          <a:xfrm>
            <a:off x="8286153" y="3074881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1" name="Action Button: Custom 3">
            <a:hlinkClick r:id="rId20" action="ppaction://hlinksldjump" highlightClick="1"/>
          </p:cNvPr>
          <p:cNvSpPr/>
          <p:nvPr/>
        </p:nvSpPr>
        <p:spPr>
          <a:xfrm>
            <a:off x="4050198" y="398179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2" name="Action Button: Custom 3">
            <a:hlinkClick r:id="rId21" action="ppaction://hlinksldjump" highlightClick="1"/>
          </p:cNvPr>
          <p:cNvSpPr/>
          <p:nvPr/>
        </p:nvSpPr>
        <p:spPr>
          <a:xfrm>
            <a:off x="4896135" y="398179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3" name="Action Button: Custom 3">
            <a:hlinkClick r:id="rId22" action="ppaction://hlinksldjump" highlightClick="1"/>
          </p:cNvPr>
          <p:cNvSpPr/>
          <p:nvPr/>
        </p:nvSpPr>
        <p:spPr>
          <a:xfrm>
            <a:off x="5742699" y="398179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4" name="Action Button: Custom 3">
            <a:hlinkClick r:id="rId23" action="ppaction://hlinksldjump" highlightClick="1"/>
          </p:cNvPr>
          <p:cNvSpPr/>
          <p:nvPr/>
        </p:nvSpPr>
        <p:spPr>
          <a:xfrm>
            <a:off x="6590517" y="398179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5" name="Action Button: Custom 3">
            <a:hlinkClick r:id="rId24" action="ppaction://hlinksldjump" highlightClick="1"/>
          </p:cNvPr>
          <p:cNvSpPr/>
          <p:nvPr/>
        </p:nvSpPr>
        <p:spPr>
          <a:xfrm>
            <a:off x="7438335" y="398179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6" name="Action Button: Custom 3">
            <a:hlinkClick r:id="rId25" action="ppaction://hlinksldjump" highlightClick="1"/>
          </p:cNvPr>
          <p:cNvSpPr/>
          <p:nvPr/>
        </p:nvSpPr>
        <p:spPr>
          <a:xfrm>
            <a:off x="8286153" y="398179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7" name="Action Button: Custom 3">
            <a:hlinkClick r:id="rId26" action="ppaction://hlinksldjump" highlightClick="1"/>
          </p:cNvPr>
          <p:cNvSpPr/>
          <p:nvPr/>
        </p:nvSpPr>
        <p:spPr>
          <a:xfrm>
            <a:off x="4050198" y="48880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8" name="Action Button: Custom 3">
            <a:hlinkClick r:id="rId27" action="ppaction://hlinksldjump" highlightClick="1"/>
          </p:cNvPr>
          <p:cNvSpPr/>
          <p:nvPr/>
        </p:nvSpPr>
        <p:spPr>
          <a:xfrm>
            <a:off x="4896135" y="48880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9" name="Action Button: Custom 3">
            <a:hlinkClick r:id="rId28" action="ppaction://hlinksldjump" highlightClick="1"/>
          </p:cNvPr>
          <p:cNvSpPr/>
          <p:nvPr/>
        </p:nvSpPr>
        <p:spPr>
          <a:xfrm>
            <a:off x="5742699" y="48880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0" name="Action Button: Custom 3">
            <a:hlinkClick r:id="rId29" action="ppaction://hlinksldjump" highlightClick="1"/>
          </p:cNvPr>
          <p:cNvSpPr/>
          <p:nvPr/>
        </p:nvSpPr>
        <p:spPr>
          <a:xfrm>
            <a:off x="6590517" y="48880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1" name="Action Button: Custom 3">
            <a:hlinkClick r:id="rId30" action="ppaction://hlinksldjump" highlightClick="1"/>
          </p:cNvPr>
          <p:cNvSpPr/>
          <p:nvPr/>
        </p:nvSpPr>
        <p:spPr>
          <a:xfrm>
            <a:off x="7438335" y="48880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2" name="Action Button: Custom 3">
            <a:hlinkClick r:id="rId31" action="ppaction://hlinksldjump" highlightClick="1"/>
          </p:cNvPr>
          <p:cNvSpPr/>
          <p:nvPr/>
        </p:nvSpPr>
        <p:spPr>
          <a:xfrm>
            <a:off x="8286153" y="4888069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3" name="Action Button: Custom 3">
            <a:hlinkClick r:id="rId32" action="ppaction://hlinksldjump" highlightClick="1"/>
          </p:cNvPr>
          <p:cNvSpPr/>
          <p:nvPr/>
        </p:nvSpPr>
        <p:spPr>
          <a:xfrm>
            <a:off x="4050198" y="579182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4" name="Action Button: Custom 3">
            <a:hlinkClick r:id="rId33" action="ppaction://hlinksldjump" highlightClick="1"/>
          </p:cNvPr>
          <p:cNvSpPr/>
          <p:nvPr/>
        </p:nvSpPr>
        <p:spPr>
          <a:xfrm>
            <a:off x="4896135" y="579182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5" name="Action Button: Custom 3">
            <a:hlinkClick r:id="rId34" action="ppaction://hlinksldjump" highlightClick="1"/>
          </p:cNvPr>
          <p:cNvSpPr/>
          <p:nvPr/>
        </p:nvSpPr>
        <p:spPr>
          <a:xfrm>
            <a:off x="5742699" y="579182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6" name="Action Button: Custom 3">
            <a:hlinkClick r:id="rId35" action="ppaction://hlinksldjump" highlightClick="1"/>
          </p:cNvPr>
          <p:cNvSpPr/>
          <p:nvPr/>
        </p:nvSpPr>
        <p:spPr>
          <a:xfrm>
            <a:off x="6590517" y="579182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7" name="Action Button: Custom 3">
            <a:hlinkClick r:id="rId36" action="ppaction://hlinksldjump" highlightClick="1"/>
          </p:cNvPr>
          <p:cNvSpPr/>
          <p:nvPr/>
        </p:nvSpPr>
        <p:spPr>
          <a:xfrm>
            <a:off x="7438335" y="579182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8" name="Action Button: Custom 3">
            <a:hlinkClick r:id="rId37" action="ppaction://hlinksldjump" highlightClick="1"/>
          </p:cNvPr>
          <p:cNvSpPr/>
          <p:nvPr/>
        </p:nvSpPr>
        <p:spPr>
          <a:xfrm>
            <a:off x="8286153" y="5791823"/>
            <a:ext cx="709200" cy="705600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000" b="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?</a:t>
            </a:r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96647" y="356254"/>
            <a:ext cx="709200" cy="7092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6F38-B85B-487E-AF5E-34A9F681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hort Stack" panose="02010500040000000007" pitchFamily="2" charset="0"/>
              </a:rPr>
              <a:t>Demonstration!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52264726-0243-4E06-9E98-6D5D2775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484133"/>
            <a:ext cx="46958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216829" y="408422"/>
            <a:ext cx="6840000" cy="61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+mj-lt"/>
              </a:rPr>
              <a:t>Title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35172" y="408422"/>
            <a:ext cx="900000" cy="61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G?U?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5172" y="1429876"/>
            <a:ext cx="3600000" cy="25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Question</a:t>
            </a:r>
            <a:endParaRPr lang="en-GB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2136829" y="4359330"/>
            <a:ext cx="7920000" cy="108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Hint</a:t>
            </a:r>
            <a:endParaRPr lang="en-GB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136829" y="5848784"/>
            <a:ext cx="7920000" cy="61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/>
              <a:t>Answer</a:t>
            </a:r>
          </a:p>
        </p:txBody>
      </p:sp>
      <p:pic>
        <p:nvPicPr>
          <p:cNvPr id="28" name="Picture 27" descr="C:\Users\paulh\AppData\Local\Microsoft\Windows\INetCache\Content.Word\dog_akitainu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397"/>
            <a:ext cx="3336382" cy="375362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026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121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6528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425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894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0602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774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761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266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600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2454998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5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2454998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2454998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3380446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3380446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3380446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4294135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4294135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4294135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3" name="Action Button: Custom 3">
            <a:hlinkClick r:id="" action="ppaction://noaction" highlightClick="1"/>
          </p:cNvPr>
          <p:cNvSpPr/>
          <p:nvPr/>
        </p:nvSpPr>
        <p:spPr>
          <a:xfrm>
            <a:off x="4468935" y="2454998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A</a:t>
            </a:r>
          </a:p>
        </p:txBody>
      </p:sp>
      <p:sp>
        <p:nvSpPr>
          <p:cNvPr id="14" name="Action Button: Custom 3">
            <a:hlinkClick r:id="" action="ppaction://noaction" highlightClick="1"/>
          </p:cNvPr>
          <p:cNvSpPr/>
          <p:nvPr/>
        </p:nvSpPr>
        <p:spPr>
          <a:xfrm>
            <a:off x="4468935" y="3380446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B</a:t>
            </a:r>
          </a:p>
        </p:txBody>
      </p:sp>
      <p:sp>
        <p:nvSpPr>
          <p:cNvPr id="15" name="Action Button: Custom 3">
            <a:hlinkClick r:id="" action="ppaction://noaction" highlightClick="1"/>
          </p:cNvPr>
          <p:cNvSpPr/>
          <p:nvPr/>
        </p:nvSpPr>
        <p:spPr>
          <a:xfrm>
            <a:off x="4468935" y="4294135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C</a:t>
            </a:r>
          </a:p>
        </p:txBody>
      </p:sp>
      <p:sp>
        <p:nvSpPr>
          <p:cNvPr id="16" name="Action Button: Custom 3">
            <a:hlinkClick r:id="" action="ppaction://noaction" highlightClick="1"/>
          </p:cNvPr>
          <p:cNvSpPr/>
          <p:nvPr/>
        </p:nvSpPr>
        <p:spPr>
          <a:xfrm>
            <a:off x="5334000" y="1600200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1</a:t>
            </a:r>
          </a:p>
        </p:txBody>
      </p:sp>
      <p:sp>
        <p:nvSpPr>
          <p:cNvPr id="17" name="Action Button: Custom 3">
            <a:hlinkClick r:id="" action="ppaction://noaction" highlightClick="1"/>
          </p:cNvPr>
          <p:cNvSpPr/>
          <p:nvPr/>
        </p:nvSpPr>
        <p:spPr>
          <a:xfrm>
            <a:off x="6210992" y="1600200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2</a:t>
            </a:r>
          </a:p>
        </p:txBody>
      </p:sp>
      <p:sp>
        <p:nvSpPr>
          <p:cNvPr id="18" name="Action Button: Custom 3">
            <a:hlinkClick r:id="" action="ppaction://noaction" highlightClick="1"/>
          </p:cNvPr>
          <p:cNvSpPr/>
          <p:nvPr/>
        </p:nvSpPr>
        <p:spPr>
          <a:xfrm>
            <a:off x="7071599" y="1600200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3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472150" y="1600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402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68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264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7409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821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585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8385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212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760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118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418" y="5789355"/>
            <a:ext cx="784800" cy="7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37CBC2E-CB99-45D7-845F-816FF8AB1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374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158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297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360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484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51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9012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531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094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939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714502" y="3478890"/>
            <a:ext cx="8763001" cy="3048000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1714503" y="304800"/>
            <a:ext cx="8763001" cy="3048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873560" y="982848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5</a:t>
            </a:r>
            <a:r>
              <a:rPr lang="en-US" altLang="ko-KR" sz="28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oints!</a:t>
            </a:r>
            <a:endParaRPr lang="en-GB" altLang="ko-KR" sz="28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6422113" y="2322206"/>
            <a:ext cx="1841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10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oints!</a:t>
            </a:r>
            <a:endParaRPr lang="en-GB" altLang="ko-KR" sz="2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8572082" y="1044403"/>
            <a:ext cx="1711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15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oints!</a:t>
            </a:r>
            <a:endParaRPr lang="en-GB" altLang="ko-KR" sz="2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104" name="TextBox 37"/>
          <p:cNvSpPr txBox="1">
            <a:spLocks noChangeArrowheads="1"/>
          </p:cNvSpPr>
          <p:nvPr/>
        </p:nvSpPr>
        <p:spPr bwMode="auto">
          <a:xfrm>
            <a:off x="2911286" y="3885093"/>
            <a:ext cx="1656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Attack: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105" name="TextBox 38"/>
          <p:cNvSpPr txBox="1">
            <a:spLocks noChangeArrowheads="1"/>
          </p:cNvSpPr>
          <p:nvPr/>
        </p:nvSpPr>
        <p:spPr bwMode="auto">
          <a:xfrm>
            <a:off x="5835400" y="3885093"/>
            <a:ext cx="1654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Your team: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8700" y="3655819"/>
            <a:ext cx="1142399" cy="11664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0215" y="3566155"/>
            <a:ext cx="1042026" cy="13457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7021" y="3666213"/>
            <a:ext cx="1279053" cy="11456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8884243" y="3754636"/>
            <a:ext cx="1551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All teams: 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sp>
        <p:nvSpPr>
          <p:cNvPr id="110" name="TextBox 38"/>
          <p:cNvSpPr txBox="1">
            <a:spLocks noChangeArrowheads="1"/>
          </p:cNvSpPr>
          <p:nvPr/>
        </p:nvSpPr>
        <p:spPr bwMode="auto">
          <a:xfrm>
            <a:off x="4664236" y="5377526"/>
            <a:ext cx="14331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One team: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Switch!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913" y="5163069"/>
            <a:ext cx="1120994" cy="1136799"/>
          </a:xfrm>
          <a:prstGeom prst="rect">
            <a:avLst/>
          </a:prstGeom>
          <a:effectLst/>
        </p:spPr>
      </p:pic>
      <p:sp>
        <p:nvSpPr>
          <p:cNvPr id="112" name="TextBox 38"/>
          <p:cNvSpPr txBox="1">
            <a:spLocks noChangeArrowheads="1"/>
          </p:cNvSpPr>
          <p:nvPr/>
        </p:nvSpPr>
        <p:spPr bwMode="auto">
          <a:xfrm>
            <a:off x="7408872" y="5377526"/>
            <a:ext cx="1433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Double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rt Stack" panose="02010500040000000007" pitchFamily="2" charset="0"/>
              </a:rPr>
              <a:t>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rt Stack" panose="02010500040000000007" pitchFamily="2" charset="0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0008" y="5180128"/>
            <a:ext cx="1218968" cy="1102684"/>
          </a:xfrm>
          <a:prstGeom prst="rect">
            <a:avLst/>
          </a:prstGeom>
          <a:effectLst/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FE1582F9-DEF1-4029-BFF3-D0DD6F8BFD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61" y="1788507"/>
            <a:ext cx="1966452" cy="1271892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F9B13325-4545-46EA-AE63-D1CF40AF2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14" y="656208"/>
            <a:ext cx="1818968" cy="1176500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BC1489C2-1158-4B52-8728-43620EEEA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92" y="656208"/>
            <a:ext cx="1818968" cy="11765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017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828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980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840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9492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752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5AB54D6D-C14E-4D76-87D0-D710BEB9D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93D973E-E8B6-43E7-BF3E-9D54BEA4C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BDB82E6F-3CD8-492E-B8D9-EF2D6AB8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B27A91C-F0CA-4593-80D1-6C868229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493F7E9-8CFC-4186-9183-9D6AA42D4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7FF24AF-24A9-4E8D-BDFB-4468F66BE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E5293B4F-DE24-4594-9A2D-18B1E65A7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FF3AB3F-6E35-4880-B65E-EF8F5C364D57}"/>
              </a:ext>
            </a:extLst>
          </p:cNvPr>
          <p:cNvSpPr txBox="1">
            <a:spLocks/>
          </p:cNvSpPr>
          <p:nvPr/>
        </p:nvSpPr>
        <p:spPr>
          <a:xfrm>
            <a:off x="2389239" y="5791200"/>
            <a:ext cx="7413522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Attack!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2718B0D-46A6-4D9F-87B6-BDE1852A0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60" y="549274"/>
            <a:ext cx="4930880" cy="50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202981" y="357481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ction Button: Custom 3">
            <a:hlinkClick r:id="" action="ppaction://noaction" highlightClick="1"/>
          </p:cNvPr>
          <p:cNvSpPr/>
          <p:nvPr/>
        </p:nvSpPr>
        <p:spPr>
          <a:xfrm>
            <a:off x="3197901" y="1260482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A</a:t>
            </a:r>
          </a:p>
        </p:txBody>
      </p:sp>
      <p:sp>
        <p:nvSpPr>
          <p:cNvPr id="48" name="Action Button: Custom 3">
            <a:hlinkClick r:id="" action="ppaction://noaction" highlightClick="1"/>
          </p:cNvPr>
          <p:cNvSpPr/>
          <p:nvPr/>
        </p:nvSpPr>
        <p:spPr>
          <a:xfrm>
            <a:off x="3197901" y="2167396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B</a:t>
            </a:r>
          </a:p>
        </p:txBody>
      </p:sp>
      <p:sp>
        <p:nvSpPr>
          <p:cNvPr id="49" name="Action Button: Custom 3">
            <a:hlinkClick r:id="" action="ppaction://noaction" highlightClick="1"/>
          </p:cNvPr>
          <p:cNvSpPr/>
          <p:nvPr/>
        </p:nvSpPr>
        <p:spPr>
          <a:xfrm>
            <a:off x="3197901" y="3074308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C</a:t>
            </a:r>
          </a:p>
        </p:txBody>
      </p:sp>
      <p:sp>
        <p:nvSpPr>
          <p:cNvPr id="50" name="Action Button: Custom 3">
            <a:hlinkClick r:id="" action="ppaction://noaction" highlightClick="1"/>
          </p:cNvPr>
          <p:cNvSpPr/>
          <p:nvPr/>
        </p:nvSpPr>
        <p:spPr>
          <a:xfrm>
            <a:off x="3197900" y="3981220"/>
            <a:ext cx="707947" cy="706747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D</a:t>
            </a:r>
          </a:p>
        </p:txBody>
      </p:sp>
      <p:sp>
        <p:nvSpPr>
          <p:cNvPr id="51" name="Action Button: Custom 3">
            <a:hlinkClick r:id="" action="ppaction://noaction" highlightClick="1"/>
          </p:cNvPr>
          <p:cNvSpPr/>
          <p:nvPr/>
        </p:nvSpPr>
        <p:spPr>
          <a:xfrm>
            <a:off x="3197900" y="4887496"/>
            <a:ext cx="707947" cy="706747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E</a:t>
            </a:r>
          </a:p>
        </p:txBody>
      </p:sp>
      <p:sp>
        <p:nvSpPr>
          <p:cNvPr id="52" name="Action Button: Custom 3">
            <a:hlinkClick r:id="" action="ppaction://noaction" highlightClick="1"/>
          </p:cNvPr>
          <p:cNvSpPr/>
          <p:nvPr/>
        </p:nvSpPr>
        <p:spPr>
          <a:xfrm>
            <a:off x="3197900" y="5791250"/>
            <a:ext cx="707947" cy="706747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F</a:t>
            </a:r>
          </a:p>
        </p:txBody>
      </p:sp>
      <p:sp>
        <p:nvSpPr>
          <p:cNvPr id="53" name="Action Button: Custom 3">
            <a:hlinkClick r:id="" action="ppaction://noaction" highlightClick="1"/>
          </p:cNvPr>
          <p:cNvSpPr/>
          <p:nvPr/>
        </p:nvSpPr>
        <p:spPr>
          <a:xfrm>
            <a:off x="4050825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1</a:t>
            </a:r>
          </a:p>
        </p:txBody>
      </p:sp>
      <p:sp>
        <p:nvSpPr>
          <p:cNvPr id="55" name="Action Button: Custom 3">
            <a:hlinkClick r:id="" action="ppaction://noaction" highlightClick="1"/>
          </p:cNvPr>
          <p:cNvSpPr/>
          <p:nvPr/>
        </p:nvSpPr>
        <p:spPr>
          <a:xfrm>
            <a:off x="4896762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2</a:t>
            </a:r>
          </a:p>
        </p:txBody>
      </p:sp>
      <p:sp>
        <p:nvSpPr>
          <p:cNvPr id="56" name="Action Button: Custom 3">
            <a:hlinkClick r:id="" action="ppaction://noaction" highlightClick="1"/>
          </p:cNvPr>
          <p:cNvSpPr/>
          <p:nvPr/>
        </p:nvSpPr>
        <p:spPr>
          <a:xfrm>
            <a:off x="5743326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3</a:t>
            </a:r>
          </a:p>
        </p:txBody>
      </p:sp>
      <p:sp>
        <p:nvSpPr>
          <p:cNvPr id="88" name="Action Button: Custom 3">
            <a:hlinkClick r:id="" action="ppaction://noaction" highlightClick="1"/>
          </p:cNvPr>
          <p:cNvSpPr/>
          <p:nvPr/>
        </p:nvSpPr>
        <p:spPr>
          <a:xfrm>
            <a:off x="6591144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4</a:t>
            </a:r>
          </a:p>
        </p:txBody>
      </p:sp>
      <p:sp>
        <p:nvSpPr>
          <p:cNvPr id="89" name="Action Button: Custom 3">
            <a:hlinkClick r:id="" action="ppaction://noaction" highlightClick="1"/>
          </p:cNvPr>
          <p:cNvSpPr/>
          <p:nvPr/>
        </p:nvSpPr>
        <p:spPr>
          <a:xfrm>
            <a:off x="7438962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5</a:t>
            </a:r>
          </a:p>
        </p:txBody>
      </p:sp>
      <p:sp>
        <p:nvSpPr>
          <p:cNvPr id="90" name="Action Button: Custom 3">
            <a:hlinkClick r:id="" action="ppaction://noaction" highlightClick="1"/>
          </p:cNvPr>
          <p:cNvSpPr/>
          <p:nvPr/>
        </p:nvSpPr>
        <p:spPr>
          <a:xfrm>
            <a:off x="8286780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6</a:t>
            </a:r>
          </a:p>
        </p:txBody>
      </p:sp>
      <p:sp>
        <p:nvSpPr>
          <p:cNvPr id="91" name="Action Button: Custom 3">
            <a:hlinkClick r:id="rId3" action="ppaction://hlinksldjump" highlightClick="1"/>
          </p:cNvPr>
          <p:cNvSpPr/>
          <p:nvPr/>
        </p:nvSpPr>
        <p:spPr>
          <a:xfrm>
            <a:off x="4050198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2" name="Action Button: Custom 3">
            <a:hlinkClick r:id="rId3" action="ppaction://hlinksldjump" highlightClick="1"/>
          </p:cNvPr>
          <p:cNvSpPr/>
          <p:nvPr/>
        </p:nvSpPr>
        <p:spPr>
          <a:xfrm>
            <a:off x="4896135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3" name="Action Button: Custom 3">
            <a:hlinkClick r:id="rId4" action="ppaction://hlinksldjump" highlightClick="1"/>
          </p:cNvPr>
          <p:cNvSpPr/>
          <p:nvPr/>
        </p:nvSpPr>
        <p:spPr>
          <a:xfrm>
            <a:off x="5742699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4" name="Action Button: Custom 3">
            <a:hlinkClick r:id="rId5" action="ppaction://hlinksldjump" highlightClick="1"/>
          </p:cNvPr>
          <p:cNvSpPr/>
          <p:nvPr/>
        </p:nvSpPr>
        <p:spPr>
          <a:xfrm>
            <a:off x="6590517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5" name="Action Button: Custom 3">
            <a:hlinkClick r:id="rId3" action="ppaction://hlinksldjump" highlightClick="1"/>
          </p:cNvPr>
          <p:cNvSpPr/>
          <p:nvPr/>
        </p:nvSpPr>
        <p:spPr>
          <a:xfrm>
            <a:off x="7438335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6" name="Action Button: Custom 3">
            <a:hlinkClick r:id="rId6" action="ppaction://hlinksldjump" highlightClick="1"/>
          </p:cNvPr>
          <p:cNvSpPr/>
          <p:nvPr/>
        </p:nvSpPr>
        <p:spPr>
          <a:xfrm>
            <a:off x="8286153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7" name="Action Button: Custom 3">
            <a:hlinkClick r:id="rId3" action="ppaction://hlinksldjump" highlightClick="1"/>
          </p:cNvPr>
          <p:cNvSpPr/>
          <p:nvPr/>
        </p:nvSpPr>
        <p:spPr>
          <a:xfrm>
            <a:off x="4050198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8" name="Action Button: Custom 3">
            <a:hlinkClick r:id="rId7" action="ppaction://hlinksldjump" highlightClick="1"/>
          </p:cNvPr>
          <p:cNvSpPr/>
          <p:nvPr/>
        </p:nvSpPr>
        <p:spPr>
          <a:xfrm>
            <a:off x="4896135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9" name="Action Button: Custom 3">
            <a:hlinkClick r:id="rId8" action="ppaction://hlinksldjump" highlightClick="1"/>
          </p:cNvPr>
          <p:cNvSpPr/>
          <p:nvPr/>
        </p:nvSpPr>
        <p:spPr>
          <a:xfrm>
            <a:off x="5742699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0" name="Action Button: Custom 3">
            <a:hlinkClick r:id="rId9" action="ppaction://hlinksldjump" highlightClick="1"/>
          </p:cNvPr>
          <p:cNvSpPr/>
          <p:nvPr/>
        </p:nvSpPr>
        <p:spPr>
          <a:xfrm>
            <a:off x="6590517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1" name="Action Button: Custom 3">
            <a:hlinkClick r:id="rId3" action="ppaction://hlinksldjump" highlightClick="1"/>
          </p:cNvPr>
          <p:cNvSpPr/>
          <p:nvPr/>
        </p:nvSpPr>
        <p:spPr>
          <a:xfrm>
            <a:off x="7438335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2" name="Action Button: Custom 3">
            <a:hlinkClick r:id="rId8" action="ppaction://hlinksldjump" highlightClick="1"/>
          </p:cNvPr>
          <p:cNvSpPr/>
          <p:nvPr/>
        </p:nvSpPr>
        <p:spPr>
          <a:xfrm>
            <a:off x="8286153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3" name="Action Button: Custom 3">
            <a:hlinkClick r:id="rId4" action="ppaction://hlinksldjump" highlightClick="1"/>
          </p:cNvPr>
          <p:cNvSpPr/>
          <p:nvPr/>
        </p:nvSpPr>
        <p:spPr>
          <a:xfrm>
            <a:off x="4050198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4" name="Action Button: Custom 3">
            <a:hlinkClick r:id="rId7" action="ppaction://hlinksldjump" highlightClick="1"/>
          </p:cNvPr>
          <p:cNvSpPr/>
          <p:nvPr/>
        </p:nvSpPr>
        <p:spPr>
          <a:xfrm>
            <a:off x="4896135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5" name="Action Button: Custom 3">
            <a:hlinkClick r:id="rId4" action="ppaction://hlinksldjump" highlightClick="1"/>
          </p:cNvPr>
          <p:cNvSpPr/>
          <p:nvPr/>
        </p:nvSpPr>
        <p:spPr>
          <a:xfrm>
            <a:off x="5742699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6" name="Action Button: Custom 3">
            <a:hlinkClick r:id="rId8" action="ppaction://hlinksldjump" highlightClick="1"/>
          </p:cNvPr>
          <p:cNvSpPr/>
          <p:nvPr/>
        </p:nvSpPr>
        <p:spPr>
          <a:xfrm>
            <a:off x="6590517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7" name="Action Button: Custom 3">
            <a:hlinkClick r:id="rId3" action="ppaction://hlinksldjump" highlightClick="1"/>
          </p:cNvPr>
          <p:cNvSpPr/>
          <p:nvPr/>
        </p:nvSpPr>
        <p:spPr>
          <a:xfrm>
            <a:off x="7438335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8" name="Action Button: Custom 3">
            <a:hlinkClick r:id="rId3" action="ppaction://hlinksldjump" highlightClick="1"/>
          </p:cNvPr>
          <p:cNvSpPr/>
          <p:nvPr/>
        </p:nvSpPr>
        <p:spPr>
          <a:xfrm>
            <a:off x="8286153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9" name="Action Button: Custom 3">
            <a:hlinkClick r:id="rId9" action="ppaction://hlinksldjump" highlightClick="1"/>
          </p:cNvPr>
          <p:cNvSpPr/>
          <p:nvPr/>
        </p:nvSpPr>
        <p:spPr>
          <a:xfrm>
            <a:off x="4050198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0" name="Action Button: Custom 3">
            <a:hlinkClick r:id="rId6" action="ppaction://hlinksldjump" highlightClick="1"/>
          </p:cNvPr>
          <p:cNvSpPr/>
          <p:nvPr/>
        </p:nvSpPr>
        <p:spPr>
          <a:xfrm>
            <a:off x="4896135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1" name="Action Button: Custom 3">
            <a:hlinkClick r:id="rId4" action="ppaction://hlinksldjump" highlightClick="1"/>
          </p:cNvPr>
          <p:cNvSpPr/>
          <p:nvPr/>
        </p:nvSpPr>
        <p:spPr>
          <a:xfrm>
            <a:off x="5742699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2" name="Action Button: Custom 3">
            <a:hlinkClick r:id="rId10" action="ppaction://hlinksldjump" highlightClick="1"/>
          </p:cNvPr>
          <p:cNvSpPr/>
          <p:nvPr/>
        </p:nvSpPr>
        <p:spPr>
          <a:xfrm>
            <a:off x="6590517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3" name="Action Button: Custom 3">
            <a:hlinkClick r:id="rId3" action="ppaction://hlinksldjump" highlightClick="1"/>
          </p:cNvPr>
          <p:cNvSpPr/>
          <p:nvPr/>
        </p:nvSpPr>
        <p:spPr>
          <a:xfrm>
            <a:off x="7438335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4" name="Action Button: Custom 3">
            <a:hlinkClick r:id="rId4" action="ppaction://hlinksldjump" highlightClick="1"/>
          </p:cNvPr>
          <p:cNvSpPr/>
          <p:nvPr/>
        </p:nvSpPr>
        <p:spPr>
          <a:xfrm>
            <a:off x="8286153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5" name="Action Button: Custom 3">
            <a:hlinkClick r:id="rId10" action="ppaction://hlinksldjump" highlightClick="1"/>
          </p:cNvPr>
          <p:cNvSpPr/>
          <p:nvPr/>
        </p:nvSpPr>
        <p:spPr>
          <a:xfrm>
            <a:off x="4050198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6" name="Action Button: Custom 3">
            <a:hlinkClick r:id="rId4" action="ppaction://hlinksldjump" highlightClick="1"/>
          </p:cNvPr>
          <p:cNvSpPr/>
          <p:nvPr/>
        </p:nvSpPr>
        <p:spPr>
          <a:xfrm>
            <a:off x="4896135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7" name="Action Button: Custom 3">
            <a:hlinkClick r:id="rId9" action="ppaction://hlinksldjump" highlightClick="1"/>
          </p:cNvPr>
          <p:cNvSpPr/>
          <p:nvPr/>
        </p:nvSpPr>
        <p:spPr>
          <a:xfrm>
            <a:off x="5742699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8" name="Action Button: Custom 3">
            <a:hlinkClick r:id="rId6" action="ppaction://hlinksldjump" highlightClick="1"/>
          </p:cNvPr>
          <p:cNvSpPr/>
          <p:nvPr/>
        </p:nvSpPr>
        <p:spPr>
          <a:xfrm>
            <a:off x="6590517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9" name="Action Button: Custom 3">
            <a:hlinkClick r:id="rId7" action="ppaction://hlinksldjump" highlightClick="1"/>
          </p:cNvPr>
          <p:cNvSpPr/>
          <p:nvPr/>
        </p:nvSpPr>
        <p:spPr>
          <a:xfrm>
            <a:off x="7438335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0" name="Action Button: Custom 3">
            <a:hlinkClick r:id="rId5" action="ppaction://hlinksldjump" highlightClick="1"/>
          </p:cNvPr>
          <p:cNvSpPr/>
          <p:nvPr/>
        </p:nvSpPr>
        <p:spPr>
          <a:xfrm>
            <a:off x="8286153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1" name="Action Button: Custom 3">
            <a:hlinkClick r:id="rId8" action="ppaction://hlinksldjump" highlightClick="1"/>
          </p:cNvPr>
          <p:cNvSpPr/>
          <p:nvPr/>
        </p:nvSpPr>
        <p:spPr>
          <a:xfrm>
            <a:off x="4050198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2" name="Action Button: Custom 3">
            <a:hlinkClick r:id="rId6" action="ppaction://hlinksldjump" highlightClick="1"/>
          </p:cNvPr>
          <p:cNvSpPr/>
          <p:nvPr/>
        </p:nvSpPr>
        <p:spPr>
          <a:xfrm>
            <a:off x="4896135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3" name="Action Button: Custom 3">
            <a:hlinkClick r:id="rId3" action="ppaction://hlinksldjump" highlightClick="1"/>
          </p:cNvPr>
          <p:cNvSpPr/>
          <p:nvPr/>
        </p:nvSpPr>
        <p:spPr>
          <a:xfrm>
            <a:off x="5742699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4" name="Action Button: Custom 3">
            <a:hlinkClick r:id="rId8" action="ppaction://hlinksldjump" highlightClick="1"/>
          </p:cNvPr>
          <p:cNvSpPr/>
          <p:nvPr/>
        </p:nvSpPr>
        <p:spPr>
          <a:xfrm>
            <a:off x="6590517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5" name="Action Button: Custom 3">
            <a:hlinkClick r:id="rId4" action="ppaction://hlinksldjump" highlightClick="1"/>
          </p:cNvPr>
          <p:cNvSpPr/>
          <p:nvPr/>
        </p:nvSpPr>
        <p:spPr>
          <a:xfrm>
            <a:off x="7438335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6" name="Action Button: Custom 3">
            <a:hlinkClick r:id="rId7" action="ppaction://hlinksldjump" highlightClick="1"/>
          </p:cNvPr>
          <p:cNvSpPr/>
          <p:nvPr/>
        </p:nvSpPr>
        <p:spPr>
          <a:xfrm>
            <a:off x="8286153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b="1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F6E42D5-14D0-46BA-8417-7892E913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737D4AE-78E5-49ED-9E5C-1535CED87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69" y="698233"/>
            <a:ext cx="4221444" cy="54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3679C5F2-4ADE-4E10-B036-F8122BAF1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19CC359-DAC2-41EA-B0E9-C053C3FAA4EE}"/>
              </a:ext>
            </a:extLst>
          </p:cNvPr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Reset!</a:t>
            </a:r>
          </a:p>
        </p:txBody>
      </p:sp>
      <p:pic>
        <p:nvPicPr>
          <p:cNvPr id="7" name="Picture 6" descr="A picture containing text, graffiti, vector graphics&#10;&#10;Description automatically generated">
            <a:extLst>
              <a:ext uri="{FF2B5EF4-FFF2-40B4-BE49-F238E27FC236}">
                <a16:creationId xmlns:a16="http://schemas.microsoft.com/office/drawing/2014/main" id="{F08321D3-9191-418F-BA57-47D88FC34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73" y="331839"/>
            <a:ext cx="5668654" cy="50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73B19173-8AC7-435A-AED7-E8D72B447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EB035-A0C1-4A5D-A080-070CDFFF3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71" y="915129"/>
            <a:ext cx="5565058" cy="50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B88B9338-B45C-4840-A5C0-564A7F03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0000" y="5580911"/>
            <a:ext cx="933159" cy="933159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24B1F8C-8ADA-4B3F-8D7F-7254BBB18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4" y="581603"/>
            <a:ext cx="5624052" cy="56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1D8943A-AA4A-4FFB-B376-D5F9ED6A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79556C2-1E01-4852-96F2-33F43CD7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71079BA-FA06-4187-AF16-4154ADD6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  <p:pic>
        <p:nvPicPr>
          <p:cNvPr id="11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B971046B-FE0F-43D5-9F92-3B3156C9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BC7BD3-94D2-4F89-AE00-69653ECA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79" y="672472"/>
            <a:ext cx="8523642" cy="5513056"/>
          </a:xfrm>
          <a:prstGeom prst="rect">
            <a:avLst/>
          </a:prstGeom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B5E5E759-7CFF-4A64-829B-B297D7AB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021" y="5791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174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ChristmasEve</vt:lpstr>
      <vt:lpstr>Arial</vt:lpstr>
      <vt:lpstr>Calibri</vt:lpstr>
      <vt:lpstr>Calibri Light</vt:lpstr>
      <vt:lpstr>Short Stack</vt:lpstr>
      <vt:lpstr>Showcard Gothic</vt:lpstr>
      <vt:lpstr>Office Theme</vt:lpstr>
      <vt:lpstr>PowerPoint Presentation</vt:lpstr>
      <vt:lpstr>Demonstration!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Lovell</dc:creator>
  <cp:lastModifiedBy>Paul Lovell</cp:lastModifiedBy>
  <cp:revision>3</cp:revision>
  <dcterms:created xsi:type="dcterms:W3CDTF">2022-04-11T01:14:14Z</dcterms:created>
  <dcterms:modified xsi:type="dcterms:W3CDTF">2022-04-11T02:09:15Z</dcterms:modified>
</cp:coreProperties>
</file>