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304" r:id="rId2"/>
    <p:sldId id="303" r:id="rId3"/>
    <p:sldId id="257" r:id="rId4"/>
    <p:sldId id="286" r:id="rId5"/>
    <p:sldId id="306" r:id="rId6"/>
    <p:sldId id="292" r:id="rId7"/>
    <p:sldId id="293" r:id="rId8"/>
    <p:sldId id="288" r:id="rId9"/>
    <p:sldId id="289" r:id="rId10"/>
    <p:sldId id="290" r:id="rId11"/>
    <p:sldId id="307" r:id="rId12"/>
    <p:sldId id="296" r:id="rId13"/>
    <p:sldId id="297" r:id="rId14"/>
    <p:sldId id="294" r:id="rId15"/>
    <p:sldId id="295" r:id="rId16"/>
    <p:sldId id="301" r:id="rId17"/>
    <p:sldId id="302" r:id="rId18"/>
    <p:sldId id="299" r:id="rId19"/>
    <p:sldId id="300" r:id="rId20"/>
    <p:sldId id="308" r:id="rId21"/>
    <p:sldId id="309" r:id="rId22"/>
    <p:sldId id="298" r:id="rId23"/>
    <p:sldId id="287" r:id="rId24"/>
  </p:sldIdLst>
  <p:sldSz cx="10972800" cy="7315200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8032A-84FA-4158-A689-77167FC59D5D}" v="115" dt="2022-02-02T06:54:27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9" y="-4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Lovell" userId="8e9b24204871aeab" providerId="LiveId" clId="{D108032A-84FA-4158-A689-77167FC59D5D}"/>
    <pc:docChg chg="undo redo custSel addSld delSld modSld">
      <pc:chgData name="Paul Lovell" userId="8e9b24204871aeab" providerId="LiveId" clId="{D108032A-84FA-4158-A689-77167FC59D5D}" dt="2022-02-02T06:56:11.810" v="177" actId="6549"/>
      <pc:docMkLst>
        <pc:docMk/>
      </pc:docMkLst>
      <pc:sldChg chg="modSp modTransition">
        <pc:chgData name="Paul Lovell" userId="8e9b24204871aeab" providerId="LiveId" clId="{D108032A-84FA-4158-A689-77167FC59D5D}" dt="2022-02-02T06:54:19.347" v="174"/>
        <pc:sldMkLst>
          <pc:docMk/>
          <pc:sldMk cId="0" sldId="257"/>
        </pc:sldMkLst>
        <pc:picChg chg="mod">
          <ac:chgData name="Paul Lovell" userId="8e9b24204871aeab" providerId="LiveId" clId="{D108032A-84FA-4158-A689-77167FC59D5D}" dt="2022-02-02T06:32:44.909" v="32" actId="1076"/>
          <ac:picMkLst>
            <pc:docMk/>
            <pc:sldMk cId="0" sldId="257"/>
            <ac:picMk id="1026" creationId="{00000000-0000-0000-0000-000000000000}"/>
          </ac:picMkLst>
        </pc:picChg>
      </pc:sldChg>
      <pc:sldChg chg="modTransition">
        <pc:chgData name="Paul Lovell" userId="8e9b24204871aeab" providerId="LiveId" clId="{D108032A-84FA-4158-A689-77167FC59D5D}" dt="2022-02-02T06:54:19.347" v="174"/>
        <pc:sldMkLst>
          <pc:docMk/>
          <pc:sldMk cId="1739986531" sldId="286"/>
        </pc:sldMkLst>
      </pc:sldChg>
      <pc:sldChg chg="modTransition">
        <pc:chgData name="Paul Lovell" userId="8e9b24204871aeab" providerId="LiveId" clId="{D108032A-84FA-4158-A689-77167FC59D5D}" dt="2022-02-02T06:54:19.347" v="174"/>
        <pc:sldMkLst>
          <pc:docMk/>
          <pc:sldMk cId="617681390" sldId="287"/>
        </pc:sldMkLst>
      </pc:sldChg>
      <pc:sldChg chg="addSp delSp modSp mod modTransition">
        <pc:chgData name="Paul Lovell" userId="8e9b24204871aeab" providerId="LiveId" clId="{D108032A-84FA-4158-A689-77167FC59D5D}" dt="2022-02-02T06:54:19.347" v="174"/>
        <pc:sldMkLst>
          <pc:docMk/>
          <pc:sldMk cId="870028475" sldId="288"/>
        </pc:sldMkLst>
        <pc:picChg chg="add mod ord">
          <ac:chgData name="Paul Lovell" userId="8e9b24204871aeab" providerId="LiveId" clId="{D108032A-84FA-4158-A689-77167FC59D5D}" dt="2022-02-02T06:36:50.510" v="79" actId="167"/>
          <ac:picMkLst>
            <pc:docMk/>
            <pc:sldMk cId="870028475" sldId="288"/>
            <ac:picMk id="3" creationId="{9E1457D6-580D-469A-A83C-7E64D6761BDD}"/>
          </ac:picMkLst>
        </pc:picChg>
        <pc:picChg chg="del mod">
          <ac:chgData name="Paul Lovell" userId="8e9b24204871aeab" providerId="LiveId" clId="{D108032A-84FA-4158-A689-77167FC59D5D}" dt="2022-02-02T06:36:08.447" v="39" actId="478"/>
          <ac:picMkLst>
            <pc:docMk/>
            <pc:sldMk cId="870028475" sldId="288"/>
            <ac:picMk id="3076" creationId="{00000000-0000-0000-0000-000000000000}"/>
          </ac:picMkLst>
        </pc:picChg>
      </pc:sldChg>
      <pc:sldChg chg="addSp delSp modSp mod modTransition">
        <pc:chgData name="Paul Lovell" userId="8e9b24204871aeab" providerId="LiveId" clId="{D108032A-84FA-4158-A689-77167FC59D5D}" dt="2022-02-02T06:54:19.347" v="174"/>
        <pc:sldMkLst>
          <pc:docMk/>
          <pc:sldMk cId="764066794" sldId="289"/>
        </pc:sldMkLst>
        <pc:picChg chg="add mod">
          <ac:chgData name="Paul Lovell" userId="8e9b24204871aeab" providerId="LiveId" clId="{D108032A-84FA-4158-A689-77167FC59D5D}" dt="2022-02-02T06:36:53.895" v="83" actId="962"/>
          <ac:picMkLst>
            <pc:docMk/>
            <pc:sldMk cId="764066794" sldId="289"/>
            <ac:picMk id="3" creationId="{7834CDC5-8BF6-407A-91FB-12FD38A94A7A}"/>
          </ac:picMkLst>
        </pc:picChg>
        <pc:picChg chg="add del mod">
          <ac:chgData name="Paul Lovell" userId="8e9b24204871aeab" providerId="LiveId" clId="{D108032A-84FA-4158-A689-77167FC59D5D}" dt="2022-02-02T06:32:27.970" v="25"/>
          <ac:picMkLst>
            <pc:docMk/>
            <pc:sldMk cId="764066794" sldId="289"/>
            <ac:picMk id="1026" creationId="{315AE703-812E-4349-97A6-4B1ED6D120BD}"/>
          </ac:picMkLst>
        </pc:picChg>
        <pc:picChg chg="add del mod">
          <ac:chgData name="Paul Lovell" userId="8e9b24204871aeab" providerId="LiveId" clId="{D108032A-84FA-4158-A689-77167FC59D5D}" dt="2022-02-02T06:32:26.391" v="20"/>
          <ac:picMkLst>
            <pc:docMk/>
            <pc:sldMk cId="764066794" sldId="289"/>
            <ac:picMk id="1028" creationId="{7745CD20-87C1-45FC-B1E4-44AB264BE4B7}"/>
          </ac:picMkLst>
        </pc:picChg>
        <pc:picChg chg="add del">
          <ac:chgData name="Paul Lovell" userId="8e9b24204871aeab" providerId="LiveId" clId="{D108032A-84FA-4158-A689-77167FC59D5D}" dt="2022-02-02T06:36:53.227" v="80" actId="478"/>
          <ac:picMkLst>
            <pc:docMk/>
            <pc:sldMk cId="764066794" sldId="289"/>
            <ac:picMk id="5122" creationId="{00000000-0000-0000-0000-000000000000}"/>
          </ac:picMkLst>
        </pc:picChg>
      </pc:sldChg>
      <pc:sldChg chg="addSp delSp modSp mod modTransition addAnim delAnim modAnim">
        <pc:chgData name="Paul Lovell" userId="8e9b24204871aeab" providerId="LiveId" clId="{D108032A-84FA-4158-A689-77167FC59D5D}" dt="2022-02-02T06:54:19.347" v="174"/>
        <pc:sldMkLst>
          <pc:docMk/>
          <pc:sldMk cId="1037798271" sldId="290"/>
        </pc:sldMkLst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3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4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5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6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7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8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9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0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1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2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3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4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5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6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7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8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19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20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21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22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39:28.332" v="95" actId="21"/>
          <ac:spMkLst>
            <pc:docMk/>
            <pc:sldMk cId="1037798271" sldId="290"/>
            <ac:spMk id="23" creationId="{00000000-0000-0000-0000-000000000000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24" creationId="{C3E7566D-1274-4471-AA59-525BC8949630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25" creationId="{40296EEC-B73A-4846-BC2F-B5CA4D1B6B09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26" creationId="{93152537-E1BC-49EA-B78A-F1EFA7C57BAC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27" creationId="{DD04A7C9-2C39-4D2D-B493-80794633CD2F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28" creationId="{41F946A3-6240-4AE6-AF7B-4B0B073AE662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29" creationId="{76AB73BC-9859-42EF-B9A0-BE7751DF60AE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0" creationId="{A7896028-FFF3-423A-A4E8-A66653B0EF4F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1" creationId="{C475D129-CE89-4F97-851B-897C63C3ECB9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2" creationId="{040F93CE-1C71-466E-A601-70A574D1A1FF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3" creationId="{5B863E54-1849-40AA-8C81-709897E9C970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4" creationId="{A473BA7F-3235-43E5-8356-9012D3678BA5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5" creationId="{39C5DC35-5BDB-4035-88FC-99465112ABD9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6" creationId="{378A68CE-045B-4EE7-A983-ABA9290427F4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7" creationId="{6C10275D-87FF-489F-86BA-841C0F5562C5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8" creationId="{FFD66AFE-4B6C-4567-9162-28C7FE05C2BD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39" creationId="{F0DF6A10-B9B9-4137-8E05-DAC8CE4DAF56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40" creationId="{BC0B0201-5DAD-46A5-8AE5-A957A358E598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41" creationId="{D8B9D22E-8A1A-493A-930E-0AF63DAF983E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42" creationId="{44026397-168C-4852-9089-9B25054139BB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43" creationId="{5831EF9C-6A00-4862-A542-E6920C064571}"/>
          </ac:spMkLst>
        </pc:spChg>
        <pc:spChg chg="add del mod">
          <ac:chgData name="Paul Lovell" userId="8e9b24204871aeab" providerId="LiveId" clId="{D108032A-84FA-4158-A689-77167FC59D5D}" dt="2022-02-02T06:39:31.285" v="97"/>
          <ac:spMkLst>
            <pc:docMk/>
            <pc:sldMk cId="1037798271" sldId="290"/>
            <ac:spMk id="44" creationId="{C12F1613-3952-4CEB-81D8-095F07C5A513}"/>
          </ac:spMkLst>
        </pc:spChg>
        <pc:picChg chg="add mod ord">
          <ac:chgData name="Paul Lovell" userId="8e9b24204871aeab" providerId="LiveId" clId="{D108032A-84FA-4158-A689-77167FC59D5D}" dt="2022-02-02T06:39:46.541" v="102" actId="167"/>
          <ac:picMkLst>
            <pc:docMk/>
            <pc:sldMk cId="1037798271" sldId="290"/>
            <ac:picMk id="45" creationId="{3283C971-67EF-4B0D-85E4-AB65E47D30F8}"/>
          </ac:picMkLst>
        </pc:picChg>
        <pc:picChg chg="del">
          <ac:chgData name="Paul Lovell" userId="8e9b24204871aeab" providerId="LiveId" clId="{D108032A-84FA-4158-A689-77167FC59D5D}" dt="2022-02-02T06:38:48.488" v="84" actId="478"/>
          <ac:picMkLst>
            <pc:docMk/>
            <pc:sldMk cId="1037798271" sldId="290"/>
            <ac:picMk id="6146" creationId="{00000000-0000-0000-0000-000000000000}"/>
          </ac:picMkLst>
        </pc:picChg>
      </pc:sldChg>
      <pc:sldChg chg="del">
        <pc:chgData name="Paul Lovell" userId="8e9b24204871aeab" providerId="LiveId" clId="{D108032A-84FA-4158-A689-77167FC59D5D}" dt="2022-02-02T06:41:36.667" v="103" actId="47"/>
        <pc:sldMkLst>
          <pc:docMk/>
          <pc:sldMk cId="2493359250" sldId="291"/>
        </pc:sldMkLst>
      </pc:sldChg>
      <pc:sldChg chg="modSp modTransition">
        <pc:chgData name="Paul Lovell" userId="8e9b24204871aeab" providerId="LiveId" clId="{D108032A-84FA-4158-A689-77167FC59D5D}" dt="2022-02-02T06:54:19.347" v="174"/>
        <pc:sldMkLst>
          <pc:docMk/>
          <pc:sldMk cId="3593638381" sldId="292"/>
        </pc:sldMkLst>
        <pc:picChg chg="mod">
          <ac:chgData name="Paul Lovell" userId="8e9b24204871aeab" providerId="LiveId" clId="{D108032A-84FA-4158-A689-77167FC59D5D}" dt="2022-02-02T06:33:18.830" v="37" actId="1076"/>
          <ac:picMkLst>
            <pc:docMk/>
            <pc:sldMk cId="3593638381" sldId="292"/>
            <ac:picMk id="8196" creationId="{00000000-0000-0000-0000-000000000000}"/>
          </ac:picMkLst>
        </pc:picChg>
      </pc:sldChg>
      <pc:sldChg chg="addSp delSp modSp modTransition">
        <pc:chgData name="Paul Lovell" userId="8e9b24204871aeab" providerId="LiveId" clId="{D108032A-84FA-4158-A689-77167FC59D5D}" dt="2022-02-02T06:54:19.347" v="174"/>
        <pc:sldMkLst>
          <pc:docMk/>
          <pc:sldMk cId="2608208699" sldId="293"/>
        </pc:sldMkLst>
        <pc:picChg chg="add del mod">
          <ac:chgData name="Paul Lovell" userId="8e9b24204871aeab" providerId="LiveId" clId="{D108032A-84FA-4158-A689-77167FC59D5D}" dt="2022-02-02T06:32:28.629" v="27"/>
          <ac:picMkLst>
            <pc:docMk/>
            <pc:sldMk cId="2608208699" sldId="293"/>
            <ac:picMk id="3" creationId="{64663173-0D1A-4373-B7EC-18C475DC04B1}"/>
          </ac:picMkLst>
        </pc:picChg>
        <pc:picChg chg="add">
          <ac:chgData name="Paul Lovell" userId="8e9b24204871aeab" providerId="LiveId" clId="{D108032A-84FA-4158-A689-77167FC59D5D}" dt="2022-02-02T06:33:01.823" v="34"/>
          <ac:picMkLst>
            <pc:docMk/>
            <pc:sldMk cId="2608208699" sldId="293"/>
            <ac:picMk id="2050" creationId="{7738D08B-3871-4182-9884-1544B0B690AD}"/>
          </ac:picMkLst>
        </pc:picChg>
        <pc:picChg chg="add del">
          <ac:chgData name="Paul Lovell" userId="8e9b24204871aeab" providerId="LiveId" clId="{D108032A-84FA-4158-A689-77167FC59D5D}" dt="2022-02-02T06:33:01.476" v="33" actId="478"/>
          <ac:picMkLst>
            <pc:docMk/>
            <pc:sldMk cId="2608208699" sldId="293"/>
            <ac:picMk id="9218" creationId="{00000000-0000-0000-0000-000000000000}"/>
          </ac:picMkLst>
        </pc:picChg>
      </pc:sldChg>
      <pc:sldChg chg="addSp delSp modSp modTransition">
        <pc:chgData name="Paul Lovell" userId="8e9b24204871aeab" providerId="LiveId" clId="{D108032A-84FA-4158-A689-77167FC59D5D}" dt="2022-02-02T06:54:19.347" v="174"/>
        <pc:sldMkLst>
          <pc:docMk/>
          <pc:sldMk cId="898570980" sldId="294"/>
        </pc:sldMkLst>
        <pc:picChg chg="add mod">
          <ac:chgData name="Paul Lovell" userId="8e9b24204871aeab" providerId="LiveId" clId="{D108032A-84FA-4158-A689-77167FC59D5D}" dt="2022-02-02T06:44:26.731" v="122" actId="167"/>
          <ac:picMkLst>
            <pc:docMk/>
            <pc:sldMk cId="898570980" sldId="294"/>
            <ac:picMk id="5122" creationId="{2ED903E0-44B3-402C-9266-88D7AE5FB449}"/>
          </ac:picMkLst>
        </pc:picChg>
        <pc:picChg chg="del">
          <ac:chgData name="Paul Lovell" userId="8e9b24204871aeab" providerId="LiveId" clId="{D108032A-84FA-4158-A689-77167FC59D5D}" dt="2022-02-02T06:44:09.919" v="112" actId="478"/>
          <ac:picMkLst>
            <pc:docMk/>
            <pc:sldMk cId="898570980" sldId="294"/>
            <ac:picMk id="10242" creationId="{00000000-0000-0000-0000-000000000000}"/>
          </ac:picMkLst>
        </pc:picChg>
      </pc:sldChg>
      <pc:sldChg chg="addSp delSp modSp modTransition">
        <pc:chgData name="Paul Lovell" userId="8e9b24204871aeab" providerId="LiveId" clId="{D108032A-84FA-4158-A689-77167FC59D5D}" dt="2022-02-02T06:54:19.347" v="174"/>
        <pc:sldMkLst>
          <pc:docMk/>
          <pc:sldMk cId="4123614402" sldId="295"/>
        </pc:sldMkLst>
        <pc:picChg chg="add mod">
          <ac:chgData name="Paul Lovell" userId="8e9b24204871aeab" providerId="LiveId" clId="{D108032A-84FA-4158-A689-77167FC59D5D}" dt="2022-02-02T06:47:08.512" v="134" actId="1035"/>
          <ac:picMkLst>
            <pc:docMk/>
            <pc:sldMk cId="4123614402" sldId="295"/>
            <ac:picMk id="6146" creationId="{D53D83A2-82BD-4173-A3AF-FF1B594608CC}"/>
          </ac:picMkLst>
        </pc:picChg>
        <pc:picChg chg="del">
          <ac:chgData name="Paul Lovell" userId="8e9b24204871aeab" providerId="LiveId" clId="{D108032A-84FA-4158-A689-77167FC59D5D}" dt="2022-02-02T06:44:29.328" v="123" actId="478"/>
          <ac:picMkLst>
            <pc:docMk/>
            <pc:sldMk cId="4123614402" sldId="295"/>
            <ac:picMk id="11266" creationId="{00000000-0000-0000-0000-000000000000}"/>
          </ac:picMkLst>
        </pc:picChg>
      </pc:sldChg>
      <pc:sldChg chg="addSp delSp modSp modTransition">
        <pc:chgData name="Paul Lovell" userId="8e9b24204871aeab" providerId="LiveId" clId="{D108032A-84FA-4158-A689-77167FC59D5D}" dt="2022-02-02T06:54:19.347" v="174"/>
        <pc:sldMkLst>
          <pc:docMk/>
          <pc:sldMk cId="725205534" sldId="296"/>
        </pc:sldMkLst>
        <pc:picChg chg="add mod">
          <ac:chgData name="Paul Lovell" userId="8e9b24204871aeab" providerId="LiveId" clId="{D108032A-84FA-4158-A689-77167FC59D5D}" dt="2022-02-02T06:43:13.719" v="109" actId="167"/>
          <ac:picMkLst>
            <pc:docMk/>
            <pc:sldMk cId="725205534" sldId="296"/>
            <ac:picMk id="3074" creationId="{D6424564-FA94-470E-8DB4-88A5858C6D1A}"/>
          </ac:picMkLst>
        </pc:picChg>
        <pc:picChg chg="del">
          <ac:chgData name="Paul Lovell" userId="8e9b24204871aeab" providerId="LiveId" clId="{D108032A-84FA-4158-A689-77167FC59D5D}" dt="2022-02-02T06:42:57.947" v="104" actId="478"/>
          <ac:picMkLst>
            <pc:docMk/>
            <pc:sldMk cId="725205534" sldId="296"/>
            <ac:picMk id="12290" creationId="{00000000-0000-0000-0000-000000000000}"/>
          </ac:picMkLst>
        </pc:picChg>
      </pc:sldChg>
      <pc:sldChg chg="addSp delSp modTransition">
        <pc:chgData name="Paul Lovell" userId="8e9b24204871aeab" providerId="LiveId" clId="{D108032A-84FA-4158-A689-77167FC59D5D}" dt="2022-02-02T06:54:19.347" v="174"/>
        <pc:sldMkLst>
          <pc:docMk/>
          <pc:sldMk cId="4088271183" sldId="297"/>
        </pc:sldMkLst>
        <pc:picChg chg="add">
          <ac:chgData name="Paul Lovell" userId="8e9b24204871aeab" providerId="LiveId" clId="{D108032A-84FA-4158-A689-77167FC59D5D}" dt="2022-02-02T06:43:17.260" v="111"/>
          <ac:picMkLst>
            <pc:docMk/>
            <pc:sldMk cId="4088271183" sldId="297"/>
            <ac:picMk id="4098" creationId="{C92CA6F7-0A77-4910-A903-18625D1FEB8D}"/>
          </ac:picMkLst>
        </pc:picChg>
        <pc:picChg chg="del">
          <ac:chgData name="Paul Lovell" userId="8e9b24204871aeab" providerId="LiveId" clId="{D108032A-84FA-4158-A689-77167FC59D5D}" dt="2022-02-02T06:43:17.008" v="110" actId="478"/>
          <ac:picMkLst>
            <pc:docMk/>
            <pc:sldMk cId="4088271183" sldId="297"/>
            <ac:picMk id="13314" creationId="{00000000-0000-0000-0000-000000000000}"/>
          </ac:picMkLst>
        </pc:picChg>
      </pc:sldChg>
      <pc:sldChg chg="modSp mod modTransition">
        <pc:chgData name="Paul Lovell" userId="8e9b24204871aeab" providerId="LiveId" clId="{D108032A-84FA-4158-A689-77167FC59D5D}" dt="2022-02-02T06:56:06.131" v="176" actId="6549"/>
        <pc:sldMkLst>
          <pc:docMk/>
          <pc:sldMk cId="1701765016" sldId="298"/>
        </pc:sldMkLst>
        <pc:spChg chg="mod">
          <ac:chgData name="Paul Lovell" userId="8e9b24204871aeab" providerId="LiveId" clId="{D108032A-84FA-4158-A689-77167FC59D5D}" dt="2022-02-02T06:56:06.131" v="176" actId="6549"/>
          <ac:spMkLst>
            <pc:docMk/>
            <pc:sldMk cId="1701765016" sldId="298"/>
            <ac:spMk id="3" creationId="{00000000-0000-0000-0000-000000000000}"/>
          </ac:spMkLst>
        </pc:spChg>
      </pc:sldChg>
      <pc:sldChg chg="addSp delSp modSp mod modTransition">
        <pc:chgData name="Paul Lovell" userId="8e9b24204871aeab" providerId="LiveId" clId="{D108032A-84FA-4158-A689-77167FC59D5D}" dt="2022-02-02T06:54:19.347" v="174"/>
        <pc:sldMkLst>
          <pc:docMk/>
          <pc:sldMk cId="308531345" sldId="299"/>
        </pc:sldMkLst>
        <pc:picChg chg="del">
          <ac:chgData name="Paul Lovell" userId="8e9b24204871aeab" providerId="LiveId" clId="{D108032A-84FA-4158-A689-77167FC59D5D}" dt="2022-02-02T06:48:47.769" v="148" actId="478"/>
          <ac:picMkLst>
            <pc:docMk/>
            <pc:sldMk cId="308531345" sldId="299"/>
            <ac:picMk id="2" creationId="{00000000-0000-0000-0000-000000000000}"/>
          </ac:picMkLst>
        </pc:picChg>
        <pc:picChg chg="add mod">
          <ac:chgData name="Paul Lovell" userId="8e9b24204871aeab" providerId="LiveId" clId="{D108032A-84FA-4158-A689-77167FC59D5D}" dt="2022-02-02T06:51:53.248" v="156" actId="167"/>
          <ac:picMkLst>
            <pc:docMk/>
            <pc:sldMk cId="308531345" sldId="299"/>
            <ac:picMk id="10242" creationId="{7E64A6DC-77DC-4F8F-AB39-5FF054A02375}"/>
          </ac:picMkLst>
        </pc:picChg>
      </pc:sldChg>
      <pc:sldChg chg="addSp delSp mod modTransition">
        <pc:chgData name="Paul Lovell" userId="8e9b24204871aeab" providerId="LiveId" clId="{D108032A-84FA-4158-A689-77167FC59D5D}" dt="2022-02-02T06:54:19.347" v="174"/>
        <pc:sldMkLst>
          <pc:docMk/>
          <pc:sldMk cId="1798328547" sldId="300"/>
        </pc:sldMkLst>
        <pc:picChg chg="del">
          <ac:chgData name="Paul Lovell" userId="8e9b24204871aeab" providerId="LiveId" clId="{D108032A-84FA-4158-A689-77167FC59D5D}" dt="2022-02-02T06:48:49.808" v="149" actId="478"/>
          <ac:picMkLst>
            <pc:docMk/>
            <pc:sldMk cId="1798328547" sldId="300"/>
            <ac:picMk id="2" creationId="{00000000-0000-0000-0000-000000000000}"/>
          </ac:picMkLst>
        </pc:picChg>
        <pc:picChg chg="add del">
          <ac:chgData name="Paul Lovell" userId="8e9b24204871aeab" providerId="LiveId" clId="{D108032A-84FA-4158-A689-77167FC59D5D}" dt="2022-02-02T06:53:16.425" v="167" actId="478"/>
          <ac:picMkLst>
            <pc:docMk/>
            <pc:sldMk cId="1798328547" sldId="300"/>
            <ac:picMk id="9218" creationId="{096D6B5A-9791-4177-8D16-A8599F7FFA06}"/>
          </ac:picMkLst>
        </pc:picChg>
        <pc:picChg chg="add del">
          <ac:chgData name="Paul Lovell" userId="8e9b24204871aeab" providerId="LiveId" clId="{D108032A-84FA-4158-A689-77167FC59D5D}" dt="2022-02-02T06:53:15.984" v="166"/>
          <ac:picMkLst>
            <pc:docMk/>
            <pc:sldMk cId="1798328547" sldId="300"/>
            <ac:picMk id="9220" creationId="{88D01AAC-C608-4488-9EE1-50BE32950721}"/>
          </ac:picMkLst>
        </pc:picChg>
      </pc:sldChg>
      <pc:sldChg chg="addSp delSp modSp mod modTransition addAnim delAnim modAnim">
        <pc:chgData name="Paul Lovell" userId="8e9b24204871aeab" providerId="LiveId" clId="{D108032A-84FA-4158-A689-77167FC59D5D}" dt="2022-02-02T06:54:19.347" v="174"/>
        <pc:sldMkLst>
          <pc:docMk/>
          <pc:sldMk cId="1664824595" sldId="301"/>
        </pc:sldMkLst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3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4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5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6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7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8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9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0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1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2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3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4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5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6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7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8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19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20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21" creationId="{00000000-0000-0000-0000-000000000000}"/>
          </ac:spMkLst>
        </pc:spChg>
        <pc:spChg chg="add del">
          <ac:chgData name="Paul Lovell" userId="8e9b24204871aeab" providerId="LiveId" clId="{D108032A-84FA-4158-A689-77167FC59D5D}" dt="2022-02-02T06:46:47.957" v="129" actId="21"/>
          <ac:spMkLst>
            <pc:docMk/>
            <pc:sldMk cId="1664824595" sldId="301"/>
            <ac:spMk id="22" creationId="{00000000-0000-0000-0000-000000000000}"/>
          </ac:spMkLst>
        </pc:spChg>
        <pc:spChg chg="add del mod">
          <ac:chgData name="Paul Lovell" userId="8e9b24204871aeab" providerId="LiveId" clId="{D108032A-84FA-4158-A689-77167FC59D5D}" dt="2022-02-02T06:47:16.819" v="135" actId="20577"/>
          <ac:spMkLst>
            <pc:docMk/>
            <pc:sldMk cId="1664824595" sldId="301"/>
            <ac:spMk id="23" creationId="{00000000-0000-0000-0000-000000000000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25" creationId="{604A43EB-F791-4E60-A4B7-A9548F3E150F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26" creationId="{04ED2CB4-D14A-4E98-977B-260AE512851E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27" creationId="{0A64AFAC-0C26-4CC0-BA79-18D35FB94F23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28" creationId="{263FCC05-1C3E-40F7-A5E5-892FE3CF0E3A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29" creationId="{6389A3B8-6CB6-41E9-94DE-8D283147A115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0" creationId="{C3F00B63-77AF-440B-8EFE-A89FE6C55503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1" creationId="{7CA3FB53-27D3-4A81-B278-26B4FACD2FA3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2" creationId="{31CC4D05-2221-4957-AAE3-138B2E43EFE3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3" creationId="{64FC3051-EC66-4E7B-A798-AFE916F57B56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4" creationId="{EE590797-63FF-457A-B5C3-D12B332E83BB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5" creationId="{DE1CA31C-853D-4654-AB5C-2A3ACE686086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6" creationId="{ED746906-9E33-4D78-B928-4B05CCF0A527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7" creationId="{485BC7EB-85B1-4517-8D9D-FD92992CCFA5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8" creationId="{0C8B3186-02DB-4D43-BB86-B4AE0B23C4BD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39" creationId="{3EF7FE2A-EB5E-49EA-A5E2-279C2C33E4CA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40" creationId="{2B909172-D3DE-444E-A4C6-E18DA005137B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41" creationId="{21220CB1-9EFA-4A0F-A0D7-C6AC00168210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42" creationId="{6FF59E3A-1D38-416F-AC8A-ABE10BE625E3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43" creationId="{515EACD2-ACCF-4BCF-8F97-CF1327FD2A2D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44" creationId="{397554E4-E118-4B36-9256-A5461BED90AA}"/>
          </ac:spMkLst>
        </pc:spChg>
        <pc:spChg chg="add del mod">
          <ac:chgData name="Paul Lovell" userId="8e9b24204871aeab" providerId="LiveId" clId="{D108032A-84FA-4158-A689-77167FC59D5D}" dt="2022-02-02T06:47:24.088" v="139"/>
          <ac:spMkLst>
            <pc:docMk/>
            <pc:sldMk cId="1664824595" sldId="301"/>
            <ac:spMk id="45" creationId="{8B999C4B-364A-4511-B502-E454D376155C}"/>
          </ac:spMkLst>
        </pc:spChg>
        <pc:picChg chg="add del">
          <ac:chgData name="Paul Lovell" userId="8e9b24204871aeab" providerId="LiveId" clId="{D108032A-84FA-4158-A689-77167FC59D5D}" dt="2022-02-02T06:47:21.519" v="137" actId="478"/>
          <ac:picMkLst>
            <pc:docMk/>
            <pc:sldMk cId="1664824595" sldId="301"/>
            <ac:picMk id="2" creationId="{00000000-0000-0000-0000-000000000000}"/>
          </ac:picMkLst>
        </pc:picChg>
        <pc:picChg chg="add del mod">
          <ac:chgData name="Paul Lovell" userId="8e9b24204871aeab" providerId="LiveId" clId="{D108032A-84FA-4158-A689-77167FC59D5D}" dt="2022-02-02T06:47:24.088" v="139"/>
          <ac:picMkLst>
            <pc:docMk/>
            <pc:sldMk cId="1664824595" sldId="301"/>
            <ac:picMk id="24" creationId="{C6DC280B-BDA1-4CE6-AA73-7DAB9AE38DA9}"/>
          </ac:picMkLst>
        </pc:picChg>
        <pc:picChg chg="add mod">
          <ac:chgData name="Paul Lovell" userId="8e9b24204871aeab" providerId="LiveId" clId="{D108032A-84FA-4158-A689-77167FC59D5D}" dt="2022-02-02T06:47:43.534" v="145" actId="1076"/>
          <ac:picMkLst>
            <pc:docMk/>
            <pc:sldMk cId="1664824595" sldId="301"/>
            <ac:picMk id="7170" creationId="{E46B27E9-F525-43FB-93C5-CC1E7579A295}"/>
          </ac:picMkLst>
        </pc:picChg>
      </pc:sldChg>
      <pc:sldChg chg="addSp delSp mod modTransition">
        <pc:chgData name="Paul Lovell" userId="8e9b24204871aeab" providerId="LiveId" clId="{D108032A-84FA-4158-A689-77167FC59D5D}" dt="2022-02-02T06:54:19.347" v="174"/>
        <pc:sldMkLst>
          <pc:docMk/>
          <pc:sldMk cId="4143861131" sldId="302"/>
        </pc:sldMkLst>
        <pc:picChg chg="del">
          <ac:chgData name="Paul Lovell" userId="8e9b24204871aeab" providerId="LiveId" clId="{D108032A-84FA-4158-A689-77167FC59D5D}" dt="2022-02-02T06:47:56.292" v="147" actId="478"/>
          <ac:picMkLst>
            <pc:docMk/>
            <pc:sldMk cId="4143861131" sldId="302"/>
            <ac:picMk id="2" creationId="{00000000-0000-0000-0000-000000000000}"/>
          </ac:picMkLst>
        </pc:picChg>
        <pc:picChg chg="add">
          <ac:chgData name="Paul Lovell" userId="8e9b24204871aeab" providerId="LiveId" clId="{D108032A-84FA-4158-A689-77167FC59D5D}" dt="2022-02-02T06:47:52.691" v="146"/>
          <ac:picMkLst>
            <pc:docMk/>
            <pc:sldMk cId="4143861131" sldId="302"/>
            <ac:picMk id="8194" creationId="{6B822194-6F59-4BA2-B61F-69D740BDE53E}"/>
          </ac:picMkLst>
        </pc:picChg>
      </pc:sldChg>
      <pc:sldChg chg="modSp mod modTransition">
        <pc:chgData name="Paul Lovell" userId="8e9b24204871aeab" providerId="LiveId" clId="{D108032A-84FA-4158-A689-77167FC59D5D}" dt="2022-02-02T06:54:19.347" v="174"/>
        <pc:sldMkLst>
          <pc:docMk/>
          <pc:sldMk cId="3520256769" sldId="303"/>
        </pc:sldMkLst>
        <pc:spChg chg="mod">
          <ac:chgData name="Paul Lovell" userId="8e9b24204871aeab" providerId="LiveId" clId="{D108032A-84FA-4158-A689-77167FC59D5D}" dt="2022-02-02T06:54:08.292" v="172" actId="20577"/>
          <ac:spMkLst>
            <pc:docMk/>
            <pc:sldMk cId="3520256769" sldId="303"/>
            <ac:spMk id="3" creationId="{00000000-0000-0000-0000-000000000000}"/>
          </ac:spMkLst>
        </pc:spChg>
      </pc:sldChg>
      <pc:sldChg chg="modSp mod modTransition">
        <pc:chgData name="Paul Lovell" userId="8e9b24204871aeab" providerId="LiveId" clId="{D108032A-84FA-4158-A689-77167FC59D5D}" dt="2022-02-02T06:54:19.347" v="174"/>
        <pc:sldMkLst>
          <pc:docMk/>
          <pc:sldMk cId="1870699290" sldId="304"/>
        </pc:sldMkLst>
        <pc:spChg chg="mod">
          <ac:chgData name="Paul Lovell" userId="8e9b24204871aeab" providerId="LiveId" clId="{D108032A-84FA-4158-A689-77167FC59D5D}" dt="2022-02-02T06:30:18.570" v="0" actId="20577"/>
          <ac:spMkLst>
            <pc:docMk/>
            <pc:sldMk cId="1870699290" sldId="304"/>
            <ac:spMk id="5" creationId="{00000000-0000-0000-0000-000000000000}"/>
          </ac:spMkLst>
        </pc:spChg>
      </pc:sldChg>
      <pc:sldChg chg="modSp mod modTransition">
        <pc:chgData name="Paul Lovell" userId="8e9b24204871aeab" providerId="LiveId" clId="{D108032A-84FA-4158-A689-77167FC59D5D}" dt="2022-02-02T06:56:11.810" v="177" actId="6549"/>
        <pc:sldMkLst>
          <pc:docMk/>
          <pc:sldMk cId="409376225" sldId="306"/>
        </pc:sldMkLst>
        <pc:spChg chg="mod">
          <ac:chgData name="Paul Lovell" userId="8e9b24204871aeab" providerId="LiveId" clId="{D108032A-84FA-4158-A689-77167FC59D5D}" dt="2022-02-02T06:56:11.810" v="177" actId="6549"/>
          <ac:spMkLst>
            <pc:docMk/>
            <pc:sldMk cId="409376225" sldId="306"/>
            <ac:spMk id="3" creationId="{00000000-0000-0000-0000-000000000000}"/>
          </ac:spMkLst>
        </pc:spChg>
      </pc:sldChg>
      <pc:sldChg chg="addSp delSp modSp add modTransition">
        <pc:chgData name="Paul Lovell" userId="8e9b24204871aeab" providerId="LiveId" clId="{D108032A-84FA-4158-A689-77167FC59D5D}" dt="2022-02-02T06:54:19.347" v="174"/>
        <pc:sldMkLst>
          <pc:docMk/>
          <pc:sldMk cId="1870270820" sldId="307"/>
        </pc:sldMkLst>
        <pc:picChg chg="add del mod">
          <ac:chgData name="Paul Lovell" userId="8e9b24204871aeab" providerId="LiveId" clId="{D108032A-84FA-4158-A689-77167FC59D5D}" dt="2022-02-02T06:39:19.120" v="93" actId="14100"/>
          <ac:picMkLst>
            <pc:docMk/>
            <pc:sldMk cId="1870270820" sldId="307"/>
            <ac:picMk id="13314" creationId="{00000000-0000-0000-0000-000000000000}"/>
          </ac:picMkLst>
        </pc:picChg>
      </pc:sldChg>
      <pc:sldChg chg="addSp delSp modSp add modTransition">
        <pc:chgData name="Paul Lovell" userId="8e9b24204871aeab" providerId="LiveId" clId="{D108032A-84FA-4158-A689-77167FC59D5D}" dt="2022-02-02T06:54:27.051" v="175" actId="167"/>
        <pc:sldMkLst>
          <pc:docMk/>
          <pc:sldMk cId="968511144" sldId="308"/>
        </pc:sldMkLst>
        <pc:picChg chg="del">
          <ac:chgData name="Paul Lovell" userId="8e9b24204871aeab" providerId="LiveId" clId="{D108032A-84FA-4158-A689-77167FC59D5D}" dt="2022-02-02T06:52:22.959" v="158" actId="478"/>
          <ac:picMkLst>
            <pc:docMk/>
            <pc:sldMk cId="968511144" sldId="308"/>
            <ac:picMk id="10242" creationId="{7E64A6DC-77DC-4F8F-AB39-5FF054A02375}"/>
          </ac:picMkLst>
        </pc:picChg>
        <pc:picChg chg="add mod">
          <ac:chgData name="Paul Lovell" userId="8e9b24204871aeab" providerId="LiveId" clId="{D108032A-84FA-4158-A689-77167FC59D5D}" dt="2022-02-02T06:54:27.051" v="175" actId="167"/>
          <ac:picMkLst>
            <pc:docMk/>
            <pc:sldMk cId="968511144" sldId="308"/>
            <ac:picMk id="12290" creationId="{7C8E3CF9-4D7F-46F7-A662-9DAD8383FAFE}"/>
          </ac:picMkLst>
        </pc:picChg>
      </pc:sldChg>
      <pc:sldChg chg="addSp delSp modSp add modTransition">
        <pc:chgData name="Paul Lovell" userId="8e9b24204871aeab" providerId="LiveId" clId="{D108032A-84FA-4158-A689-77167FC59D5D}" dt="2022-02-02T06:54:19.347" v="174"/>
        <pc:sldMkLst>
          <pc:docMk/>
          <pc:sldMk cId="1401538762" sldId="309"/>
        </pc:sldMkLst>
        <pc:picChg chg="del">
          <ac:chgData name="Paul Lovell" userId="8e9b24204871aeab" providerId="LiveId" clId="{D108032A-84FA-4158-A689-77167FC59D5D}" dt="2022-02-02T06:52:48.849" v="159" actId="478"/>
          <ac:picMkLst>
            <pc:docMk/>
            <pc:sldMk cId="1401538762" sldId="309"/>
            <ac:picMk id="9218" creationId="{096D6B5A-9791-4177-8D16-A8599F7FFA06}"/>
          </ac:picMkLst>
        </pc:picChg>
        <pc:picChg chg="add del mod">
          <ac:chgData name="Paul Lovell" userId="8e9b24204871aeab" providerId="LiveId" clId="{D108032A-84FA-4158-A689-77167FC59D5D}" dt="2022-02-02T06:52:53.588" v="162" actId="478"/>
          <ac:picMkLst>
            <pc:docMk/>
            <pc:sldMk cId="1401538762" sldId="309"/>
            <ac:picMk id="11266" creationId="{7DDFE540-7744-408F-9F14-A65B11FA2F4E}"/>
          </ac:picMkLst>
        </pc:picChg>
        <pc:picChg chg="add">
          <ac:chgData name="Paul Lovell" userId="8e9b24204871aeab" providerId="LiveId" clId="{D108032A-84FA-4158-A689-77167FC59D5D}" dt="2022-02-02T06:53:09.865" v="163"/>
          <ac:picMkLst>
            <pc:docMk/>
            <pc:sldMk cId="1401538762" sldId="309"/>
            <ac:picMk id="11268" creationId="{598ED780-7AD1-4733-A664-B5AFA96F95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8BC8ABE-A701-47FB-A6A8-F0AE25411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112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351A1A-DA11-4BFA-86E3-C2602F8A338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96975"/>
            <a:ext cx="82296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41750"/>
            <a:ext cx="8229600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72879B-9BEE-4350-B90B-A0531FB16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6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1D5D45-3FD5-417E-B46F-803AF93A0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0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3375" y="290513"/>
            <a:ext cx="2466975" cy="6243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290513"/>
            <a:ext cx="7251700" cy="6243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6386BD-38FC-4E31-A409-34B914BC5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0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0513"/>
            <a:ext cx="9871075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49275" y="6664325"/>
            <a:ext cx="2551113" cy="5000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752850" y="6664325"/>
            <a:ext cx="3473450" cy="5000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867650" y="6664325"/>
            <a:ext cx="2551113" cy="500063"/>
          </a:xfrm>
        </p:spPr>
        <p:txBody>
          <a:bodyPr/>
          <a:lstStyle>
            <a:lvl1pPr>
              <a:defRPr/>
            </a:lvl1pPr>
          </a:lstStyle>
          <a:p>
            <a:fld id="{9EC75AA5-E8EE-432A-9617-F7C94D68B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41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C16A13-0B60-49E8-9E59-337D7F51F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85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1824038"/>
            <a:ext cx="9463088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00" y="4895850"/>
            <a:ext cx="9463088" cy="1600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ADF965-7357-4179-9523-4424E860B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1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711325"/>
            <a:ext cx="4859338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013" y="1711325"/>
            <a:ext cx="4859337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E8E7BB-A052-4C65-89CD-8FBE8882D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71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88938"/>
            <a:ext cx="9464675" cy="1414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793875"/>
            <a:ext cx="4641850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2671763"/>
            <a:ext cx="4641850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663" y="1793875"/>
            <a:ext cx="4665662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663" y="2671763"/>
            <a:ext cx="4665662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DE58DD-7E44-4D90-BEBD-892131E16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F8068A-B040-41F0-A395-98B4B37D4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75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EFB929-6717-41B8-8B24-2F4260212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35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87363"/>
            <a:ext cx="3538538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663" y="1052513"/>
            <a:ext cx="5554662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2193925"/>
            <a:ext cx="3538538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7847CF-30AD-477D-9D88-F430CAE58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86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87363"/>
            <a:ext cx="3538538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663" y="1052513"/>
            <a:ext cx="5554662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2193925"/>
            <a:ext cx="3538538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386A4C-C632-4D3A-A282-7500F7857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27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90513"/>
            <a:ext cx="987107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711325"/>
            <a:ext cx="987107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3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49275" y="6664325"/>
            <a:ext cx="25511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752850" y="6664325"/>
            <a:ext cx="34734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67650" y="6664325"/>
            <a:ext cx="25511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AD02D21-05DE-41C0-B8E7-6FE90E9725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363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0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2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5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Short Stack" panose="02010500040000000007" pitchFamily="2" charset="0"/>
              </a:rPr>
              <a:t>What’s this?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4338" name="Picture 2" descr="https://4.bp.blogspot.com/-6sCiU0t3xEw/XDXctFskcpI/AAAAAAABRMQ/J_7v9n7-nmcL2PFWYx3suE3pzqlvApxMwCLcBGAs/s800/sougankyou_nozoku_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75" y="2865511"/>
            <a:ext cx="3346990" cy="342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1.bp.blogspot.com/-zk5TyDD3VwY/Wc8fTzY-x_I/AAAAAAABHEs/A_KR0FZQHLskJTT8_PNgt1aMYp4OhagnQCLcBGAs/s800/blackbox_question_op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0" y="3767584"/>
            <a:ext cx="38848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9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283C971-67EF-4B0D-85E4-AB65E47D3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24" y="-651015"/>
            <a:ext cx="15661740" cy="10441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3779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trawb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7" y="57600"/>
            <a:ext cx="10596026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ir Fryer Hamburgers - I Don&amp;#39;t Have Time For That!">
            <a:extLst>
              <a:ext uri="{FF2B5EF4-FFF2-40B4-BE49-F238E27FC236}">
                <a16:creationId xmlns:a16="http://schemas.microsoft.com/office/drawing/2014/main" id="{D6424564-FA94-470E-8DB4-88A5858C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608" y="-518864"/>
            <a:ext cx="17438140" cy="116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2520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ir Fryer Hamburgers - I Don&amp;#39;t Have Time For That!">
            <a:extLst>
              <a:ext uri="{FF2B5EF4-FFF2-40B4-BE49-F238E27FC236}">
                <a16:creationId xmlns:a16="http://schemas.microsoft.com/office/drawing/2014/main" id="{C92CA6F7-0A77-4910-A903-18625D1F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971212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7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00+ Crescent Moon Pictures [HQ] | Download Free Images on Unsplash">
            <a:extLst>
              <a:ext uri="{FF2B5EF4-FFF2-40B4-BE49-F238E27FC236}">
                <a16:creationId xmlns:a16="http://schemas.microsoft.com/office/drawing/2014/main" id="{2ED903E0-44B3-402C-9266-88D7AE5F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-3095974" y="-8297656"/>
            <a:ext cx="18419240" cy="184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9857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00+ Crescent Moon Pictures [HQ] | Download Free Images on Unsplash">
            <a:extLst>
              <a:ext uri="{FF2B5EF4-FFF2-40B4-BE49-F238E27FC236}">
                <a16:creationId xmlns:a16="http://schemas.microsoft.com/office/drawing/2014/main" id="{D53D83A2-82BD-4173-A3AF-FF1B5946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7016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1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g breeds: Most popular in America">
            <a:extLst>
              <a:ext uri="{FF2B5EF4-FFF2-40B4-BE49-F238E27FC236}">
                <a16:creationId xmlns:a16="http://schemas.microsoft.com/office/drawing/2014/main" id="{E46B27E9-F525-43FB-93C5-CC1E7579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305" y="-2967136"/>
            <a:ext cx="22310009" cy="125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6482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g breeds: Most popular in America">
            <a:extLst>
              <a:ext uri="{FF2B5EF4-FFF2-40B4-BE49-F238E27FC236}">
                <a16:creationId xmlns:a16="http://schemas.microsoft.com/office/drawing/2014/main" id="{6B822194-6F59-4BA2-B61F-69D740BDE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"/>
            <a:ext cx="10972800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6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verview - Melon">
            <a:extLst>
              <a:ext uri="{FF2B5EF4-FFF2-40B4-BE49-F238E27FC236}">
                <a16:creationId xmlns:a16="http://schemas.microsoft.com/office/drawing/2014/main" id="{7E64A6DC-77DC-4F8F-AB39-5FF054A0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4963" y="-6639544"/>
            <a:ext cx="31553199" cy="210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853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verview - Melon">
            <a:extLst>
              <a:ext uri="{FF2B5EF4-FFF2-40B4-BE49-F238E27FC236}">
                <a16:creationId xmlns:a16="http://schemas.microsoft.com/office/drawing/2014/main" id="{096D6B5A-9791-4177-8D16-A8599F7F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972800" cy="73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2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Short Stack" panose="02010500040000000007" pitchFamily="2" charset="0"/>
              </a:rPr>
              <a:t>Demonstration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5362" name="Picture 2" descr="https://3.bp.blogspot.com/-zPuiMn-OJ6c/UbVu-AydfmI/AAAAAAAAUkk/-vwt727gfkM/s800/eiga_kachin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76" y="2289448"/>
            <a:ext cx="303300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5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iple Chocolate Cake Recipe - Sally&amp;#39;s Baking Addiction">
            <a:extLst>
              <a:ext uri="{FF2B5EF4-FFF2-40B4-BE49-F238E27FC236}">
                <a16:creationId xmlns:a16="http://schemas.microsoft.com/office/drawing/2014/main" id="{7C8E3CF9-4D7F-46F7-A662-9DAD8383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376" y="-9838931"/>
            <a:ext cx="15553728" cy="233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851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riple Chocolate Cake Recipe - Sally&amp;#39;s Baking Addiction">
            <a:extLst>
              <a:ext uri="{FF2B5EF4-FFF2-40B4-BE49-F238E27FC236}">
                <a16:creationId xmlns:a16="http://schemas.microsoft.com/office/drawing/2014/main" id="{598ED780-7AD1-4733-A664-B5AFA96F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4876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3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Short Stack" panose="02010500040000000007" pitchFamily="2" charset="0"/>
              </a:rPr>
              <a:t>Finished!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6386" name="Picture 2" descr="https://3.bp.blogspot.com/-IvPisQF0lNM/XAY6PqN7UFI/AAAAAAABQiY/SbnBVPTpXAIbPq9EdfQBLw595xqavoXOgCLcBGAs/s800/sports_racing_checkered_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71" y="1713384"/>
            <a:ext cx="6032048" cy="53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6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1768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5.walmartimages.ca/images/Enlarge/094/514/6000200094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320" y="-950912"/>
            <a:ext cx="14287500" cy="142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5.walmartimages.ca/images/Enlarge/094/514/6000200094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8" y="129208"/>
            <a:ext cx="705678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8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Short Stack" panose="02010500040000000007" pitchFamily="2" charset="0"/>
              </a:rPr>
              <a:t>Ready?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15" y="2661940"/>
            <a:ext cx="6054990" cy="38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59016" y="-5415408"/>
            <a:ext cx="27844948" cy="185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363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38D08B-3871-4182-9884-1544B0B6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860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0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E1457D6-580D-469A-A83C-7E64D6761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823">
            <a:off x="-528002" y="-3941921"/>
            <a:ext cx="12988026" cy="124296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1951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902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853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780400" y="-2435"/>
            <a:ext cx="2192400" cy="1828800"/>
          </a:xfrm>
          <a:prstGeom prst="rect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951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902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853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780400" y="1826365"/>
            <a:ext cx="2192400" cy="1828800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1951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902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853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780400" y="3655165"/>
            <a:ext cx="2192400" cy="1828800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solidFill>
                  <a:sysClr val="windowText" lastClr="000000"/>
                </a:solidFill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1951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2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902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3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53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4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780400" y="5483965"/>
            <a:ext cx="2192400" cy="1828800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11500" dirty="0">
                <a:latin typeface="Short Stack" panose="02010500040000000007" pitchFamily="2" charset="0"/>
              </a:rPr>
              <a:t>5</a:t>
            </a:r>
            <a:endParaRPr kumimoji="0" lang="en-GB" sz="1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hort Stack" panose="02010500040000000007" pitchFamily="2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0"/>
            <a:ext cx="665712" cy="5553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hort Stack" panose="02010500040000000007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7002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834CDC5-8BF6-407A-91FB-12FD38A94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3" y="0"/>
            <a:ext cx="764381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6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</Words>
  <Application>Microsoft Office PowerPoint</Application>
  <PresentationFormat>Custom</PresentationFormat>
  <Paragraphs>215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UD Digi Kyokasho N-B</vt:lpstr>
      <vt:lpstr>Arial</vt:lpstr>
      <vt:lpstr>Short Stack</vt:lpstr>
      <vt:lpstr>Times New Roman</vt:lpstr>
      <vt:lpstr>Office Theme</vt:lpstr>
      <vt:lpstr>What’s this?</vt:lpstr>
      <vt:lpstr>Demonstration</vt:lpstr>
      <vt:lpstr>PowerPoint Presentation</vt:lpstr>
      <vt:lpstr>PowerPoint Presentation</vt:lpstr>
      <vt:lpstr>Ready?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Finished!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Vincent Sanders</dc:creator>
  <cp:keywords/>
  <dc:description/>
  <cp:lastModifiedBy>Paul Lovell</cp:lastModifiedBy>
  <cp:revision>48</cp:revision>
  <cp:lastPrinted>1601-01-01T00:00:00Z</cp:lastPrinted>
  <dcterms:created xsi:type="dcterms:W3CDTF">2015-10-09T03:14:28Z</dcterms:created>
  <dcterms:modified xsi:type="dcterms:W3CDTF">2022-02-02T06:56:15Z</dcterms:modified>
</cp:coreProperties>
</file>