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9" r:id="rId2"/>
    <p:sldId id="264" r:id="rId3"/>
    <p:sldId id="334" r:id="rId4"/>
    <p:sldId id="304" r:id="rId5"/>
    <p:sldId id="275" r:id="rId6"/>
    <p:sldId id="305" r:id="rId7"/>
    <p:sldId id="276" r:id="rId8"/>
    <p:sldId id="306" r:id="rId9"/>
    <p:sldId id="277" r:id="rId10"/>
    <p:sldId id="307" r:id="rId11"/>
    <p:sldId id="278" r:id="rId12"/>
    <p:sldId id="308" r:id="rId13"/>
    <p:sldId id="279" r:id="rId14"/>
    <p:sldId id="309" r:id="rId15"/>
    <p:sldId id="280" r:id="rId16"/>
    <p:sldId id="310" r:id="rId17"/>
    <p:sldId id="281" r:id="rId18"/>
    <p:sldId id="311" r:id="rId19"/>
    <p:sldId id="282" r:id="rId20"/>
    <p:sldId id="312" r:id="rId21"/>
    <p:sldId id="283" r:id="rId22"/>
    <p:sldId id="313" r:id="rId23"/>
    <p:sldId id="284" r:id="rId24"/>
    <p:sldId id="314" r:id="rId25"/>
    <p:sldId id="285" r:id="rId26"/>
    <p:sldId id="315" r:id="rId27"/>
    <p:sldId id="286" r:id="rId28"/>
    <p:sldId id="316" r:id="rId29"/>
    <p:sldId id="287" r:id="rId30"/>
    <p:sldId id="317" r:id="rId31"/>
    <p:sldId id="288" r:id="rId32"/>
    <p:sldId id="318" r:id="rId33"/>
    <p:sldId id="289" r:id="rId34"/>
    <p:sldId id="319" r:id="rId35"/>
    <p:sldId id="290" r:id="rId36"/>
    <p:sldId id="320" r:id="rId37"/>
    <p:sldId id="291" r:id="rId38"/>
    <p:sldId id="321" r:id="rId39"/>
    <p:sldId id="292" r:id="rId40"/>
    <p:sldId id="322" r:id="rId41"/>
    <p:sldId id="293" r:id="rId42"/>
    <p:sldId id="323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- game" id="{A2BAACEC-B8F4-4601-BEE7-6851E4C826CB}">
          <p14:sldIdLst>
            <p14:sldId id="329"/>
          </p14:sldIdLst>
        </p14:section>
        <p14:section name="Main game board" id="{DF35C45D-AF45-465B-8288-2F318196684C}">
          <p14:sldIdLst>
            <p14:sldId id="264"/>
          </p14:sldIdLst>
        </p14:section>
        <p14:section name="category1 - question1" id="{652E9916-A6DA-4CE3-9E4C-ED98237187F4}">
          <p14:sldIdLst>
            <p14:sldId id="334"/>
            <p14:sldId id="304"/>
          </p14:sldIdLst>
        </p14:section>
        <p14:section name="category1 - question2" id="{4309E8FB-24AD-4097-B13A-35389B3DDCC3}">
          <p14:sldIdLst>
            <p14:sldId id="275"/>
            <p14:sldId id="305"/>
          </p14:sldIdLst>
        </p14:section>
        <p14:section name="category2 - question3" id="{5882563A-746A-446C-86F7-5BD154E4CFCF}">
          <p14:sldIdLst>
            <p14:sldId id="276"/>
            <p14:sldId id="306"/>
          </p14:sldIdLst>
        </p14:section>
        <p14:section name="category1 - question4" id="{215D1203-31B7-4B65-BB7F-D23080707350}">
          <p14:sldIdLst>
            <p14:sldId id="277"/>
            <p14:sldId id="307"/>
          </p14:sldIdLst>
        </p14:section>
        <p14:section name="category1 - question5" id="{6C1283C4-83E0-47D8-8F59-4E7144358728}">
          <p14:sldIdLst>
            <p14:sldId id="278"/>
            <p14:sldId id="308"/>
          </p14:sldIdLst>
        </p14:section>
        <p14:section name="category2 - question1" id="{904326CC-86B5-4EA7-91A2-E76BC0AFF840}">
          <p14:sldIdLst>
            <p14:sldId id="279"/>
            <p14:sldId id="309"/>
          </p14:sldIdLst>
        </p14:section>
        <p14:section name="category2 - question2" id="{7A3309B9-00E0-444F-A5CB-1EE938D59848}">
          <p14:sldIdLst>
            <p14:sldId id="280"/>
            <p14:sldId id="310"/>
          </p14:sldIdLst>
        </p14:section>
        <p14:section name="category2 - question3" id="{264DADE3-4010-44A3-8B57-C904C2ABEFAA}">
          <p14:sldIdLst>
            <p14:sldId id="281"/>
            <p14:sldId id="311"/>
          </p14:sldIdLst>
        </p14:section>
        <p14:section name="category2 - question4" id="{C58C9BCD-2BFB-4B4F-8217-29BA72D78E53}">
          <p14:sldIdLst>
            <p14:sldId id="282"/>
            <p14:sldId id="312"/>
          </p14:sldIdLst>
        </p14:section>
        <p14:section name="category2 - question5" id="{792C387C-A378-4BC4-A135-B681DE39E01C}">
          <p14:sldIdLst>
            <p14:sldId id="283"/>
            <p14:sldId id="313"/>
          </p14:sldIdLst>
        </p14:section>
        <p14:section name="category3 - question1" id="{555F1EA8-FB9A-4F39-B8F7-7F35D99A1BD6}">
          <p14:sldIdLst>
            <p14:sldId id="284"/>
            <p14:sldId id="314"/>
          </p14:sldIdLst>
        </p14:section>
        <p14:section name="category3 - question2" id="{460653C8-95F5-48BB-B6FF-0B6AEE14D621}">
          <p14:sldIdLst>
            <p14:sldId id="285"/>
            <p14:sldId id="315"/>
          </p14:sldIdLst>
        </p14:section>
        <p14:section name="category3 - question3" id="{5E1C5C0D-11D4-4AC7-953E-8D7C74120EA0}">
          <p14:sldIdLst>
            <p14:sldId id="286"/>
            <p14:sldId id="316"/>
          </p14:sldIdLst>
        </p14:section>
        <p14:section name="category3 - question4" id="{5B136B7D-5DF4-4845-AA83-2BE07ACEBB1C}">
          <p14:sldIdLst>
            <p14:sldId id="287"/>
            <p14:sldId id="317"/>
          </p14:sldIdLst>
        </p14:section>
        <p14:section name="category3 - question5" id="{FBB59DB6-6240-4A5E-8845-141AA88507EA}">
          <p14:sldIdLst>
            <p14:sldId id="288"/>
            <p14:sldId id="318"/>
          </p14:sldIdLst>
        </p14:section>
        <p14:section name="category4 - question1" id="{21A375DB-3517-46A5-B70F-9CCB406EF60A}">
          <p14:sldIdLst>
            <p14:sldId id="289"/>
            <p14:sldId id="319"/>
          </p14:sldIdLst>
        </p14:section>
        <p14:section name="category4 - question2" id="{3B42E6F7-EC90-40C7-94D1-F09621C7A738}">
          <p14:sldIdLst>
            <p14:sldId id="290"/>
            <p14:sldId id="320"/>
          </p14:sldIdLst>
        </p14:section>
        <p14:section name="category4 - question3" id="{CEF03F08-E6EC-4ADF-9D04-0A06FFD506DC}">
          <p14:sldIdLst>
            <p14:sldId id="291"/>
            <p14:sldId id="321"/>
          </p14:sldIdLst>
        </p14:section>
        <p14:section name="category4 - question4" id="{1896F2F4-4532-49F2-997B-7AE4B5B31F1F}">
          <p14:sldIdLst>
            <p14:sldId id="292"/>
            <p14:sldId id="322"/>
          </p14:sldIdLst>
        </p14:section>
        <p14:section name="category4 - question5" id="{0961A355-B609-48C3-B86E-DB123A18CE82}">
          <p14:sldIdLst>
            <p14:sldId id="293"/>
            <p14:sldId id="323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57F"/>
    <a:srgbClr val="7D3C9D"/>
    <a:srgbClr val="E6E6E6"/>
    <a:srgbClr val="003192"/>
    <a:srgbClr val="BF454A"/>
    <a:srgbClr val="55339E"/>
    <a:srgbClr val="011145"/>
    <a:srgbClr val="81ABFF"/>
    <a:srgbClr val="FFC000"/>
    <a:srgbClr val="004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863" autoAdjust="0"/>
  </p:normalViewPr>
  <p:slideViewPr>
    <p:cSldViewPr snapToGrid="0">
      <p:cViewPr>
        <p:scale>
          <a:sx n="50" d="100"/>
          <a:sy n="50" d="100"/>
        </p:scale>
        <p:origin x="-1088" y="-5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060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B38CF39F-20F4-4657-9796-2340E5BC9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40FBA1E6-2B32-4D7C-AB07-2E905C83C2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A421-409F-46B5-A51B-81D90C8ABC0F}" type="datetimeFigureOut">
              <a:rPr lang="de-AT" smtClean="0"/>
              <a:t>05.08.2022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3E8D44EF-829B-41BC-AB02-83F739BAC5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6AF0BF0-974C-4A2E-9A14-00ED07E083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E1C86-B713-4352-908A-B81AA01372A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903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7E70-A7FE-4B5B-9FD0-2D15FD26784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54211-8579-4390-AEAF-8E90A6F1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4211-8579-4390-AEAF-8E90A6F14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2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6A8434A1-7133-4827-877C-ED89DA2F421F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9062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7C0E7A-F071-4548-A222-5394C79A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4DDED7A7-5788-441A-8B2D-2B6681685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C766EDB-B30F-421F-8C05-EDA1033C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6720-0DC2-4366-B1E0-3FCD3D459EA6}" type="datetimeFigureOut">
              <a:rPr lang="de-AT" smtClean="0"/>
              <a:t>05.08.2022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37F12D7-4275-4615-9A23-99C39DBD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F593137-7365-4A49-AFF0-5DC9B19F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AE0-A8C3-4192-8F14-9787B7F8765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507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D3C90E21-3377-4BE0-BD36-906245D93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D949412B-BE12-4C77-99A3-3CD444BDB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8B91E82-F1EA-47F7-B6F9-203C299F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6720-0DC2-4366-B1E0-3FCD3D459EA6}" type="datetimeFigureOut">
              <a:rPr lang="de-AT" smtClean="0"/>
              <a:t>05.08.2022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37C2B1C-FF6E-497D-96D9-23D7A612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E59B946-8ED9-40D5-9770-920737AF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3AE0-A8C3-4192-8F14-9787B7F8765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4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05.08.2022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48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18B57BED-444F-49FE-95DA-21ED5C32DC7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7" name="Grafik 6" descr="Geld">
            <a:extLst>
              <a:ext uri="{FF2B5EF4-FFF2-40B4-BE49-F238E27FC236}">
                <a16:creationId xmlns="" xmlns:a16="http://schemas.microsoft.com/office/drawing/2014/main" id="{EA9FA7D1-99B4-473F-A72F-57E17CFCB8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34902">
            <a:off x="10916612" y="16406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Geld">
            <a:extLst>
              <a:ext uri="{FF2B5EF4-FFF2-40B4-BE49-F238E27FC236}">
                <a16:creationId xmlns="" xmlns:a16="http://schemas.microsoft.com/office/drawing/2014/main" id="{625EB62C-63D7-4978-8C2E-B343780BB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42176">
            <a:off x="427906" y="5704254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1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E1E78A11-6236-497D-8843-C3EAC7BC3AF5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11" name="Inhaltsplatzhalter 13" descr="Fliegendes Geld">
            <a:extLst>
              <a:ext uri="{FF2B5EF4-FFF2-40B4-BE49-F238E27FC236}">
                <a16:creationId xmlns="" xmlns:a16="http://schemas.microsoft.com/office/drawing/2014/main" id="{C20E3963-AD53-4DBE-A49B-37ED07C900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37071">
            <a:off x="593730" y="505267"/>
            <a:ext cx="914400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Inhaltsplatzhalter 13" descr="Fliegendes Geld">
            <a:extLst>
              <a:ext uri="{FF2B5EF4-FFF2-40B4-BE49-F238E27FC236}">
                <a16:creationId xmlns="" xmlns:a16="http://schemas.microsoft.com/office/drawing/2014/main" id="{DFEA8E5B-984D-42FA-A8CC-A798A3DBB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31257">
            <a:off x="10903838" y="5380275"/>
            <a:ext cx="914400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9015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2333646C-12B8-4986-8CF1-C737077FAD9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8" name="Inhaltsplatzhalter 13" descr="Fliegendes Geld">
            <a:extLst>
              <a:ext uri="{FF2B5EF4-FFF2-40B4-BE49-F238E27FC236}">
                <a16:creationId xmlns="" xmlns:a16="http://schemas.microsoft.com/office/drawing/2014/main" id="{FADC1002-8AD5-4364-B9CB-6CD7FDDFB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37071">
            <a:off x="10292241" y="5364706"/>
            <a:ext cx="914400" cy="91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Inhaltsplatzhalter 13" descr="Fliegendes Geld">
            <a:extLst>
              <a:ext uri="{FF2B5EF4-FFF2-40B4-BE49-F238E27FC236}">
                <a16:creationId xmlns="" xmlns:a16="http://schemas.microsoft.com/office/drawing/2014/main" id="{08278D08-D7D7-4F34-AFEE-DC60B5EDE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46690" flipH="1">
            <a:off x="959261" y="5385633"/>
            <a:ext cx="963237" cy="91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6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8BDFF0C7-C315-454E-A6D4-CB6A89CFC0D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13" name="Inhaltsplatzhalter 13" descr="Fliegendes Geld">
            <a:extLst>
              <a:ext uri="{FF2B5EF4-FFF2-40B4-BE49-F238E27FC236}">
                <a16:creationId xmlns="" xmlns:a16="http://schemas.microsoft.com/office/drawing/2014/main" id="{DD3046B4-AE6F-472C-A9BD-A3D921419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46690" flipH="1">
            <a:off x="3347459" y="877871"/>
            <a:ext cx="963237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17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hlinkClick r:id="rId2" action="ppaction://hlinksldjump"/>
            <a:extLst>
              <a:ext uri="{FF2B5EF4-FFF2-40B4-BE49-F238E27FC236}">
                <a16:creationId xmlns="" xmlns:a16="http://schemas.microsoft.com/office/drawing/2014/main" id="{4910B828-ABB4-493C-9701-DB483A7CD349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11" name="Grafik 10" descr="Münzen">
            <a:extLst>
              <a:ext uri="{FF2B5EF4-FFF2-40B4-BE49-F238E27FC236}">
                <a16:creationId xmlns="" xmlns:a16="http://schemas.microsoft.com/office/drawing/2014/main" id="{DB5E751B-6584-4C8E-A3B2-C88661766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30466">
            <a:off x="316243" y="61692"/>
            <a:ext cx="1438458" cy="1438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1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D601C0D-745E-47C6-AAE5-249B59410590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8" name="Grafik 7" descr="Sparschwein">
            <a:extLst>
              <a:ext uri="{FF2B5EF4-FFF2-40B4-BE49-F238E27FC236}">
                <a16:creationId xmlns="" xmlns:a16="http://schemas.microsoft.com/office/drawing/2014/main" id="{0F47026B-D4FD-4B2B-8453-AF23B3B981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0752" y="5477435"/>
            <a:ext cx="1380565" cy="13805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14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9ACDF145-435A-432E-80A9-3E6D03FE7051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11" name="Grafik 10" descr="Dollar">
            <a:extLst>
              <a:ext uri="{FF2B5EF4-FFF2-40B4-BE49-F238E27FC236}">
                <a16:creationId xmlns="" xmlns:a16="http://schemas.microsoft.com/office/drawing/2014/main" id="{905AF8BF-9ADF-4AEA-BD26-C504A9AAB9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069" y="5477116"/>
            <a:ext cx="9144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 descr="Dollar">
            <a:extLst>
              <a:ext uri="{FF2B5EF4-FFF2-40B4-BE49-F238E27FC236}">
                <a16:creationId xmlns="" xmlns:a16="http://schemas.microsoft.com/office/drawing/2014/main" id="{23744628-9994-42E3-83ED-9C1F23DC64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069" y="591351"/>
            <a:ext cx="9144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 descr="Dollar">
            <a:extLst>
              <a:ext uri="{FF2B5EF4-FFF2-40B4-BE49-F238E27FC236}">
                <a16:creationId xmlns="" xmlns:a16="http://schemas.microsoft.com/office/drawing/2014/main" id="{68199C24-C995-47EA-B950-7EF8A71E5D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9531" y="591351"/>
            <a:ext cx="9144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 descr="Dollar">
            <a:extLst>
              <a:ext uri="{FF2B5EF4-FFF2-40B4-BE49-F238E27FC236}">
                <a16:creationId xmlns="" xmlns:a16="http://schemas.microsoft.com/office/drawing/2014/main" id="{DB43126D-97A1-4430-8649-F7A4710551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9531" y="5477116"/>
            <a:ext cx="9144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Frau, Schild enthält.&#10;&#10;Automatisch generierte Beschreibung">
            <a:extLst>
              <a:ext uri="{FF2B5EF4-FFF2-40B4-BE49-F238E27FC236}">
                <a16:creationId xmlns="" xmlns:a16="http://schemas.microsoft.com/office/drawing/2014/main" id="{1F908246-2FF0-4D56-8D49-6E894791B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CD3D9236-7E3A-4608-BE0C-207E5A9D5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552" y="-221035"/>
            <a:ext cx="7521900" cy="75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B024CBA1-761B-4852-A2D1-5CB5D526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35FAF17-3DB0-4F40-8452-64EB520A1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19077DE-90D2-40C4-BD89-B00109930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16720-0DC2-4366-B1E0-3FCD3D459EA6}" type="datetimeFigureOut">
              <a:rPr lang="de-AT" smtClean="0"/>
              <a:t>05.08.2022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BBC49BA-5311-4CF2-94E7-86621953B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13CC330-0543-49E5-8318-7F891E108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3AE0-A8C3-4192-8F14-9787B7F8765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2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26" Type="http://schemas.openxmlformats.org/officeDocument/2006/relationships/slide" Target="slide29.xml"/><Relationship Id="rId34" Type="http://schemas.openxmlformats.org/officeDocument/2006/relationships/image" Target="../media/image35.png"/><Relationship Id="rId42" Type="http://schemas.openxmlformats.org/officeDocument/2006/relationships/image" Target="../media/image21.png"/><Relationship Id="rId47" Type="http://schemas.openxmlformats.org/officeDocument/2006/relationships/slide" Target="slide17.xml"/><Relationship Id="rId50" Type="http://schemas.openxmlformats.org/officeDocument/2006/relationships/slide" Target="slide7.xml"/><Relationship Id="rId55" Type="http://schemas.openxmlformats.org/officeDocument/2006/relationships/image" Target="../media/image42.png"/><Relationship Id="rId63" Type="http://schemas.openxmlformats.org/officeDocument/2006/relationships/image" Target="../media/image45.png"/><Relationship Id="rId68" Type="http://schemas.openxmlformats.org/officeDocument/2006/relationships/slide" Target="slide5.xml"/><Relationship Id="rId76" Type="http://schemas.openxmlformats.org/officeDocument/2006/relationships/image" Target="../media/image490.png"/><Relationship Id="rId84" Type="http://schemas.openxmlformats.org/officeDocument/2006/relationships/image" Target="../media/image53.png"/><Relationship Id="rId89" Type="http://schemas.openxmlformats.org/officeDocument/2006/relationships/image" Target="../media/image56.png"/><Relationship Id="rId71" Type="http://schemas.openxmlformats.org/officeDocument/2006/relationships/image" Target="../media/image48.png"/><Relationship Id="rId92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slide" Target="slide19.xml"/><Relationship Id="rId11" Type="http://schemas.openxmlformats.org/officeDocument/2006/relationships/image" Target="../media/image28.png"/><Relationship Id="rId24" Type="http://schemas.openxmlformats.org/officeDocument/2006/relationships/image" Target="../media/image15.png"/><Relationship Id="rId32" Type="http://schemas.openxmlformats.org/officeDocument/2006/relationships/slide" Target="slide9.xml"/><Relationship Id="rId37" Type="http://schemas.openxmlformats.org/officeDocument/2006/relationships/image" Target="../media/image36.png"/><Relationship Id="rId40" Type="http://schemas.openxmlformats.org/officeDocument/2006/relationships/image" Target="../media/image37.png"/><Relationship Id="rId45" Type="http://schemas.openxmlformats.org/officeDocument/2006/relationships/image" Target="../media/image22.png"/><Relationship Id="rId53" Type="http://schemas.openxmlformats.org/officeDocument/2006/relationships/image" Target="../media/image25.png"/><Relationship Id="rId58" Type="http://schemas.openxmlformats.org/officeDocument/2006/relationships/image" Target="../media/image430.png"/><Relationship Id="rId66" Type="http://schemas.openxmlformats.org/officeDocument/2006/relationships/image" Target="../media/image46.png"/><Relationship Id="rId74" Type="http://schemas.openxmlformats.org/officeDocument/2006/relationships/image" Target="../media/image49.png"/><Relationship Id="rId79" Type="http://schemas.openxmlformats.org/officeDocument/2006/relationships/image" Target="../media/image500.png"/><Relationship Id="rId87" Type="http://schemas.openxmlformats.org/officeDocument/2006/relationships/image" Target="../media/image520.png"/><Relationship Id="rId5" Type="http://schemas.openxmlformats.org/officeDocument/2006/relationships/image" Target="../media/image10.png"/><Relationship Id="rId61" Type="http://schemas.openxmlformats.org/officeDocument/2006/relationships/image" Target="../media/image440.png"/><Relationship Id="rId82" Type="http://schemas.openxmlformats.org/officeDocument/2006/relationships/image" Target="../media/image53.png"/><Relationship Id="rId90" Type="http://schemas.openxmlformats.org/officeDocument/2006/relationships/image" Target="../media/image57.png"/><Relationship Id="rId95" Type="http://schemas.openxmlformats.org/officeDocument/2006/relationships/image" Target="../media/image62.png"/><Relationship Id="rId19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slide" Target="slide41.xml"/><Relationship Id="rId14" Type="http://schemas.openxmlformats.org/officeDocument/2006/relationships/image" Target="../media/image29.png"/><Relationship Id="rId22" Type="http://schemas.openxmlformats.org/officeDocument/2006/relationships/image" Target="../media/image31.png"/><Relationship Id="rId27" Type="http://schemas.openxmlformats.org/officeDocument/2006/relationships/image" Target="../media/image16.png"/><Relationship Id="rId30" Type="http://schemas.openxmlformats.org/officeDocument/2006/relationships/image" Target="../media/image17.png"/><Relationship Id="rId35" Type="http://schemas.openxmlformats.org/officeDocument/2006/relationships/image" Target="../media/image19.png"/><Relationship Id="rId43" Type="http://schemas.openxmlformats.org/officeDocument/2006/relationships/image" Target="../media/image38.png"/><Relationship Id="rId48" Type="http://schemas.openxmlformats.org/officeDocument/2006/relationships/image" Target="../media/image23.png"/><Relationship Id="rId56" Type="http://schemas.openxmlformats.org/officeDocument/2006/relationships/image" Target="../media/image43.png"/><Relationship Id="rId64" Type="http://schemas.openxmlformats.org/officeDocument/2006/relationships/image" Target="../media/image450.png"/><Relationship Id="rId69" Type="http://schemas.openxmlformats.org/officeDocument/2006/relationships/image" Target="../media/image47.png"/><Relationship Id="rId77" Type="http://schemas.openxmlformats.org/officeDocument/2006/relationships/slide" Target="slide33.xml"/><Relationship Id="rId8" Type="http://schemas.openxmlformats.org/officeDocument/2006/relationships/image" Target="../media/image27.png"/><Relationship Id="rId51" Type="http://schemas.openxmlformats.org/officeDocument/2006/relationships/image" Target="../media/image24.png"/><Relationship Id="rId80" Type="http://schemas.openxmlformats.org/officeDocument/2006/relationships/slide" Target="slide23.xml"/><Relationship Id="rId85" Type="http://schemas.openxmlformats.org/officeDocument/2006/relationships/slide" Target="slide3.xml"/><Relationship Id="rId93" Type="http://schemas.openxmlformats.org/officeDocument/2006/relationships/image" Target="../media/image60.png"/><Relationship Id="rId3" Type="http://schemas.openxmlformats.org/officeDocument/2006/relationships/image" Target="../media/image9.jpeg"/><Relationship Id="rId12" Type="http://schemas.openxmlformats.org/officeDocument/2006/relationships/slide" Target="slide31.xml"/><Relationship Id="rId17" Type="http://schemas.openxmlformats.org/officeDocument/2006/relationships/slide" Target="slide11.xml"/><Relationship Id="rId25" Type="http://schemas.openxmlformats.org/officeDocument/2006/relationships/image" Target="../media/image32.png"/><Relationship Id="rId33" Type="http://schemas.openxmlformats.org/officeDocument/2006/relationships/image" Target="../media/image18.png"/><Relationship Id="rId38" Type="http://schemas.openxmlformats.org/officeDocument/2006/relationships/image" Target="../media/image20.png"/><Relationship Id="rId46" Type="http://schemas.openxmlformats.org/officeDocument/2006/relationships/image" Target="../media/image39.png"/><Relationship Id="rId59" Type="http://schemas.openxmlformats.org/officeDocument/2006/relationships/slide" Target="slide35.xml"/><Relationship Id="rId67" Type="http://schemas.openxmlformats.org/officeDocument/2006/relationships/image" Target="../media/image460.png"/><Relationship Id="rId20" Type="http://schemas.openxmlformats.org/officeDocument/2006/relationships/image" Target="../media/image14.png"/><Relationship Id="rId41" Type="http://schemas.openxmlformats.org/officeDocument/2006/relationships/slide" Target="slide37.xml"/><Relationship Id="rId62" Type="http://schemas.openxmlformats.org/officeDocument/2006/relationships/slide" Target="slide25.xml"/><Relationship Id="rId70" Type="http://schemas.openxmlformats.org/officeDocument/2006/relationships/image" Target="../media/image470.png"/><Relationship Id="rId83" Type="http://schemas.openxmlformats.org/officeDocument/2006/relationships/slide" Target="slide13.xml"/><Relationship Id="rId88" Type="http://schemas.openxmlformats.org/officeDocument/2006/relationships/image" Target="../media/image55.png"/><Relationship Id="rId9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15" Type="http://schemas.openxmlformats.org/officeDocument/2006/relationships/slide" Target="slide21.xml"/><Relationship Id="rId23" Type="http://schemas.openxmlformats.org/officeDocument/2006/relationships/slide" Target="slide39.xml"/><Relationship Id="rId28" Type="http://schemas.openxmlformats.org/officeDocument/2006/relationships/image" Target="../media/image33.png"/><Relationship Id="rId49" Type="http://schemas.openxmlformats.org/officeDocument/2006/relationships/image" Target="../media/image40.png"/><Relationship Id="rId10" Type="http://schemas.openxmlformats.org/officeDocument/2006/relationships/image" Target="../media/image11.png"/><Relationship Id="rId31" Type="http://schemas.openxmlformats.org/officeDocument/2006/relationships/image" Target="../media/image34.png"/><Relationship Id="rId44" Type="http://schemas.openxmlformats.org/officeDocument/2006/relationships/slide" Target="slide27.xml"/><Relationship Id="rId52" Type="http://schemas.openxmlformats.org/officeDocument/2006/relationships/image" Target="../media/image41.png"/><Relationship Id="rId60" Type="http://schemas.openxmlformats.org/officeDocument/2006/relationships/image" Target="../media/image44.png"/><Relationship Id="rId65" Type="http://schemas.openxmlformats.org/officeDocument/2006/relationships/slide" Target="slide15.xml"/><Relationship Id="rId73" Type="http://schemas.openxmlformats.org/officeDocument/2006/relationships/image" Target="../media/image480.png"/><Relationship Id="rId78" Type="http://schemas.openxmlformats.org/officeDocument/2006/relationships/image" Target="../media/image50.png"/><Relationship Id="rId81" Type="http://schemas.openxmlformats.org/officeDocument/2006/relationships/image" Target="../media/image51.png"/><Relationship Id="rId86" Type="http://schemas.openxmlformats.org/officeDocument/2006/relationships/image" Target="../media/image54.png"/><Relationship Id="rId94" Type="http://schemas.openxmlformats.org/officeDocument/2006/relationships/image" Target="../media/image6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9321AD5-7616-426D-A98C-8400E8F2DF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D504819-064E-464D-B90B-0699521E06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de-AT"/>
          </a:p>
        </p:txBody>
      </p:sp>
      <p:pic>
        <p:nvPicPr>
          <p:cNvPr id="5" name="Grafik 4" descr="Ein Bild, das Zug enthält.&#10;&#10;Automatisch generierte Beschreibung">
            <a:extLst>
              <a:ext uri="{FF2B5EF4-FFF2-40B4-BE49-F238E27FC236}">
                <a16:creationId xmlns="" xmlns:a16="http://schemas.microsoft.com/office/drawing/2014/main" id="{38C422C8-F24D-469E-8776-92BBEAFE7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5178E25-B762-4271-9C82-C06567F1DBDC}"/>
              </a:ext>
            </a:extLst>
          </p:cNvPr>
          <p:cNvSpPr txBox="1"/>
          <p:nvPr/>
        </p:nvSpPr>
        <p:spPr>
          <a:xfrm>
            <a:off x="2134354" y="5592188"/>
            <a:ext cx="792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PLEASE CLICK TO START THE GAME!</a:t>
            </a:r>
            <a:endParaRPr lang="de-AT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71A07809-5453-4F39-B330-46E765001420}"/>
              </a:ext>
            </a:extLst>
          </p:cNvPr>
          <p:cNvSpPr txBox="1"/>
          <p:nvPr/>
        </p:nvSpPr>
        <p:spPr>
          <a:xfrm>
            <a:off x="5378938" y="5188011"/>
            <a:ext cx="2805395" cy="1964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$ 800</a:t>
            </a: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5C680AA7-1EA1-43CE-9811-19799FAEDB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  <p:sp>
        <p:nvSpPr>
          <p:cNvPr id="4" name="Textfeld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6615C799-ADEC-417B-8084-474246D3F82D}"/>
              </a:ext>
            </a:extLst>
          </p:cNvPr>
          <p:cNvSpPr txBox="1"/>
          <p:nvPr/>
        </p:nvSpPr>
        <p:spPr>
          <a:xfrm>
            <a:off x="-130948" y="17705"/>
            <a:ext cx="12453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Segoe UI Black" panose="020B0A02040204020203" pitchFamily="34" charset="0"/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36961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D3E03CA8-1E3C-4879-9A6E-610E1C2B69CD}"/>
              </a:ext>
            </a:extLst>
          </p:cNvPr>
          <p:cNvSpPr/>
          <p:nvPr/>
        </p:nvSpPr>
        <p:spPr>
          <a:xfrm>
            <a:off x="3769257" y="6056213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15F3CA23-43E4-4C10-96B0-06EC28833248}"/>
              </a:ext>
            </a:extLst>
          </p:cNvPr>
          <p:cNvSpPr txBox="1"/>
          <p:nvPr/>
        </p:nvSpPr>
        <p:spPr>
          <a:xfrm>
            <a:off x="3883739" y="6055644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24088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EDA3BF45-7704-49E6-9C24-042A1A769C7D}"/>
              </a:ext>
            </a:extLst>
          </p:cNvPr>
          <p:cNvSpPr txBox="1"/>
          <p:nvPr/>
        </p:nvSpPr>
        <p:spPr>
          <a:xfrm>
            <a:off x="4381347" y="5675023"/>
            <a:ext cx="396768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$ 1000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F60BC59C-B81E-4FA3-B923-A1817C169E07}"/>
              </a:ext>
            </a:extLst>
          </p:cNvPr>
          <p:cNvSpPr txBox="1"/>
          <p:nvPr/>
        </p:nvSpPr>
        <p:spPr>
          <a:xfrm>
            <a:off x="2767755" y="0"/>
            <a:ext cx="781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5850BE94-B079-4BB6-B143-A66238B7D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="" xmlns:a16="http://schemas.microsoft.com/office/drawing/2014/main" id="{F42B8C34-3466-4AE8-9ED6-426CB860275B}"/>
              </a:ext>
            </a:extLst>
          </p:cNvPr>
          <p:cNvSpPr/>
          <p:nvPr/>
        </p:nvSpPr>
        <p:spPr>
          <a:xfrm>
            <a:off x="3776143" y="5998931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738FDA55-98CB-4573-BB69-1EF8C19C3E68}"/>
              </a:ext>
            </a:extLst>
          </p:cNvPr>
          <p:cNvSpPr txBox="1"/>
          <p:nvPr/>
        </p:nvSpPr>
        <p:spPr>
          <a:xfrm>
            <a:off x="3890625" y="5998362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7546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lumn1- 200$- text">
            <a:extLst>
              <a:ext uri="{FF2B5EF4-FFF2-40B4-BE49-F238E27FC236}">
                <a16:creationId xmlns="" xmlns:a16="http://schemas.microsoft.com/office/drawing/2014/main" id="{D90B93D2-B369-4521-99CD-F87ECF062B84}"/>
              </a:ext>
            </a:extLst>
          </p:cNvPr>
          <p:cNvSpPr txBox="1"/>
          <p:nvPr/>
        </p:nvSpPr>
        <p:spPr>
          <a:xfrm>
            <a:off x="4153614" y="5919820"/>
            <a:ext cx="4221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$ 200</a:t>
            </a:r>
          </a:p>
        </p:txBody>
      </p:sp>
      <p:sp>
        <p:nvSpPr>
          <p:cNvPr id="4" name="Textfeld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3751D731-30C6-48BB-A780-3CF3C39888F4}"/>
              </a:ext>
            </a:extLst>
          </p:cNvPr>
          <p:cNvSpPr txBox="1"/>
          <p:nvPr/>
        </p:nvSpPr>
        <p:spPr>
          <a:xfrm>
            <a:off x="-130948" y="-100600"/>
            <a:ext cx="124538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A72221C4-868C-4CD6-B833-87C9179E7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F0E0C271-6049-4F45-85D9-5CD3B52BE30E}"/>
              </a:ext>
            </a:extLst>
          </p:cNvPr>
          <p:cNvSpPr/>
          <p:nvPr/>
        </p:nvSpPr>
        <p:spPr>
          <a:xfrm>
            <a:off x="3769257" y="6083910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AD0E1B69-8D4E-4B1F-BD5D-026DEE6CA688}"/>
              </a:ext>
            </a:extLst>
          </p:cNvPr>
          <p:cNvSpPr txBox="1"/>
          <p:nvPr/>
        </p:nvSpPr>
        <p:spPr>
          <a:xfrm>
            <a:off x="3883739" y="6083341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1463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97EB3405-BED6-4F44-855F-C92BB5FE4716}"/>
              </a:ext>
            </a:extLst>
          </p:cNvPr>
          <p:cNvSpPr txBox="1"/>
          <p:nvPr/>
        </p:nvSpPr>
        <p:spPr>
          <a:xfrm>
            <a:off x="4572771" y="5544368"/>
            <a:ext cx="38062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$ 400</a:t>
            </a:r>
          </a:p>
        </p:txBody>
      </p:sp>
      <p:sp>
        <p:nvSpPr>
          <p:cNvPr id="4" name="Textfeld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7BB6C98-E200-4D14-8741-1C7D34577A65}"/>
              </a:ext>
            </a:extLst>
          </p:cNvPr>
          <p:cNvSpPr txBox="1"/>
          <p:nvPr/>
        </p:nvSpPr>
        <p:spPr>
          <a:xfrm>
            <a:off x="-130947" y="0"/>
            <a:ext cx="124538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9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DAEA4780-7D79-4BB4-8BE0-CDD788CDC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CE5CBDA4-8484-4819-9641-38FCE54E6F01}"/>
              </a:ext>
            </a:extLst>
          </p:cNvPr>
          <p:cNvSpPr/>
          <p:nvPr/>
        </p:nvSpPr>
        <p:spPr>
          <a:xfrm>
            <a:off x="3769257" y="6157772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7427A9DB-886E-42CF-8EF4-E5E74DDD736B}"/>
              </a:ext>
            </a:extLst>
          </p:cNvPr>
          <p:cNvSpPr txBox="1"/>
          <p:nvPr/>
        </p:nvSpPr>
        <p:spPr>
          <a:xfrm>
            <a:off x="3883739" y="6157203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3176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9A97CE54-38B5-47AC-A0B9-979C930E1E08}"/>
              </a:ext>
            </a:extLst>
          </p:cNvPr>
          <p:cNvSpPr txBox="1"/>
          <p:nvPr/>
        </p:nvSpPr>
        <p:spPr>
          <a:xfrm>
            <a:off x="4171597" y="5456895"/>
            <a:ext cx="37271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$ 600</a:t>
            </a:r>
          </a:p>
        </p:txBody>
      </p:sp>
      <p:sp>
        <p:nvSpPr>
          <p:cNvPr id="12" name="Textfeld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DC125AC1-D46C-4D50-AA29-D0DE5422EFA5}"/>
              </a:ext>
            </a:extLst>
          </p:cNvPr>
          <p:cNvSpPr txBox="1"/>
          <p:nvPr/>
        </p:nvSpPr>
        <p:spPr>
          <a:xfrm>
            <a:off x="-261891" y="208255"/>
            <a:ext cx="12453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9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F968428A-6BB9-4672-B410-CD3F3B384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C4A07F70-AF57-4003-A624-4C18BA31D360}"/>
              </a:ext>
            </a:extLst>
          </p:cNvPr>
          <p:cNvSpPr/>
          <p:nvPr/>
        </p:nvSpPr>
        <p:spPr>
          <a:xfrm>
            <a:off x="3769256" y="6076536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A620A0F2-23CF-4703-B375-4D07EF8E83D0}"/>
              </a:ext>
            </a:extLst>
          </p:cNvPr>
          <p:cNvSpPr txBox="1"/>
          <p:nvPr/>
        </p:nvSpPr>
        <p:spPr>
          <a:xfrm>
            <a:off x="3883738" y="6075967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713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6B08EA97-F4C2-4013-ABAB-3C8FCE8FF6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 descr="Ein Bild, das Zug enthält.&#10;&#10;Automatisch generierte Beschreibung">
            <a:extLst>
              <a:ext uri="{FF2B5EF4-FFF2-40B4-BE49-F238E27FC236}">
                <a16:creationId xmlns="" xmlns:a16="http://schemas.microsoft.com/office/drawing/2014/main" id="{F0965CF8-557D-4209-A200-97D81CEA1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296" y="1087281"/>
            <a:ext cx="9036947" cy="574119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0E88241F-4542-41EF-8D10-35BA8F089CE7}"/>
              </a:ext>
            </a:extLst>
          </p:cNvPr>
          <p:cNvSpPr txBox="1"/>
          <p:nvPr/>
        </p:nvSpPr>
        <p:spPr>
          <a:xfrm>
            <a:off x="501674" y="1225972"/>
            <a:ext cx="11203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YOU FINISHED THIS GAME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13ECA668-EB4D-4085-A66C-36CAB66B813A}"/>
              </a:ext>
            </a:extLst>
          </p:cNvPr>
          <p:cNvSpPr txBox="1"/>
          <p:nvPr/>
        </p:nvSpPr>
        <p:spPr>
          <a:xfrm>
            <a:off x="173097" y="5892629"/>
            <a:ext cx="1179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TIME TO COUNT THE MONEY! </a:t>
            </a:r>
          </a:p>
        </p:txBody>
      </p:sp>
      <p:sp>
        <p:nvSpPr>
          <p:cNvPr id="85" name="title1">
            <a:extLst>
              <a:ext uri="{FF2B5EF4-FFF2-40B4-BE49-F238E27FC236}">
                <a16:creationId xmlns="" xmlns:a16="http://schemas.microsoft.com/office/drawing/2014/main" id="{901CB557-0EF8-4F05-A3F0-0F6244AAB29C}"/>
              </a:ext>
            </a:extLst>
          </p:cNvPr>
          <p:cNvSpPr txBox="1"/>
          <p:nvPr/>
        </p:nvSpPr>
        <p:spPr>
          <a:xfrm>
            <a:off x="-134230" y="-41309"/>
            <a:ext cx="225389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Countries</a:t>
            </a:r>
            <a:endParaRPr lang="de-A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itle5">
            <a:extLst>
              <a:ext uri="{FF2B5EF4-FFF2-40B4-BE49-F238E27FC236}">
                <a16:creationId xmlns="" xmlns:a16="http://schemas.microsoft.com/office/drawing/2014/main" id="{CB1155BC-0D1C-497D-8F12-D9557C693AAF}"/>
              </a:ext>
            </a:extLst>
          </p:cNvPr>
          <p:cNvSpPr txBox="1"/>
          <p:nvPr/>
        </p:nvSpPr>
        <p:spPr>
          <a:xfrm>
            <a:off x="8232753" y="4219"/>
            <a:ext cx="1889213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CAT4 Title</a:t>
            </a:r>
            <a:endParaRPr lang="de-A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itle6">
            <a:extLst>
              <a:ext uri="{FF2B5EF4-FFF2-40B4-BE49-F238E27FC236}">
                <a16:creationId xmlns="" xmlns:a16="http://schemas.microsoft.com/office/drawing/2014/main" id="{08CDD077-3C5D-47D4-BEC4-13817F1C6213}"/>
              </a:ext>
            </a:extLst>
          </p:cNvPr>
          <p:cNvSpPr txBox="1"/>
          <p:nvPr/>
        </p:nvSpPr>
        <p:spPr>
          <a:xfrm>
            <a:off x="10096240" y="-86228"/>
            <a:ext cx="225389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Holidays</a:t>
            </a:r>
            <a:endParaRPr lang="de-A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itle4">
            <a:extLst>
              <a:ext uri="{FF2B5EF4-FFF2-40B4-BE49-F238E27FC236}">
                <a16:creationId xmlns="" xmlns:a16="http://schemas.microsoft.com/office/drawing/2014/main" id="{1AF922AE-E280-4113-9D48-540EFFCDA933}"/>
              </a:ext>
            </a:extLst>
          </p:cNvPr>
          <p:cNvSpPr txBox="1"/>
          <p:nvPr/>
        </p:nvSpPr>
        <p:spPr>
          <a:xfrm>
            <a:off x="6006191" y="15160"/>
            <a:ext cx="224119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CAT3</a:t>
            </a:r>
          </a:p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Title</a:t>
            </a:r>
            <a:endParaRPr lang="de-AT" sz="2800" dirty="0">
              <a:solidFill>
                <a:srgbClr val="81A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itle3">
            <a:extLst>
              <a:ext uri="{FF2B5EF4-FFF2-40B4-BE49-F238E27FC236}">
                <a16:creationId xmlns="" xmlns:a16="http://schemas.microsoft.com/office/drawing/2014/main" id="{E0236156-F464-4A73-855E-2491BCFF8940}"/>
              </a:ext>
            </a:extLst>
          </p:cNvPr>
          <p:cNvSpPr txBox="1"/>
          <p:nvPr/>
        </p:nvSpPr>
        <p:spPr>
          <a:xfrm>
            <a:off x="3963899" y="11471"/>
            <a:ext cx="225389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CAT2</a:t>
            </a:r>
          </a:p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Title</a:t>
            </a:r>
            <a:endParaRPr lang="de-A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57" name="Folienzoom - 5/6">
                <a:extLst>
                  <a:ext uri="{FF2B5EF4-FFF2-40B4-BE49-F238E27FC236}">
                    <a16:creationId xmlns:a16="http://schemas.microsoft.com/office/drawing/2014/main" id="{590F7C80-4009-4033-B250-068A8FB7D3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7561864"/>
                  </p:ext>
                </p:extLst>
              </p:nvPr>
            </p:nvGraphicFramePr>
            <p:xfrm>
              <a:off x="10242186" y="5754375"/>
              <a:ext cx="1962000" cy="1103625"/>
            </p:xfrm>
            <a:graphic>
              <a:graphicData uri="http://schemas.microsoft.com/office/powerpoint/2016/slidezoom">
                <pslz:sldZm>
                  <pslz:sldZmObj sldId="298" cId="645985678">
                    <pslz:zmPr id="{6151FFEA-129A-40B2-94E9-0E3C267FC6F4}" returnToParent="0" imageType="cover" transitionDur="1000">
                      <p166:blipFill xmlns:p166="http://schemas.microsoft.com/office/powerpoint/2016/6/main">
                        <a:blip r:embed="rId4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2000" cy="11036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7" name="Folienzoom - 5/6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90F7C80-4009-4033-B250-068A8FB7D3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2186" y="5754375"/>
                <a:ext cx="1962000" cy="11036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38" name="Folienzoom - 5/5">
                <a:extLst>
                  <a:ext uri="{FF2B5EF4-FFF2-40B4-BE49-F238E27FC236}">
                    <a16:creationId xmlns:a16="http://schemas.microsoft.com/office/drawing/2014/main" id="{492029E1-A281-4BF5-91B9-BB2152DEB3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5506123"/>
                  </p:ext>
                </p:extLst>
              </p:nvPr>
            </p:nvGraphicFramePr>
            <p:xfrm>
              <a:off x="8189372" y="5749247"/>
              <a:ext cx="1975976" cy="1111486"/>
            </p:xfrm>
            <a:graphic>
              <a:graphicData uri="http://schemas.microsoft.com/office/powerpoint/2016/slidezoom">
                <pslz:sldZm>
                  <pslz:sldZmObj sldId="293" cId="3521076982">
                    <pslz:zmPr id="{9B6BE783-80BF-4442-BEC6-EF19D29C46C5}" returnToParent="0" imageType="cover" transitionDur="1000">
                      <p166:blipFill xmlns:p166="http://schemas.microsoft.com/office/powerpoint/2016/6/main">
                        <a:blip r:embed="rId8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5976" cy="11114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8" name="Folienzoom - 5/5">
                <a:hlinkClick r:id="rId9" action="ppaction://hlinksldjump"/>
                <a:extLst>
                  <a:ext uri="{FF2B5EF4-FFF2-40B4-BE49-F238E27FC236}">
                    <a16:creationId xmlns="" xmlns:a16="http://schemas.microsoft.com/office/drawing/2014/main" id="{492029E1-A281-4BF5-91B9-BB2152DEB3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9372" y="5749247"/>
                <a:ext cx="1975976" cy="11114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18" name="Folienzoom - 5/4">
                <a:extLst>
                  <a:ext uri="{FF2B5EF4-FFF2-40B4-BE49-F238E27FC236}">
                    <a16:creationId xmlns:a16="http://schemas.microsoft.com/office/drawing/2014/main" id="{8803308B-21EB-4FFE-866D-69BAA94981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1652941"/>
                  </p:ext>
                </p:extLst>
              </p:nvPr>
            </p:nvGraphicFramePr>
            <p:xfrm>
              <a:off x="6138987" y="5751014"/>
              <a:ext cx="1980852" cy="1114229"/>
            </p:xfrm>
            <a:graphic>
              <a:graphicData uri="http://schemas.microsoft.com/office/powerpoint/2016/slidezoom">
                <pslz:sldZm>
                  <pslz:sldZmObj sldId="288" cId="651233427">
                    <pslz:zmPr id="{4EC7CF26-D57F-41B9-95E5-0022A90E8D6D}" returnToParent="0" imageType="cover" transitionDur="1000">
                      <p166:blipFill xmlns:p166="http://schemas.microsoft.com/office/powerpoint/2016/6/main">
                        <a:blip r:embed="rId11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0852" cy="1114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8" name="Folienzoom - 5/4">
                <a:hlinkClick r:id="rId12" action="ppaction://hlinksldjump"/>
                <a:extLst>
                  <a:ext uri="{FF2B5EF4-FFF2-40B4-BE49-F238E27FC236}">
                    <a16:creationId xmlns="" xmlns:a16="http://schemas.microsoft.com/office/drawing/2014/main" id="{8803308B-21EB-4FFE-866D-69BAA94981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8987" y="5751014"/>
                <a:ext cx="1980852" cy="1114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97" name="Folienzoom - 5/3">
                <a:extLst>
                  <a:ext uri="{FF2B5EF4-FFF2-40B4-BE49-F238E27FC236}">
                    <a16:creationId xmlns:a16="http://schemas.microsoft.com/office/drawing/2014/main" id="{0F1F1A49-5B9E-468B-BCE0-35716F102B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7970755"/>
                  </p:ext>
                </p:extLst>
              </p:nvPr>
            </p:nvGraphicFramePr>
            <p:xfrm>
              <a:off x="4090478" y="5748886"/>
              <a:ext cx="1971939" cy="1109216"/>
            </p:xfrm>
            <a:graphic>
              <a:graphicData uri="http://schemas.microsoft.com/office/powerpoint/2016/slidezoom">
                <pslz:sldZm>
                  <pslz:sldZmObj sldId="283" cId="931888346">
                    <pslz:zmPr id="{33F4333D-2EFC-4E57-98DE-28B541727BD2}" returnToParent="0" imageType="cover" transitionDur="1000">
                      <p166:blipFill xmlns:p166="http://schemas.microsoft.com/office/powerpoint/2016/6/main">
                        <a:blip r:embed="rId14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1939" cy="11092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7" name="Folienzoom - 5/3">
                <a:hlinkClick r:id="rId15" action="ppaction://hlinksldjump"/>
                <a:extLst>
                  <a:ext uri="{FF2B5EF4-FFF2-40B4-BE49-F238E27FC236}">
                    <a16:creationId xmlns="" xmlns:a16="http://schemas.microsoft.com/office/drawing/2014/main" id="{0F1F1A49-5B9E-468B-BCE0-35716F102B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0478" y="5748886"/>
                <a:ext cx="1971939" cy="11092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4" name="Folienzoom - 5/2">
                <a:extLst>
                  <a:ext uri="{FF2B5EF4-FFF2-40B4-BE49-F238E27FC236}">
                    <a16:creationId xmlns:a16="http://schemas.microsoft.com/office/drawing/2014/main" id="{EFB97240-BBED-46E8-8E29-8010641528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249940"/>
                  </p:ext>
                </p:extLst>
              </p:nvPr>
            </p:nvGraphicFramePr>
            <p:xfrm>
              <a:off x="2052165" y="5753003"/>
              <a:ext cx="1961818" cy="1103523"/>
            </p:xfrm>
            <a:graphic>
              <a:graphicData uri="http://schemas.microsoft.com/office/powerpoint/2016/slidezoom">
                <pslz:sldZm>
                  <pslz:sldZmObj sldId="278" cId="2408853563">
                    <pslz:zmPr id="{BC64698D-D4E3-43B9-8E39-787BB862BE1B}" returnToParent="0" imageType="cover" transitionDur="1000">
                      <p166:blipFill xmlns:p166="http://schemas.microsoft.com/office/powerpoint/2016/6/main">
                        <a:blip r:embed="rId4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1818" cy="110352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4" name="Folienzoom - 5/2">
                <a:hlinkClick r:id="rId17" action="ppaction://hlinksldjump"/>
                <a:extLst>
                  <a:ext uri="{FF2B5EF4-FFF2-40B4-BE49-F238E27FC236}">
                    <a16:creationId xmlns="" xmlns:a16="http://schemas.microsoft.com/office/drawing/2014/main" id="{EFB97240-BBED-46E8-8E29-8010641528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2165" y="5753003"/>
                <a:ext cx="1961818" cy="110352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8" name="Folienzoom - 5/1">
                <a:extLst>
                  <a:ext uri="{FF2B5EF4-FFF2-40B4-BE49-F238E27FC236}">
                    <a16:creationId xmlns:a16="http://schemas.microsoft.com/office/drawing/2014/main" id="{96E6541A-F84D-491B-84BA-9322837609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0614200"/>
                  </p:ext>
                </p:extLst>
              </p:nvPr>
            </p:nvGraphicFramePr>
            <p:xfrm>
              <a:off x="11269" y="5744187"/>
              <a:ext cx="1980852" cy="1114229"/>
            </p:xfrm>
            <a:graphic>
              <a:graphicData uri="http://schemas.microsoft.com/office/powerpoint/2016/slidezoom">
                <pslz:sldZm>
                  <pslz:sldZmObj sldId="272" cId="885251257">
                    <pslz:zmPr id="{3081A411-539C-48AE-B322-F5AD322A86D7}" returnToParent="0" imageType="cover" transitionDur="1000">
                      <p166:blipFill xmlns:p166="http://schemas.microsoft.com/office/powerpoint/2016/6/main">
                        <a:blip r:embed="rId11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0852" cy="1114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8" name="Folienzoom - 5/1">
                <a:hlinkClick r:id="rId17" action="ppaction://hlinksldjump"/>
                <a:extLst>
                  <a:ext uri="{FF2B5EF4-FFF2-40B4-BE49-F238E27FC236}">
                    <a16:creationId xmlns="" xmlns:a16="http://schemas.microsoft.com/office/drawing/2014/main" id="{96E6541A-F84D-491B-84BA-9322837609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9" y="5744187"/>
                <a:ext cx="1980852" cy="1114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54" name="Folienzoom - 4/6">
                <a:extLst>
                  <a:ext uri="{FF2B5EF4-FFF2-40B4-BE49-F238E27FC236}">
                    <a16:creationId xmlns:a16="http://schemas.microsoft.com/office/drawing/2014/main" id="{5B6B5E99-CEB1-42BA-8633-D9C3CD8D9C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6146584"/>
                  </p:ext>
                </p:extLst>
              </p:nvPr>
            </p:nvGraphicFramePr>
            <p:xfrm>
              <a:off x="10234556" y="4590890"/>
              <a:ext cx="1962000" cy="1103625"/>
            </p:xfrm>
            <a:graphic>
              <a:graphicData uri="http://schemas.microsoft.com/office/powerpoint/2016/slidezoom">
                <pslz:sldZm>
                  <pslz:sldZmObj sldId="297" cId="2735875147">
                    <pslz:zmPr id="{4022518B-DB75-49D1-9EBD-CD88BB17F8DB}" returnToParent="0" imageType="cover" transitionDur="1000">
                      <p166:blipFill xmlns:p166="http://schemas.microsoft.com/office/powerpoint/2016/6/main">
                        <a:blip r:embed="rId19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2000" cy="11036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4" name="Folienzoom - 4/6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B6B5E99-CEB1-42BA-8633-D9C3CD8D9C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4556" y="4590890"/>
                <a:ext cx="1962000" cy="11036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34" name="Folienzoom - 4/5">
                <a:extLst>
                  <a:ext uri="{FF2B5EF4-FFF2-40B4-BE49-F238E27FC236}">
                    <a16:creationId xmlns:a16="http://schemas.microsoft.com/office/drawing/2014/main" id="{E62F3464-8E44-4181-B0C8-D108886CE6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916116"/>
                  </p:ext>
                </p:extLst>
              </p:nvPr>
            </p:nvGraphicFramePr>
            <p:xfrm>
              <a:off x="8192031" y="4603275"/>
              <a:ext cx="1975976" cy="1111486"/>
            </p:xfrm>
            <a:graphic>
              <a:graphicData uri="http://schemas.microsoft.com/office/powerpoint/2016/slidezoom">
                <pslz:sldZm>
                  <pslz:sldZmObj sldId="292" cId="2740082526">
                    <pslz:zmPr id="{A6672339-AF73-45F5-8A80-8CA124DCFA45}" returnToParent="0" imageType="cover" transitionDur="1000">
                      <p166:blipFill xmlns:p166="http://schemas.microsoft.com/office/powerpoint/2016/6/main">
                        <a:blip r:embed="rId22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5976" cy="11114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4" name="Folienzoom - 4/5">
                <a:hlinkClick r:id="rId23" action="ppaction://hlinksldjump"/>
                <a:extLst>
                  <a:ext uri="{FF2B5EF4-FFF2-40B4-BE49-F238E27FC236}">
                    <a16:creationId xmlns="" xmlns:a16="http://schemas.microsoft.com/office/drawing/2014/main" id="{E62F3464-8E44-4181-B0C8-D108886CE6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2031" y="4603275"/>
                <a:ext cx="1975976" cy="11114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14" name="Folienzoom - 4/4">
                <a:extLst>
                  <a:ext uri="{FF2B5EF4-FFF2-40B4-BE49-F238E27FC236}">
                    <a16:creationId xmlns:a16="http://schemas.microsoft.com/office/drawing/2014/main" id="{7CEDB38F-3747-4029-9E15-E056631E86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6064905"/>
                  </p:ext>
                </p:extLst>
              </p:nvPr>
            </p:nvGraphicFramePr>
            <p:xfrm>
              <a:off x="6143184" y="4626385"/>
              <a:ext cx="1980852" cy="1114229"/>
            </p:xfrm>
            <a:graphic>
              <a:graphicData uri="http://schemas.microsoft.com/office/powerpoint/2016/slidezoom">
                <pslz:sldZm>
                  <pslz:sldZmObj sldId="287" cId="2627552705">
                    <pslz:zmPr id="{074134CD-36DC-429F-8186-E55B7F659B53}" returnToParent="0" imageType="cover" transitionDur="1000">
                      <p166:blipFill xmlns:p166="http://schemas.microsoft.com/office/powerpoint/2016/6/main">
                        <a:blip r:embed="rId25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0852" cy="1114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4" name="Folienzoom - 4/4">
                <a:hlinkClick r:id="rId26" action="ppaction://hlinksldjump"/>
                <a:extLst>
                  <a:ext uri="{FF2B5EF4-FFF2-40B4-BE49-F238E27FC236}">
                    <a16:creationId xmlns="" xmlns:a16="http://schemas.microsoft.com/office/drawing/2014/main" id="{7CEDB38F-3747-4029-9E15-E056631E86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3184" y="4626385"/>
                <a:ext cx="1980852" cy="1114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93" name="Folienzoom - 4/3">
                <a:extLst>
                  <a:ext uri="{FF2B5EF4-FFF2-40B4-BE49-F238E27FC236}">
                    <a16:creationId xmlns:a16="http://schemas.microsoft.com/office/drawing/2014/main" id="{6A3A7877-0BE7-4A5F-A0D6-CC50543C59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4783922"/>
                  </p:ext>
                </p:extLst>
              </p:nvPr>
            </p:nvGraphicFramePr>
            <p:xfrm>
              <a:off x="4093329" y="4624497"/>
              <a:ext cx="1971939" cy="1109216"/>
            </p:xfrm>
            <a:graphic>
              <a:graphicData uri="http://schemas.microsoft.com/office/powerpoint/2016/slidezoom">
                <pslz:sldZm>
                  <pslz:sldZmObj sldId="282" cId="1713479205">
                    <pslz:zmPr id="{97D47C76-B9BD-4FB7-949B-823C41333D96}" returnToParent="0" imageType="cover" transitionDur="1000">
                      <p166:blipFill xmlns:p166="http://schemas.microsoft.com/office/powerpoint/2016/6/main">
                        <a:blip r:embed="rId28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1939" cy="11092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3" name="Folienzoom - 4/3">
                <a:hlinkClick r:id="rId29" action="ppaction://hlinksldjump"/>
                <a:extLst>
                  <a:ext uri="{FF2B5EF4-FFF2-40B4-BE49-F238E27FC236}">
                    <a16:creationId xmlns="" xmlns:a16="http://schemas.microsoft.com/office/drawing/2014/main" id="{6A3A7877-0BE7-4A5F-A0D6-CC50543C59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3329" y="4624497"/>
                <a:ext cx="1971939" cy="11092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2" name="Folienzoom - 4/2">
                <a:extLst>
                  <a:ext uri="{FF2B5EF4-FFF2-40B4-BE49-F238E27FC236}">
                    <a16:creationId xmlns:a16="http://schemas.microsoft.com/office/drawing/2014/main" id="{48A89C60-6FFC-4B57-AA21-8508306542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9154946"/>
                  </p:ext>
                </p:extLst>
              </p:nvPr>
            </p:nvGraphicFramePr>
            <p:xfrm>
              <a:off x="2036530" y="4602484"/>
              <a:ext cx="1996382" cy="1122965"/>
            </p:xfrm>
            <a:graphic>
              <a:graphicData uri="http://schemas.microsoft.com/office/powerpoint/2016/slidezoom">
                <pslz:sldZm>
                  <pslz:sldZmObj sldId="277" cId="1083251038">
                    <pslz:zmPr id="{20BFE3CD-D689-4CA3-9F02-1D896603F94E}" returnToParent="0" imageType="cover" transitionDur="1000">
                      <p166:blipFill xmlns:p166="http://schemas.microsoft.com/office/powerpoint/2016/6/main">
                        <a:blip r:embed="rId31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96382" cy="11229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2" name="Folienzoom - 4/2">
                <a:hlinkClick r:id="rId32" action="ppaction://hlinksldjump"/>
                <a:extLst>
                  <a:ext uri="{FF2B5EF4-FFF2-40B4-BE49-F238E27FC236}">
                    <a16:creationId xmlns="" xmlns:a16="http://schemas.microsoft.com/office/drawing/2014/main" id="{48A89C60-6FFC-4B57-AA21-8508306542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530" y="4602484"/>
                <a:ext cx="1996382" cy="11229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4" name="Folienzoom - 4/1">
                <a:extLst>
                  <a:ext uri="{FF2B5EF4-FFF2-40B4-BE49-F238E27FC236}">
                    <a16:creationId xmlns:a16="http://schemas.microsoft.com/office/drawing/2014/main" id="{37EF6882-75F2-4FF0-9DF5-0CC26FEE60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6453230"/>
                  </p:ext>
                </p:extLst>
              </p:nvPr>
            </p:nvGraphicFramePr>
            <p:xfrm>
              <a:off x="0" y="4594769"/>
              <a:ext cx="2015355" cy="1133637"/>
            </p:xfrm>
            <a:graphic>
              <a:graphicData uri="http://schemas.microsoft.com/office/powerpoint/2016/slidezoom">
                <pslz:sldZm>
                  <pslz:sldZmObj sldId="271" cId="2738594996">
                    <pslz:zmPr id="{2456DF3D-2160-44DB-850E-382AC2A993E3}" returnToParent="0" imageType="cover" transitionDur="1000">
                      <p166:blipFill xmlns:p166="http://schemas.microsoft.com/office/powerpoint/2016/6/main">
                        <a:blip r:embed="rId34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15355" cy="11336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4" name="Folienzoom - 4/1">
                <a:hlinkClick r:id="rId32" action="ppaction://hlinksldjump"/>
                <a:extLst>
                  <a:ext uri="{FF2B5EF4-FFF2-40B4-BE49-F238E27FC236}">
                    <a16:creationId xmlns="" xmlns:a16="http://schemas.microsoft.com/office/drawing/2014/main" id="{37EF6882-75F2-4FF0-9DF5-0CC26FEE60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94769"/>
                <a:ext cx="2015355" cy="11336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50" name="Folienzoom - 3/6">
                <a:extLst>
                  <a:ext uri="{FF2B5EF4-FFF2-40B4-BE49-F238E27FC236}">
                    <a16:creationId xmlns:a16="http://schemas.microsoft.com/office/drawing/2014/main" id="{8ACF8313-CDA4-457B-9FEF-A9992B3DEC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4446806"/>
                  </p:ext>
                </p:extLst>
              </p:nvPr>
            </p:nvGraphicFramePr>
            <p:xfrm>
              <a:off x="10234456" y="3465261"/>
              <a:ext cx="1962000" cy="1103625"/>
            </p:xfrm>
            <a:graphic>
              <a:graphicData uri="http://schemas.microsoft.com/office/powerpoint/2016/slidezoom">
                <pslz:sldZm>
                  <pslz:sldZmObj sldId="296" cId="1537631514">
                    <pslz:zmPr id="{95EC5095-BDEC-4F16-B3C9-7617C712EEE5}" returnToParent="0" imageType="cover" transitionDur="1000">
                      <p166:blipFill xmlns:p166="http://schemas.microsoft.com/office/powerpoint/2016/6/main">
                        <a:blip r:embed="rId37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2000" cy="11036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0" name="Folienzoom - 3/6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8ACF8313-CDA4-457B-9FEF-A9992B3DEC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4456" y="3465261"/>
                <a:ext cx="1962000" cy="11036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30" name="Folienzoom - 3/5">
                <a:extLst>
                  <a:ext uri="{FF2B5EF4-FFF2-40B4-BE49-F238E27FC236}">
                    <a16:creationId xmlns:a16="http://schemas.microsoft.com/office/drawing/2014/main" id="{02F074A4-6E41-42B2-A054-0F706F8827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7108983"/>
                  </p:ext>
                </p:extLst>
              </p:nvPr>
            </p:nvGraphicFramePr>
            <p:xfrm>
              <a:off x="8192031" y="3487760"/>
              <a:ext cx="1975976" cy="1111486"/>
            </p:xfrm>
            <a:graphic>
              <a:graphicData uri="http://schemas.microsoft.com/office/powerpoint/2016/slidezoom">
                <pslz:sldZm>
                  <pslz:sldZmObj sldId="291" cId="1096644749">
                    <pslz:zmPr id="{8DEC09B3-439B-40C2-91E9-5DAA30E164BF}" returnToParent="0" imageType="cover" transitionDur="1000">
                      <p166:blipFill xmlns:p166="http://schemas.microsoft.com/office/powerpoint/2016/6/main">
                        <a:blip r:embed="rId40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5976" cy="11114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0" name="Folienzoom - 3/5">
                <a:hlinkClick r:id="rId41" action="ppaction://hlinksldjump"/>
                <a:extLst>
                  <a:ext uri="{FF2B5EF4-FFF2-40B4-BE49-F238E27FC236}">
                    <a16:creationId xmlns="" xmlns:a16="http://schemas.microsoft.com/office/drawing/2014/main" id="{02F074A4-6E41-42B2-A054-0F706F8827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2031" y="3487760"/>
                <a:ext cx="1975976" cy="11114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10" name="Folienzoom - 3/4">
                <a:extLst>
                  <a:ext uri="{FF2B5EF4-FFF2-40B4-BE49-F238E27FC236}">
                    <a16:creationId xmlns:a16="http://schemas.microsoft.com/office/drawing/2014/main" id="{82836F43-6125-4DC5-8EFE-996F6EFFF0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5161555"/>
                  </p:ext>
                </p:extLst>
              </p:nvPr>
            </p:nvGraphicFramePr>
            <p:xfrm>
              <a:off x="6143184" y="3471158"/>
              <a:ext cx="1980852" cy="1114229"/>
            </p:xfrm>
            <a:graphic>
              <a:graphicData uri="http://schemas.microsoft.com/office/powerpoint/2016/slidezoom">
                <pslz:sldZm>
                  <pslz:sldZmObj sldId="286" cId="1321349439">
                    <pslz:zmPr id="{3D1CF146-AA8C-4087-BC66-77BEE191AC7A}" returnToParent="0" imageType="cover" transitionDur="1000">
                      <p166:blipFill xmlns:p166="http://schemas.microsoft.com/office/powerpoint/2016/6/main">
                        <a:blip r:embed="rId43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0852" cy="1114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0" name="Folienzoom - 3/4">
                <a:hlinkClick r:id="rId44" action="ppaction://hlinksldjump"/>
                <a:extLst>
                  <a:ext uri="{FF2B5EF4-FFF2-40B4-BE49-F238E27FC236}">
                    <a16:creationId xmlns="" xmlns:a16="http://schemas.microsoft.com/office/drawing/2014/main" id="{82836F43-6125-4DC5-8EFE-996F6EFFF0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3184" y="3471158"/>
                <a:ext cx="1980852" cy="1114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91" name="Folienzoom - 3/3">
                <a:extLst>
                  <a:ext uri="{FF2B5EF4-FFF2-40B4-BE49-F238E27FC236}">
                    <a16:creationId xmlns:a16="http://schemas.microsoft.com/office/drawing/2014/main" id="{CB691788-42FD-4287-A593-AC756E6DE1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2464559"/>
                  </p:ext>
                </p:extLst>
              </p:nvPr>
            </p:nvGraphicFramePr>
            <p:xfrm>
              <a:off x="4091808" y="3461381"/>
              <a:ext cx="1971939" cy="1109216"/>
            </p:xfrm>
            <a:graphic>
              <a:graphicData uri="http://schemas.microsoft.com/office/powerpoint/2016/slidezoom">
                <pslz:sldZm>
                  <pslz:sldZmObj sldId="281" cId="317693037">
                    <pslz:zmPr id="{0A489BAF-63CA-4004-9840-7EEF435E19F9}" returnToParent="0" imageType="cover" transitionDur="1000">
                      <p166:blipFill xmlns:p166="http://schemas.microsoft.com/office/powerpoint/2016/6/main">
                        <a:blip r:embed="rId46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1939" cy="11092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1" name="Folienzoom - 3/3">
                <a:hlinkClick r:id="rId47" action="ppaction://hlinksldjump"/>
                <a:extLst>
                  <a:ext uri="{FF2B5EF4-FFF2-40B4-BE49-F238E27FC236}">
                    <a16:creationId xmlns="" xmlns:a16="http://schemas.microsoft.com/office/drawing/2014/main" id="{CB691788-42FD-4287-A593-AC756E6DE1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808" y="3461381"/>
                <a:ext cx="1971939" cy="11092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79" name="Folienzoom - 3/2">
                <a:extLst>
                  <a:ext uri="{FF2B5EF4-FFF2-40B4-BE49-F238E27FC236}">
                    <a16:creationId xmlns:a16="http://schemas.microsoft.com/office/drawing/2014/main" id="{8C3CD49A-BEFD-4A88-955C-F5777281A3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2855624"/>
                  </p:ext>
                </p:extLst>
              </p:nvPr>
            </p:nvGraphicFramePr>
            <p:xfrm>
              <a:off x="2028078" y="3462422"/>
              <a:ext cx="1996382" cy="1122965"/>
            </p:xfrm>
            <a:graphic>
              <a:graphicData uri="http://schemas.microsoft.com/office/powerpoint/2016/slidezoom">
                <pslz:sldZm>
                  <pslz:sldZmObj sldId="276" cId="1442414698">
                    <pslz:zmPr id="{A7F34820-12EE-43E1-BFCF-0138F87C246C}" returnToParent="0" imageType="cover" transitionDur="1000">
                      <p166:blipFill xmlns:p166="http://schemas.microsoft.com/office/powerpoint/2016/6/main">
                        <a:blip r:embed="rId49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96382" cy="11229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9" name="Folienzoom - 3/2">
                <a:hlinkClick r:id="rId50" action="ppaction://hlinksldjump"/>
                <a:extLst>
                  <a:ext uri="{FF2B5EF4-FFF2-40B4-BE49-F238E27FC236}">
                    <a16:creationId xmlns="" xmlns:a16="http://schemas.microsoft.com/office/drawing/2014/main" id="{8C3CD49A-BEFD-4A88-955C-F5777281A3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78" y="3462422"/>
                <a:ext cx="1996382" cy="11229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0" name="Folienzoom - 3/1">
                <a:extLst>
                  <a:ext uri="{FF2B5EF4-FFF2-40B4-BE49-F238E27FC236}">
                    <a16:creationId xmlns:a16="http://schemas.microsoft.com/office/drawing/2014/main" id="{132B3020-CDDA-4B6A-B957-931D76CE99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3073496"/>
                  </p:ext>
                </p:extLst>
              </p:nvPr>
            </p:nvGraphicFramePr>
            <p:xfrm>
              <a:off x="-4872" y="3475623"/>
              <a:ext cx="2017145" cy="1134644"/>
            </p:xfrm>
            <a:graphic>
              <a:graphicData uri="http://schemas.microsoft.com/office/powerpoint/2016/slidezoom">
                <pslz:sldZm>
                  <pslz:sldZmObj sldId="270" cId="2309015311">
                    <pslz:zmPr id="{23A1A43D-DD8F-4396-9CEC-3366A82C66DC}" returnToParent="0" imageType="cover" transitionDur="1000">
                      <p166:blipFill xmlns:p166="http://schemas.microsoft.com/office/powerpoint/2016/6/main">
                        <a:blip r:embed="rId52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17145" cy="11346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0" name="Folienzoom - 3/1">
                <a:hlinkClick r:id="rId50" action="ppaction://hlinksldjump"/>
                <a:extLst>
                  <a:ext uri="{FF2B5EF4-FFF2-40B4-BE49-F238E27FC236}">
                    <a16:creationId xmlns="" xmlns:a16="http://schemas.microsoft.com/office/drawing/2014/main" id="{132B3020-CDDA-4B6A-B957-931D76CE99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872" y="3475623"/>
                <a:ext cx="2017145" cy="11346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46" name="Folienzoom - 2/6">
                <a:extLst>
                  <a:ext uri="{FF2B5EF4-FFF2-40B4-BE49-F238E27FC236}">
                    <a16:creationId xmlns:a16="http://schemas.microsoft.com/office/drawing/2014/main" id="{F7AEC9C9-BBCB-46C1-9A45-7DEA2AFDCB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8254032"/>
                  </p:ext>
                </p:extLst>
              </p:nvPr>
            </p:nvGraphicFramePr>
            <p:xfrm>
              <a:off x="10230002" y="2325259"/>
              <a:ext cx="1962000" cy="1103625"/>
            </p:xfrm>
            <a:graphic>
              <a:graphicData uri="http://schemas.microsoft.com/office/powerpoint/2016/slidezoom">
                <pslz:sldZm>
                  <pslz:sldZmObj sldId="295" cId="3008896825">
                    <pslz:zmPr id="{2C742313-4A37-4783-AAD6-F030DC18ABBB}" returnToParent="0" imageType="cover" transitionDur="1000">
                      <p166:blipFill xmlns:p166="http://schemas.microsoft.com/office/powerpoint/2016/6/main">
                        <a:blip r:embed="rId55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2000" cy="11036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6" name="Folienzoom - 2/6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F7AEC9C9-BBCB-46C1-9A45-7DEA2AFDCB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002" y="2325259"/>
                <a:ext cx="1962000" cy="11036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26" name="Folienzoom - 2/5">
                <a:extLst>
                  <a:ext uri="{FF2B5EF4-FFF2-40B4-BE49-F238E27FC236}">
                    <a16:creationId xmlns:a16="http://schemas.microsoft.com/office/drawing/2014/main" id="{8A4BC507-27F8-4222-BC2F-BF5377766B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5761764"/>
                  </p:ext>
                </p:extLst>
              </p:nvPr>
            </p:nvGraphicFramePr>
            <p:xfrm>
              <a:off x="8192031" y="2325018"/>
              <a:ext cx="1975976" cy="1111486"/>
            </p:xfrm>
            <a:graphic>
              <a:graphicData uri="http://schemas.microsoft.com/office/powerpoint/2016/slidezoom">
                <pslz:sldZm>
                  <pslz:sldZmObj sldId="290" cId="4100315965">
                    <pslz:zmPr id="{BD9BFBC9-CD7C-4217-95ED-E61C2388EB0B}" returnToParent="0" imageType="cover" transitionDur="1000">
                      <p166:blipFill xmlns:p166="http://schemas.microsoft.com/office/powerpoint/2016/6/main">
                        <a:blip r:embed="rId58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5976" cy="11114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6" name="Folienzoom - 2/5">
                <a:hlinkClick r:id="rId59" action="ppaction://hlinksldjump"/>
                <a:extLst>
                  <a:ext uri="{FF2B5EF4-FFF2-40B4-BE49-F238E27FC236}">
                    <a16:creationId xmlns="" xmlns:a16="http://schemas.microsoft.com/office/drawing/2014/main" id="{8A4BC507-27F8-4222-BC2F-BF5377766B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2031" y="2325018"/>
                <a:ext cx="1975976" cy="11114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05" name="Folienzoom - 2/4">
                <a:extLst>
                  <a:ext uri="{FF2B5EF4-FFF2-40B4-BE49-F238E27FC236}">
                    <a16:creationId xmlns:a16="http://schemas.microsoft.com/office/drawing/2014/main" id="{B4445AE1-1DEC-43B1-9869-21805F816B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8415847"/>
                  </p:ext>
                </p:extLst>
              </p:nvPr>
            </p:nvGraphicFramePr>
            <p:xfrm>
              <a:off x="6124586" y="2300307"/>
              <a:ext cx="2001882" cy="1126058"/>
            </p:xfrm>
            <a:graphic>
              <a:graphicData uri="http://schemas.microsoft.com/office/powerpoint/2016/slidezoom">
                <pslz:sldZm>
                  <pslz:sldZmObj sldId="285" cId="1616482804">
                    <pslz:zmPr id="{5AA4B083-9CDA-4CD8-A5C0-93D2E68D1FBE}" returnToParent="0" imageType="cover" transitionDur="1000">
                      <p166:blipFill xmlns:p166="http://schemas.microsoft.com/office/powerpoint/2016/6/main">
                        <a:blip r:embed="rId61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01882" cy="11260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5" name="Folienzoom - 2/4">
                <a:hlinkClick r:id="rId62" action="ppaction://hlinksldjump"/>
                <a:extLst>
                  <a:ext uri="{FF2B5EF4-FFF2-40B4-BE49-F238E27FC236}">
                    <a16:creationId xmlns="" xmlns:a16="http://schemas.microsoft.com/office/drawing/2014/main" id="{B4445AE1-1DEC-43B1-9869-21805F816B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4586" y="2300307"/>
                <a:ext cx="2001882" cy="11260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9" name="Folienzoom - 2/3">
                <a:extLst>
                  <a:ext uri="{FF2B5EF4-FFF2-40B4-BE49-F238E27FC236}">
                    <a16:creationId xmlns:a16="http://schemas.microsoft.com/office/drawing/2014/main" id="{9CF87086-54F7-42EB-A0C1-8D07936CA5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7743166"/>
                  </p:ext>
                </p:extLst>
              </p:nvPr>
            </p:nvGraphicFramePr>
            <p:xfrm>
              <a:off x="4095477" y="2305885"/>
              <a:ext cx="1971939" cy="1109216"/>
            </p:xfrm>
            <a:graphic>
              <a:graphicData uri="http://schemas.microsoft.com/office/powerpoint/2016/slidezoom">
                <pslz:sldZm>
                  <pslz:sldZmObj sldId="280" cId="1146334913">
                    <pslz:zmPr id="{DFCDC141-801A-4D8C-BEB2-F6A2DC80D6DC}" returnToParent="0" imageType="cover" transitionDur="1000">
                      <p166:blipFill xmlns:p166="http://schemas.microsoft.com/office/powerpoint/2016/6/main">
                        <a:blip r:embed="rId64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1939" cy="11092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9" name="Folienzoom - 2/3">
                <a:hlinkClick r:id="rId65" action="ppaction://hlinksldjump"/>
                <a:extLst>
                  <a:ext uri="{FF2B5EF4-FFF2-40B4-BE49-F238E27FC236}">
                    <a16:creationId xmlns="" xmlns:a16="http://schemas.microsoft.com/office/drawing/2014/main" id="{9CF87086-54F7-42EB-A0C1-8D07936CA5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5477" y="2305885"/>
                <a:ext cx="1971939" cy="11092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75" name="Folienzoom - 2/2">
                <a:extLst>
                  <a:ext uri="{FF2B5EF4-FFF2-40B4-BE49-F238E27FC236}">
                    <a16:creationId xmlns:a16="http://schemas.microsoft.com/office/drawing/2014/main" id="{104ED8CD-2627-4498-AB1F-E7A2603EFC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1578412"/>
                  </p:ext>
                </p:extLst>
              </p:nvPr>
            </p:nvGraphicFramePr>
            <p:xfrm>
              <a:off x="2055838" y="2298828"/>
              <a:ext cx="1996382" cy="1122965"/>
            </p:xfrm>
            <a:graphic>
              <a:graphicData uri="http://schemas.microsoft.com/office/powerpoint/2016/slidezoom">
                <pslz:sldZm>
                  <pslz:sldZmObj sldId="275" cId="267572749">
                    <pslz:zmPr id="{B488AA5C-1BFF-49DE-964A-9EC8F81A5062}" returnToParent="0" imageType="cover" transitionDur="1000">
                      <p166:blipFill xmlns:p166="http://schemas.microsoft.com/office/powerpoint/2016/6/main">
                        <a:blip r:embed="rId67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96382" cy="11229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5" name="Folienzoom - 2/2">
                <a:hlinkClick r:id="rId68" action="ppaction://hlinksldjump"/>
                <a:extLst>
                  <a:ext uri="{FF2B5EF4-FFF2-40B4-BE49-F238E27FC236}">
                    <a16:creationId xmlns="" xmlns:a16="http://schemas.microsoft.com/office/drawing/2014/main" id="{104ED8CD-2627-4498-AB1F-E7A2603EFC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5838" y="2298828"/>
                <a:ext cx="1996382" cy="11229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6" name="Folienzoom - 2/1">
                <a:extLst>
                  <a:ext uri="{FF2B5EF4-FFF2-40B4-BE49-F238E27FC236}">
                    <a16:creationId xmlns:a16="http://schemas.microsoft.com/office/drawing/2014/main" id="{E17EAECD-D242-48D3-84D0-0895B6CB7E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326141"/>
                  </p:ext>
                </p:extLst>
              </p:nvPr>
            </p:nvGraphicFramePr>
            <p:xfrm>
              <a:off x="1585" y="2307584"/>
              <a:ext cx="1979877" cy="1113681"/>
            </p:xfrm>
            <a:graphic>
              <a:graphicData uri="http://schemas.microsoft.com/office/powerpoint/2016/slidezoom">
                <pslz:sldZm>
                  <pslz:sldZmObj sldId="269" cId="1546973757">
                    <pslz:zmPr id="{423B7F9D-AD39-4200-A919-6EA14605E56F}" returnToParent="0" imageType="cover" transitionDur="1000">
                      <p166:blipFill xmlns:p166="http://schemas.microsoft.com/office/powerpoint/2016/6/main">
                        <a:blip r:embed="rId70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9877" cy="11136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Folienzoom - 2/1">
                <a:hlinkClick r:id="rId68" action="ppaction://hlinksldjump"/>
                <a:extLst>
                  <a:ext uri="{FF2B5EF4-FFF2-40B4-BE49-F238E27FC236}">
                    <a16:creationId xmlns="" xmlns:a16="http://schemas.microsoft.com/office/drawing/2014/main" id="{E17EAECD-D242-48D3-84D0-0895B6CB7E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5" y="2307584"/>
                <a:ext cx="1979877" cy="111368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42" name="Folienzoom - 1/6">
                <a:extLst>
                  <a:ext uri="{FF2B5EF4-FFF2-40B4-BE49-F238E27FC236}">
                    <a16:creationId xmlns:a16="http://schemas.microsoft.com/office/drawing/2014/main" id="{8BA50168-71A4-40A3-9949-A58A82AE50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9255995"/>
                  </p:ext>
                </p:extLst>
              </p:nvPr>
            </p:nvGraphicFramePr>
            <p:xfrm>
              <a:off x="10230260" y="1169393"/>
              <a:ext cx="1962000" cy="1103625"/>
            </p:xfrm>
            <a:graphic>
              <a:graphicData uri="http://schemas.microsoft.com/office/powerpoint/2016/slidezoom">
                <pslz:sldZm>
                  <pslz:sldZmObj sldId="294" cId="2792275259">
                    <pslz:zmPr id="{77BFBB8C-6C40-4790-AF87-1A97DFE37BD3}" returnToParent="0" imageType="cover" transitionDur="1000">
                      <p166:blipFill xmlns:p166="http://schemas.microsoft.com/office/powerpoint/2016/6/main">
                        <a:blip r:embed="rId73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2000" cy="11036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2" name="Folienzoom - 1/6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8BA50168-71A4-40A3-9949-A58A82AE50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260" y="1169393"/>
                <a:ext cx="1962000" cy="11036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22" name="Folienzoom - 1/5">
                <a:extLst>
                  <a:ext uri="{FF2B5EF4-FFF2-40B4-BE49-F238E27FC236}">
                    <a16:creationId xmlns:a16="http://schemas.microsoft.com/office/drawing/2014/main" id="{E44C575A-B200-40CF-8EC4-2BA13A4463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0758746"/>
                  </p:ext>
                </p:extLst>
              </p:nvPr>
            </p:nvGraphicFramePr>
            <p:xfrm>
              <a:off x="8184914" y="1132459"/>
              <a:ext cx="1975976" cy="1111486"/>
            </p:xfrm>
            <a:graphic>
              <a:graphicData uri="http://schemas.microsoft.com/office/powerpoint/2016/slidezoom">
                <pslz:sldZm>
                  <pslz:sldZmObj sldId="289" cId="1891947413">
                    <pslz:zmPr id="{E1977B2C-D94D-40E1-8C10-0034549F84AE}" returnToParent="0" imageType="cover" transitionDur="1000">
                      <p166:blipFill xmlns:p166="http://schemas.microsoft.com/office/powerpoint/2016/6/main">
                        <a:blip r:embed="rId76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5976" cy="11114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2" name="Folienzoom - 1/5">
                <a:hlinkClick r:id="rId77" action="ppaction://hlinksldjump"/>
                <a:extLst>
                  <a:ext uri="{FF2B5EF4-FFF2-40B4-BE49-F238E27FC236}">
                    <a16:creationId xmlns="" xmlns:a16="http://schemas.microsoft.com/office/drawing/2014/main" id="{E44C575A-B200-40CF-8EC4-2BA13A4463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4914" y="1132459"/>
                <a:ext cx="1975976" cy="11114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01" name="Folienzoom - 1/4">
                <a:extLst>
                  <a:ext uri="{FF2B5EF4-FFF2-40B4-BE49-F238E27FC236}">
                    <a16:creationId xmlns:a16="http://schemas.microsoft.com/office/drawing/2014/main" id="{C71BDF74-4994-42C5-8E53-5A9272E470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3452594"/>
                  </p:ext>
                </p:extLst>
              </p:nvPr>
            </p:nvGraphicFramePr>
            <p:xfrm>
              <a:off x="6145417" y="1175801"/>
              <a:ext cx="1980852" cy="1114229"/>
            </p:xfrm>
            <a:graphic>
              <a:graphicData uri="http://schemas.microsoft.com/office/powerpoint/2016/slidezoom">
                <pslz:sldZm>
                  <pslz:sldZmObj sldId="284" cId="2652402265">
                    <pslz:zmPr id="{1DC0CA83-30CC-4209-ABD4-D8BCD687B58B}" returnToParent="0" imageType="cover" transitionDur="1000">
                      <p166:blipFill xmlns:p166="http://schemas.microsoft.com/office/powerpoint/2016/6/main">
                        <a:blip r:embed="rId79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0852" cy="1114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1" name="Folienzoom - 1/4">
                <a:hlinkClick r:id="rId80" action="ppaction://hlinksldjump"/>
                <a:extLst>
                  <a:ext uri="{FF2B5EF4-FFF2-40B4-BE49-F238E27FC236}">
                    <a16:creationId xmlns="" xmlns:a16="http://schemas.microsoft.com/office/drawing/2014/main" id="{C71BDF74-4994-42C5-8E53-5A9272E470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5417" y="1175801"/>
                <a:ext cx="1980852" cy="1114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7" name="Folienzoom - 1/3">
                <a:extLst>
                  <a:ext uri="{FF2B5EF4-FFF2-40B4-BE49-F238E27FC236}">
                    <a16:creationId xmlns:a16="http://schemas.microsoft.com/office/drawing/2014/main" id="{9BA7F9F2-6E44-4948-BC16-37FDD8BCBE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813952"/>
                  </p:ext>
                </p:extLst>
              </p:nvPr>
            </p:nvGraphicFramePr>
            <p:xfrm>
              <a:off x="4096493" y="1144884"/>
              <a:ext cx="1971939" cy="1109216"/>
            </p:xfrm>
            <a:graphic>
              <a:graphicData uri="http://schemas.microsoft.com/office/powerpoint/2016/slidezoom">
                <pslz:sldZm>
                  <pslz:sldZmObj sldId="279" cId="754673021">
                    <pslz:zmPr id="{BBFE92D9-E330-49BE-9D96-338AE04E5086}" returnToParent="0" imageType="cover" transitionDur="1000">
                      <p166:blipFill xmlns:p166="http://schemas.microsoft.com/office/powerpoint/2016/6/main">
                        <a:blip r:embed="rId82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1939" cy="11092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7" name="Folienzoom - 1/3">
                <a:hlinkClick r:id="rId83" action="ppaction://hlinksldjump"/>
                <a:extLst>
                  <a:ext uri="{FF2B5EF4-FFF2-40B4-BE49-F238E27FC236}">
                    <a16:creationId xmlns="" xmlns:a16="http://schemas.microsoft.com/office/drawing/2014/main" id="{9BA7F9F2-6E44-4948-BC16-37FDD8BCBE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6493" y="1144884"/>
                <a:ext cx="1971939" cy="11092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7" name="Folienzoom 1/2">
                <a:extLst>
                  <a:ext uri="{FF2B5EF4-FFF2-40B4-BE49-F238E27FC236}">
                    <a16:creationId xmlns:a16="http://schemas.microsoft.com/office/drawing/2014/main" id="{FB0D24A4-CF31-49A7-82BC-4EEF88DAFA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5275350"/>
                  </p:ext>
                </p:extLst>
              </p:nvPr>
            </p:nvGraphicFramePr>
            <p:xfrm>
              <a:off x="2035233" y="1148157"/>
              <a:ext cx="1982670" cy="1115252"/>
            </p:xfrm>
            <a:graphic>
              <a:graphicData uri="http://schemas.microsoft.com/office/powerpoint/2016/slidezoom">
                <pslz:sldZm>
                  <pslz:sldZmObj sldId="334" cId="862763330">
                    <pslz:zmPr id="{98F397F0-A933-4A00-B153-108127BF80B3}" returnToParent="0" imageType="cover" transitionDur="1000">
                      <p166:blipFill xmlns:p166="http://schemas.microsoft.com/office/powerpoint/2016/6/main">
                        <a:blip r:embed="rId79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2670" cy="111525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Folienzoom 1/2">
                <a:hlinkClick r:id="rId85" action="ppaction://hlinksldjump"/>
                <a:extLst>
                  <a:ext uri="{FF2B5EF4-FFF2-40B4-BE49-F238E27FC236}">
                    <a16:creationId xmlns="" xmlns:a16="http://schemas.microsoft.com/office/drawing/2014/main" id="{FB0D24A4-CF31-49A7-82BC-4EEF88DAFA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5233" y="1148157"/>
                <a:ext cx="1982670" cy="111525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2" name="Folienzoom - 1/1">
                <a:extLst>
                  <a:ext uri="{FF2B5EF4-FFF2-40B4-BE49-F238E27FC236}">
                    <a16:creationId xmlns:a16="http://schemas.microsoft.com/office/drawing/2014/main" id="{35543780-1249-498C-8540-F7BD1F86D3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5154465"/>
                  </p:ext>
                </p:extLst>
              </p:nvPr>
            </p:nvGraphicFramePr>
            <p:xfrm>
              <a:off x="6466" y="1129594"/>
              <a:ext cx="2017899" cy="1135068"/>
            </p:xfrm>
            <a:graphic>
              <a:graphicData uri="http://schemas.microsoft.com/office/powerpoint/2016/slidezoom">
                <pslz:sldZm>
                  <pslz:sldZmObj sldId="266" cId="1520566942">
                    <pslz:zmPr id="{EEFE115F-9BC0-44FE-A184-343D230FB521}" returnToParent="0" imageType="cover" transitionDur="1000">
                      <p166:blipFill xmlns:p166="http://schemas.microsoft.com/office/powerpoint/2016/6/main">
                        <a:blip r:embed="rId87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17899" cy="11350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Folienzoom - 1/1">
                <a:hlinkClick r:id="rId85" action="ppaction://hlinksldjump"/>
                <a:extLst>
                  <a:ext uri="{FF2B5EF4-FFF2-40B4-BE49-F238E27FC236}">
                    <a16:creationId xmlns="" xmlns:a16="http://schemas.microsoft.com/office/drawing/2014/main" id="{35543780-1249-498C-8540-F7BD1F86D3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6" y="1129594"/>
                <a:ext cx="2017899" cy="11350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4" name="Rechteck 63">
            <a:extLst>
              <a:ext uri="{FF2B5EF4-FFF2-40B4-BE49-F238E27FC236}">
                <a16:creationId xmlns="" xmlns:a16="http://schemas.microsoft.com/office/drawing/2014/main" id="{276FD466-02AF-4FCA-903C-F6218CD38696}"/>
              </a:ext>
            </a:extLst>
          </p:cNvPr>
          <p:cNvSpPr/>
          <p:nvPr/>
        </p:nvSpPr>
        <p:spPr>
          <a:xfrm>
            <a:off x="4015060" y="0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Rechteck 67">
            <a:extLst>
              <a:ext uri="{FF2B5EF4-FFF2-40B4-BE49-F238E27FC236}">
                <a16:creationId xmlns="" xmlns:a16="http://schemas.microsoft.com/office/drawing/2014/main" id="{26B2C32D-805C-435B-A979-ECA325E1C820}"/>
              </a:ext>
            </a:extLst>
          </p:cNvPr>
          <p:cNvSpPr/>
          <p:nvPr/>
        </p:nvSpPr>
        <p:spPr>
          <a:xfrm>
            <a:off x="6062637" y="0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Rechteck 69">
            <a:extLst>
              <a:ext uri="{FF2B5EF4-FFF2-40B4-BE49-F238E27FC236}">
                <a16:creationId xmlns="" xmlns:a16="http://schemas.microsoft.com/office/drawing/2014/main" id="{498CE4F6-B7EF-4BEC-8172-8FD521DC9EE3}"/>
              </a:ext>
            </a:extLst>
          </p:cNvPr>
          <p:cNvSpPr/>
          <p:nvPr/>
        </p:nvSpPr>
        <p:spPr>
          <a:xfrm>
            <a:off x="8120153" y="-1"/>
            <a:ext cx="77299" cy="68652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Rechteck 71">
            <a:extLst>
              <a:ext uri="{FF2B5EF4-FFF2-40B4-BE49-F238E27FC236}">
                <a16:creationId xmlns="" xmlns:a16="http://schemas.microsoft.com/office/drawing/2014/main" id="{86EE262F-EFDB-4E99-A46E-D3EA4EA783E9}"/>
              </a:ext>
            </a:extLst>
          </p:cNvPr>
          <p:cNvSpPr/>
          <p:nvPr/>
        </p:nvSpPr>
        <p:spPr>
          <a:xfrm>
            <a:off x="10160890" y="0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Rechteck 73">
            <a:extLst>
              <a:ext uri="{FF2B5EF4-FFF2-40B4-BE49-F238E27FC236}">
                <a16:creationId xmlns="" xmlns:a16="http://schemas.microsoft.com/office/drawing/2014/main" id="{673DF7FE-48C2-4560-B4EB-537024F7EC65}"/>
              </a:ext>
            </a:extLst>
          </p:cNvPr>
          <p:cNvSpPr/>
          <p:nvPr/>
        </p:nvSpPr>
        <p:spPr>
          <a:xfrm rot="5400000">
            <a:off x="6047999" y="-4968337"/>
            <a:ext cx="88380" cy="12199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Rechteck 75">
            <a:extLst>
              <a:ext uri="{FF2B5EF4-FFF2-40B4-BE49-F238E27FC236}">
                <a16:creationId xmlns="" xmlns:a16="http://schemas.microsoft.com/office/drawing/2014/main" id="{C90685DA-FD9B-444F-BC85-DD585A985D1E}"/>
              </a:ext>
            </a:extLst>
          </p:cNvPr>
          <p:cNvSpPr/>
          <p:nvPr/>
        </p:nvSpPr>
        <p:spPr>
          <a:xfrm rot="5400000">
            <a:off x="6048177" y="-3814160"/>
            <a:ext cx="85285" cy="12196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" name="Rechteck 77">
            <a:extLst>
              <a:ext uri="{FF2B5EF4-FFF2-40B4-BE49-F238E27FC236}">
                <a16:creationId xmlns="" xmlns:a16="http://schemas.microsoft.com/office/drawing/2014/main" id="{F5B38D06-D7AB-42CF-86AF-E899EBE68C07}"/>
              </a:ext>
            </a:extLst>
          </p:cNvPr>
          <p:cNvSpPr/>
          <p:nvPr/>
        </p:nvSpPr>
        <p:spPr>
          <a:xfrm rot="5400000">
            <a:off x="6051985" y="-2642951"/>
            <a:ext cx="83156" cy="121968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Rechteck 79">
            <a:extLst>
              <a:ext uri="{FF2B5EF4-FFF2-40B4-BE49-F238E27FC236}">
                <a16:creationId xmlns="" xmlns:a16="http://schemas.microsoft.com/office/drawing/2014/main" id="{175B0237-BB43-41A7-9CAF-20CA4DCDA421}"/>
              </a:ext>
            </a:extLst>
          </p:cNvPr>
          <p:cNvSpPr/>
          <p:nvPr/>
        </p:nvSpPr>
        <p:spPr>
          <a:xfrm rot="5400000">
            <a:off x="6053294" y="-1491786"/>
            <a:ext cx="89642" cy="1221214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Rechteck 65">
            <a:extLst>
              <a:ext uri="{FF2B5EF4-FFF2-40B4-BE49-F238E27FC236}">
                <a16:creationId xmlns="" xmlns:a16="http://schemas.microsoft.com/office/drawing/2014/main" id="{076393F6-2F53-41F9-8996-01A261381EE2}"/>
              </a:ext>
            </a:extLst>
          </p:cNvPr>
          <p:cNvSpPr/>
          <p:nvPr/>
        </p:nvSpPr>
        <p:spPr>
          <a:xfrm>
            <a:off x="1979135" y="0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8" name="Rechteck 157">
            <a:extLst>
              <a:ext uri="{FF2B5EF4-FFF2-40B4-BE49-F238E27FC236}">
                <a16:creationId xmlns="" xmlns:a16="http://schemas.microsoft.com/office/drawing/2014/main" id="{5D078E27-7D39-4400-B86D-4ECE90E4FF57}"/>
              </a:ext>
            </a:extLst>
          </p:cNvPr>
          <p:cNvSpPr/>
          <p:nvPr/>
        </p:nvSpPr>
        <p:spPr>
          <a:xfrm rot="5400000">
            <a:off x="6058079" y="-387636"/>
            <a:ext cx="83157" cy="1220905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4EC419BE-3BC2-4568-A3D1-1EF4DA070811}"/>
              </a:ext>
            </a:extLst>
          </p:cNvPr>
          <p:cNvSpPr/>
          <p:nvPr/>
        </p:nvSpPr>
        <p:spPr>
          <a:xfrm>
            <a:off x="-29355" y="-22048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17A277B8-55B9-402E-BF95-8260AB49D56D}"/>
              </a:ext>
            </a:extLst>
          </p:cNvPr>
          <p:cNvSpPr/>
          <p:nvPr/>
        </p:nvSpPr>
        <p:spPr>
          <a:xfrm>
            <a:off x="12182044" y="0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17CF9A77-FDC1-4904-8961-987E08712494}"/>
              </a:ext>
            </a:extLst>
          </p:cNvPr>
          <p:cNvSpPr/>
          <p:nvPr/>
        </p:nvSpPr>
        <p:spPr>
          <a:xfrm rot="5400000">
            <a:off x="6050744" y="781064"/>
            <a:ext cx="88380" cy="12199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71" name="Picture 14" descr="カレンダーの検索結果 | かわいいフリー素材集 いらすとや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386">
            <a:off x="10679582" y="298627"/>
            <a:ext cx="857074" cy="85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37662" y="5111"/>
            <a:ext cx="2025502" cy="69199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クエスチョンマークの帽子を被っている男性のイラスト | かわいい ...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278" y="4527"/>
            <a:ext cx="1894766" cy="30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マルとバツを出す犬のキャラクター | かわいいフリー素材集 いらすとや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06" y="3121270"/>
            <a:ext cx="1921424" cy="19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マルとバツを出す犬のキャラクター | かわいいフリー素材集 ...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007" y="5042694"/>
            <a:ext cx="1882369" cy="18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-28977" y="-33881"/>
            <a:ext cx="2002737" cy="69375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クエスチョンマークの帽子を被っている女性のイラスト | かわいい ..."/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" y="-86228"/>
            <a:ext cx="1909488" cy="31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マルとバツを出す猫のキャラクター | かわいいフリー素材集 いらすとや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9" y="3193832"/>
            <a:ext cx="1688073" cy="17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マルとバツを出す猫のキャラクター | かわいいフリー素材集 ...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1" y="5078646"/>
            <a:ext cx="1754707" cy="18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itle3">
            <a:extLst>
              <a:ext uri="{FF2B5EF4-FFF2-40B4-BE49-F238E27FC236}">
                <a16:creationId xmlns="" xmlns:a16="http://schemas.microsoft.com/office/drawing/2014/main" id="{E0236156-F464-4A73-855E-2491BCFF8940}"/>
              </a:ext>
            </a:extLst>
          </p:cNvPr>
          <p:cNvSpPr txBox="1"/>
          <p:nvPr/>
        </p:nvSpPr>
        <p:spPr>
          <a:xfrm>
            <a:off x="1927083" y="21493"/>
            <a:ext cx="225389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CAT1</a:t>
            </a:r>
          </a:p>
          <a:p>
            <a:pPr algn="ctr"/>
            <a:r>
              <a:rPr lang="de-A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Title</a:t>
            </a:r>
            <a:endParaRPr lang="de-A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1C57F0D2-DA08-4621-B610-6D5EC70DEF10}"/>
              </a:ext>
            </a:extLst>
          </p:cNvPr>
          <p:cNvSpPr txBox="1"/>
          <p:nvPr/>
        </p:nvSpPr>
        <p:spPr>
          <a:xfrm>
            <a:off x="4241739" y="5779288"/>
            <a:ext cx="37085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$ 800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568E4539-55B1-43E1-9381-C7BD5BF7A8B1}"/>
              </a:ext>
            </a:extLst>
          </p:cNvPr>
          <p:cNvSpPr txBox="1"/>
          <p:nvPr/>
        </p:nvSpPr>
        <p:spPr>
          <a:xfrm>
            <a:off x="-130948" y="-112271"/>
            <a:ext cx="124538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D75D993F-6261-4271-9E3D-9269ABD4C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1BB7C6B9-15B6-4B75-84BA-21602947AC37}"/>
              </a:ext>
            </a:extLst>
          </p:cNvPr>
          <p:cNvSpPr/>
          <p:nvPr/>
        </p:nvSpPr>
        <p:spPr>
          <a:xfrm>
            <a:off x="3769257" y="6210990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C2DC9DD-9DBB-4221-8AF0-57200923CDA8}"/>
              </a:ext>
            </a:extLst>
          </p:cNvPr>
          <p:cNvSpPr txBox="1"/>
          <p:nvPr/>
        </p:nvSpPr>
        <p:spPr>
          <a:xfrm>
            <a:off x="3883739" y="6198770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9318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357B6FF5-21D1-449C-8E97-D8C0A153D089}"/>
              </a:ext>
            </a:extLst>
          </p:cNvPr>
          <p:cNvSpPr txBox="1"/>
          <p:nvPr/>
        </p:nvSpPr>
        <p:spPr>
          <a:xfrm>
            <a:off x="4326725" y="5675023"/>
            <a:ext cx="394560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$ 1000</a:t>
            </a:r>
          </a:p>
        </p:txBody>
      </p:sp>
      <p:sp>
        <p:nvSpPr>
          <p:cNvPr id="4" name="Textfeld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F6B79E97-5690-4492-91EE-D47F1AC3BCDD}"/>
              </a:ext>
            </a:extLst>
          </p:cNvPr>
          <p:cNvSpPr txBox="1"/>
          <p:nvPr/>
        </p:nvSpPr>
        <p:spPr>
          <a:xfrm>
            <a:off x="-130946" y="39482"/>
            <a:ext cx="124538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9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DCF79861-4AA0-400F-9E13-48921D052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9152FC92-B85D-496C-81FA-F4AC78574A59}"/>
              </a:ext>
            </a:extLst>
          </p:cNvPr>
          <p:cNvSpPr/>
          <p:nvPr/>
        </p:nvSpPr>
        <p:spPr>
          <a:xfrm>
            <a:off x="3769257" y="5589969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52CEFC87-197F-4BEA-9DB4-AD11885D1588}"/>
              </a:ext>
            </a:extLst>
          </p:cNvPr>
          <p:cNvSpPr txBox="1"/>
          <p:nvPr/>
        </p:nvSpPr>
        <p:spPr>
          <a:xfrm>
            <a:off x="3883739" y="5596964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26524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1E2BDADF-C529-4875-82F8-8610C95494FD}"/>
              </a:ext>
            </a:extLst>
          </p:cNvPr>
          <p:cNvSpPr txBox="1"/>
          <p:nvPr/>
        </p:nvSpPr>
        <p:spPr>
          <a:xfrm>
            <a:off x="4324732" y="5933213"/>
            <a:ext cx="35425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$ 200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704E2314-558A-4512-B82F-3D1E4B61802A}"/>
              </a:ext>
            </a:extLst>
          </p:cNvPr>
          <p:cNvSpPr txBox="1"/>
          <p:nvPr/>
        </p:nvSpPr>
        <p:spPr>
          <a:xfrm>
            <a:off x="1954037" y="15011"/>
            <a:ext cx="8283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dirty="0" smtClean="0">
                <a:solidFill>
                  <a:schemeClr val="bg1"/>
                </a:solidFill>
                <a:latin typeface="Comic Sans MS" pitchFamily="66" charset="0"/>
                <a:ea typeface="Segoe UI Black" panose="020B0A02040204020203" pitchFamily="34" charset="0"/>
              </a:rPr>
              <a:t>Answer:</a:t>
            </a: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53B57DF0-B7D2-4629-B3A3-C49E4968D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F889D11D-8C58-495F-AF14-EE3186614B2E}"/>
              </a:ext>
            </a:extLst>
          </p:cNvPr>
          <p:cNvSpPr/>
          <p:nvPr/>
        </p:nvSpPr>
        <p:spPr>
          <a:xfrm>
            <a:off x="3743857" y="6018341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1341159D-E67B-4BEC-BDFD-32683A6B2462}"/>
              </a:ext>
            </a:extLst>
          </p:cNvPr>
          <p:cNvSpPr txBox="1"/>
          <p:nvPr/>
        </p:nvSpPr>
        <p:spPr>
          <a:xfrm>
            <a:off x="3858339" y="6006121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6164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48976F05-955C-45E8-BC9E-EAB56022F564}"/>
              </a:ext>
            </a:extLst>
          </p:cNvPr>
          <p:cNvSpPr txBox="1"/>
          <p:nvPr/>
        </p:nvSpPr>
        <p:spPr>
          <a:xfrm>
            <a:off x="4353790" y="5640435"/>
            <a:ext cx="390008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$ 400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51DCC840-90F6-4592-BA16-276AE580617D}"/>
              </a:ext>
            </a:extLst>
          </p:cNvPr>
          <p:cNvSpPr txBox="1"/>
          <p:nvPr/>
        </p:nvSpPr>
        <p:spPr>
          <a:xfrm>
            <a:off x="1954038" y="-101600"/>
            <a:ext cx="8283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dirty="0" smtClean="0">
                <a:solidFill>
                  <a:schemeClr val="bg1"/>
                </a:solidFill>
                <a:latin typeface="Comic Sans MS" pitchFamily="66" charset="0"/>
                <a:ea typeface="Segoe UI Black" panose="020B0A02040204020203" pitchFamily="34" charset="0"/>
              </a:rPr>
              <a:t>Answer:</a:t>
            </a:r>
          </a:p>
          <a:p>
            <a:pPr algn="ctr"/>
            <a:endParaRPr lang="de-AT" sz="2400" dirty="0">
              <a:solidFill>
                <a:schemeClr val="bg1"/>
              </a:solidFill>
              <a:latin typeface="Comic Sans MS" pitchFamily="66" charset="0"/>
              <a:ea typeface="Segoe UI Black" panose="020B0A02040204020203" pitchFamily="34" charset="0"/>
            </a:endParaRPr>
          </a:p>
        </p:txBody>
      </p:sp>
      <p:pic>
        <p:nvPicPr>
          <p:cNvPr id="11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3B471C29-80C7-4C21-8E70-A3A516ACA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2E99F966-411B-48D5-81DD-644A3F19C848}"/>
              </a:ext>
            </a:extLst>
          </p:cNvPr>
          <p:cNvSpPr/>
          <p:nvPr/>
        </p:nvSpPr>
        <p:spPr>
          <a:xfrm>
            <a:off x="3769257" y="6097585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7D7095-B2DA-46D2-AEC2-E71AFD043A0E}"/>
              </a:ext>
            </a:extLst>
          </p:cNvPr>
          <p:cNvSpPr txBox="1"/>
          <p:nvPr/>
        </p:nvSpPr>
        <p:spPr>
          <a:xfrm>
            <a:off x="3883739" y="6085365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3213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3B9630FA-ECFA-4A97-AD7E-A2BDAC46B708}"/>
              </a:ext>
            </a:extLst>
          </p:cNvPr>
          <p:cNvSpPr txBox="1"/>
          <p:nvPr/>
        </p:nvSpPr>
        <p:spPr>
          <a:xfrm>
            <a:off x="4340016" y="5512032"/>
            <a:ext cx="35119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$ 600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6590273D-AFE4-42B2-9559-4C2657FCEBC8}"/>
              </a:ext>
            </a:extLst>
          </p:cNvPr>
          <p:cNvSpPr txBox="1"/>
          <p:nvPr/>
        </p:nvSpPr>
        <p:spPr>
          <a:xfrm>
            <a:off x="482598" y="-112712"/>
            <a:ext cx="112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Segoe UI Black" panose="020B0A02040204020203" pitchFamily="34" charset="0"/>
              </a:rPr>
              <a:t>Answer:</a:t>
            </a:r>
          </a:p>
          <a:p>
            <a:pPr algn="ctr"/>
            <a:endParaRPr lang="de-A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Segoe UI Black" panose="020B0A02040204020203" pitchFamily="34" charset="0"/>
            </a:endParaRPr>
          </a:p>
        </p:txBody>
      </p:sp>
      <p:pic>
        <p:nvPicPr>
          <p:cNvPr id="11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7C8482D0-92ED-4AE6-8B96-E1A6DE9A7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2FFFCCA5-C1C2-439C-9B5E-115DDFFA3C17}"/>
              </a:ext>
            </a:extLst>
          </p:cNvPr>
          <p:cNvSpPr/>
          <p:nvPr/>
        </p:nvSpPr>
        <p:spPr>
          <a:xfrm>
            <a:off x="3769257" y="6082190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BFCEAFEC-5F81-4E1B-992D-005630F1B972}"/>
              </a:ext>
            </a:extLst>
          </p:cNvPr>
          <p:cNvSpPr txBox="1"/>
          <p:nvPr/>
        </p:nvSpPr>
        <p:spPr>
          <a:xfrm>
            <a:off x="3883739" y="6069970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26275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="" xmlns:a16="http://schemas.microsoft.com/office/drawing/2014/main" id="{E0952DBA-7DD4-4EED-B436-8D80B9AD465A}"/>
              </a:ext>
            </a:extLst>
          </p:cNvPr>
          <p:cNvSpPr/>
          <p:nvPr/>
        </p:nvSpPr>
        <p:spPr>
          <a:xfrm>
            <a:off x="3769257" y="5831566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312097A8-00DB-47DE-A020-E84468BF3B8E}"/>
              </a:ext>
            </a:extLst>
          </p:cNvPr>
          <p:cNvSpPr txBox="1"/>
          <p:nvPr/>
        </p:nvSpPr>
        <p:spPr>
          <a:xfrm>
            <a:off x="3883739" y="5830997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8627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5E8F8D88-F120-4F6C-8529-5405E574936B}"/>
              </a:ext>
            </a:extLst>
          </p:cNvPr>
          <p:cNvSpPr txBox="1"/>
          <p:nvPr/>
        </p:nvSpPr>
        <p:spPr>
          <a:xfrm>
            <a:off x="4220374" y="5842337"/>
            <a:ext cx="342650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$ 800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3FAD3B6F-F707-426D-8B6A-472E10E1DFE1}"/>
              </a:ext>
            </a:extLst>
          </p:cNvPr>
          <p:cNvSpPr txBox="1"/>
          <p:nvPr/>
        </p:nvSpPr>
        <p:spPr>
          <a:xfrm>
            <a:off x="1954036" y="0"/>
            <a:ext cx="8283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400" dirty="0" smtClean="0">
                <a:solidFill>
                  <a:schemeClr val="bg1"/>
                </a:solidFill>
                <a:latin typeface="Comic Sans MS" pitchFamily="66" charset="0"/>
                <a:ea typeface="Segoe UI Black" panose="020B0A02040204020203" pitchFamily="34" charset="0"/>
              </a:rPr>
              <a:t>Answer</a:t>
            </a:r>
            <a:endParaRPr lang="de-AT" sz="6000" dirty="0" smtClean="0">
              <a:solidFill>
                <a:schemeClr val="bg1"/>
              </a:solidFill>
              <a:latin typeface="Comic Sans MS" pitchFamily="66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EA78BB8D-5280-4748-99AB-CDF3A5896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172251FB-B0F8-4787-85E1-6E6EA5314387}"/>
              </a:ext>
            </a:extLst>
          </p:cNvPr>
          <p:cNvSpPr/>
          <p:nvPr/>
        </p:nvSpPr>
        <p:spPr>
          <a:xfrm>
            <a:off x="3769257" y="6064350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1BBAA9B5-D758-4673-9076-700BDECE4A41}"/>
              </a:ext>
            </a:extLst>
          </p:cNvPr>
          <p:cNvSpPr txBox="1"/>
          <p:nvPr/>
        </p:nvSpPr>
        <p:spPr>
          <a:xfrm>
            <a:off x="3883739" y="6052130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6512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5C88E0E1-A31A-421A-9595-8FA39F0B775A}"/>
              </a:ext>
            </a:extLst>
          </p:cNvPr>
          <p:cNvSpPr txBox="1"/>
          <p:nvPr/>
        </p:nvSpPr>
        <p:spPr>
          <a:xfrm>
            <a:off x="4198538" y="5529258"/>
            <a:ext cx="43558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$ 1000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290C89AD-7282-43D3-A0B1-9E2EAA31B447}"/>
              </a:ext>
            </a:extLst>
          </p:cNvPr>
          <p:cNvSpPr txBox="1"/>
          <p:nvPr/>
        </p:nvSpPr>
        <p:spPr>
          <a:xfrm>
            <a:off x="1164879" y="-1209"/>
            <a:ext cx="9838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latin typeface="Comic Sans MS" pitchFamily="66" charset="0"/>
                <a:ea typeface="Segoe UI Black" panose="020B0A02040204020203" pitchFamily="34" charset="0"/>
              </a:rPr>
              <a:t>Answer</a:t>
            </a:r>
            <a:r>
              <a:rPr lang="de-AT" sz="7200" b="1" dirty="0" smtClean="0">
                <a:solidFill>
                  <a:schemeClr val="bg1"/>
                </a:solidFill>
                <a:latin typeface="Comic Sans MS" pitchFamily="66" charset="0"/>
                <a:ea typeface="Segoe UI Black" panose="020B0A02040204020203" pitchFamily="34" charset="0"/>
              </a:rPr>
              <a:t>:</a:t>
            </a:r>
          </a:p>
          <a:p>
            <a:pPr algn="ctr"/>
            <a:endParaRPr lang="de-AT" sz="7200" b="1" dirty="0">
              <a:solidFill>
                <a:schemeClr val="bg1"/>
              </a:solidFill>
              <a:latin typeface="Comic Sans MS" pitchFamily="66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0FDF060D-FC09-4180-BB93-77728273A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F1F1B19D-DAEA-476F-8A77-6BE19FF3878D}"/>
              </a:ext>
            </a:extLst>
          </p:cNvPr>
          <p:cNvSpPr/>
          <p:nvPr/>
        </p:nvSpPr>
        <p:spPr>
          <a:xfrm>
            <a:off x="3756557" y="6077476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50DD34A0-C310-418F-9F29-A0F8C45EA1D3}"/>
              </a:ext>
            </a:extLst>
          </p:cNvPr>
          <p:cNvSpPr txBox="1"/>
          <p:nvPr/>
        </p:nvSpPr>
        <p:spPr>
          <a:xfrm>
            <a:off x="3871039" y="6065256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8919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6B2EF2BE-9DE9-4719-A6C3-09808490B9AF}"/>
              </a:ext>
            </a:extLst>
          </p:cNvPr>
          <p:cNvSpPr txBox="1"/>
          <p:nvPr/>
        </p:nvSpPr>
        <p:spPr>
          <a:xfrm>
            <a:off x="3998181" y="5842337"/>
            <a:ext cx="419562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$ 200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AC1386D-740A-4430-91B1-2EA41480E9D6}"/>
              </a:ext>
            </a:extLst>
          </p:cNvPr>
          <p:cNvSpPr txBox="1"/>
          <p:nvPr/>
        </p:nvSpPr>
        <p:spPr>
          <a:xfrm>
            <a:off x="-130950" y="-143321"/>
            <a:ext cx="12453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02B568AE-B159-4247-9B28-607D12ADB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FC580F61-2543-40EB-B8C1-961309E0C0F8}"/>
              </a:ext>
            </a:extLst>
          </p:cNvPr>
          <p:cNvSpPr/>
          <p:nvPr/>
        </p:nvSpPr>
        <p:spPr>
          <a:xfrm>
            <a:off x="3769257" y="6114212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B35DEAC4-1350-4DD8-9B37-3B10E1990464}"/>
              </a:ext>
            </a:extLst>
          </p:cNvPr>
          <p:cNvSpPr txBox="1"/>
          <p:nvPr/>
        </p:nvSpPr>
        <p:spPr>
          <a:xfrm>
            <a:off x="3883739" y="6101992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  <p:sp>
        <p:nvSpPr>
          <p:cNvPr id="4" name="AutoShape 2" descr="Lionel MESSI | Olympic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Lionel MESSI | Olympics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Lionel MESSI | Olympics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Lionel MESSI | Olympics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27D969F5-BA81-456B-A4F0-647631761BF2}"/>
              </a:ext>
            </a:extLst>
          </p:cNvPr>
          <p:cNvSpPr txBox="1"/>
          <p:nvPr/>
        </p:nvSpPr>
        <p:spPr>
          <a:xfrm>
            <a:off x="4520017" y="5551784"/>
            <a:ext cx="36919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$ 400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128AB4A1-9989-4CFF-B7E6-77C406871CC0}"/>
              </a:ext>
            </a:extLst>
          </p:cNvPr>
          <p:cNvSpPr txBox="1"/>
          <p:nvPr/>
        </p:nvSpPr>
        <p:spPr>
          <a:xfrm>
            <a:off x="570401" y="-184502"/>
            <a:ext cx="110511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C8F3B21B-D66C-46EB-8B63-8C18D6037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82514961-5F06-4988-A962-0B958701A7E0}"/>
              </a:ext>
            </a:extLst>
          </p:cNvPr>
          <p:cNvSpPr/>
          <p:nvPr/>
        </p:nvSpPr>
        <p:spPr>
          <a:xfrm>
            <a:off x="3769257" y="5993437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B44D3AE-B086-4BCA-AC0C-FD8041DEC856}"/>
              </a:ext>
            </a:extLst>
          </p:cNvPr>
          <p:cNvSpPr txBox="1"/>
          <p:nvPr/>
        </p:nvSpPr>
        <p:spPr>
          <a:xfrm>
            <a:off x="3883739" y="5981217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0966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D3F5593C-83C2-4631-9B8A-F74A30C47C67}"/>
              </a:ext>
            </a:extLst>
          </p:cNvPr>
          <p:cNvSpPr txBox="1"/>
          <p:nvPr/>
        </p:nvSpPr>
        <p:spPr>
          <a:xfrm>
            <a:off x="4088740" y="5863061"/>
            <a:ext cx="40145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$ 600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63886B1C-F146-47CD-9A22-FF61D5B3B8C2}"/>
              </a:ext>
            </a:extLst>
          </p:cNvPr>
          <p:cNvSpPr txBox="1"/>
          <p:nvPr/>
        </p:nvSpPr>
        <p:spPr>
          <a:xfrm>
            <a:off x="1176714" y="-157754"/>
            <a:ext cx="983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76F1452F-F016-40C4-9018-B4F41870F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BF0B5586-924F-4AC1-8DFE-19CAD0DABB4D}"/>
              </a:ext>
            </a:extLst>
          </p:cNvPr>
          <p:cNvSpPr/>
          <p:nvPr/>
        </p:nvSpPr>
        <p:spPr>
          <a:xfrm>
            <a:off x="3769257" y="6101190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E1F07E57-EABB-4136-9B11-6BDB80A91A37}"/>
              </a:ext>
            </a:extLst>
          </p:cNvPr>
          <p:cNvSpPr txBox="1"/>
          <p:nvPr/>
        </p:nvSpPr>
        <p:spPr>
          <a:xfrm>
            <a:off x="3883739" y="6088970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  <p:sp>
        <p:nvSpPr>
          <p:cNvPr id="2" name="AutoShape 4" descr="Kani Doraku: Japan's iconic crab restaurant – Appetite For Jap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lumn1- 200$- text">
            <a:extLst>
              <a:ext uri="{FF2B5EF4-FFF2-40B4-BE49-F238E27FC236}">
                <a16:creationId xmlns="" xmlns:a16="http://schemas.microsoft.com/office/drawing/2014/main" id="{55B3E760-E10C-4747-B762-CE809406753A}"/>
              </a:ext>
            </a:extLst>
          </p:cNvPr>
          <p:cNvSpPr txBox="1"/>
          <p:nvPr/>
        </p:nvSpPr>
        <p:spPr>
          <a:xfrm>
            <a:off x="4692000" y="5693122"/>
            <a:ext cx="339232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$ 200</a:t>
            </a:r>
          </a:p>
        </p:txBody>
      </p:sp>
      <p:sp>
        <p:nvSpPr>
          <p:cNvPr id="13" name="Textfeld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D6389E15-D2EF-41F2-9832-91ED3479383F}"/>
              </a:ext>
            </a:extLst>
          </p:cNvPr>
          <p:cNvSpPr txBox="1"/>
          <p:nvPr/>
        </p:nvSpPr>
        <p:spPr>
          <a:xfrm>
            <a:off x="-130948" y="-1406"/>
            <a:ext cx="124538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de-AT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6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EAF1E20F-7375-48A3-B85E-0EB9CCDB5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0B24DCD6-A77E-47AA-9E76-768491B7AB21}"/>
              </a:ext>
            </a:extLst>
          </p:cNvPr>
          <p:cNvSpPr txBox="1"/>
          <p:nvPr/>
        </p:nvSpPr>
        <p:spPr>
          <a:xfrm>
            <a:off x="4361381" y="5842337"/>
            <a:ext cx="346923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$ 800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E04EA59F-023B-490A-9429-3EF236525812}"/>
              </a:ext>
            </a:extLst>
          </p:cNvPr>
          <p:cNvSpPr txBox="1"/>
          <p:nvPr/>
        </p:nvSpPr>
        <p:spPr>
          <a:xfrm>
            <a:off x="1249142" y="-119190"/>
            <a:ext cx="983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31A03B6D-5DA7-405E-AD5F-B2FCF2627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700DEF26-D355-4597-BEFF-B490BEE7CE09}"/>
              </a:ext>
            </a:extLst>
          </p:cNvPr>
          <p:cNvSpPr/>
          <p:nvPr/>
        </p:nvSpPr>
        <p:spPr>
          <a:xfrm>
            <a:off x="3735669" y="6093393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83BCEB-6A84-4F0F-A6E2-D7477078554F}"/>
              </a:ext>
            </a:extLst>
          </p:cNvPr>
          <p:cNvSpPr txBox="1"/>
          <p:nvPr/>
        </p:nvSpPr>
        <p:spPr>
          <a:xfrm>
            <a:off x="3850151" y="6081173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35210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F393EE35-C843-47E1-9E13-A0597DBD7623}"/>
              </a:ext>
            </a:extLst>
          </p:cNvPr>
          <p:cNvSpPr txBox="1"/>
          <p:nvPr/>
        </p:nvSpPr>
        <p:spPr>
          <a:xfrm>
            <a:off x="4155809" y="5675024"/>
            <a:ext cx="43643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$ 1000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DF61F004-BAD2-4331-A881-FE5D319C0BA8}"/>
              </a:ext>
            </a:extLst>
          </p:cNvPr>
          <p:cNvSpPr txBox="1"/>
          <p:nvPr/>
        </p:nvSpPr>
        <p:spPr>
          <a:xfrm>
            <a:off x="0" y="7640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Answer:</a:t>
            </a:r>
            <a:endParaRPr lang="de-AT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79BAF440-4963-4226-9961-9C9F8567B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57130A77-D31E-4E64-81F6-AD01D4DDBA78}"/>
              </a:ext>
            </a:extLst>
          </p:cNvPr>
          <p:cNvSpPr/>
          <p:nvPr/>
        </p:nvSpPr>
        <p:spPr>
          <a:xfrm>
            <a:off x="3769256" y="5980084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4F73E116-A5A5-4C8D-B603-BAF42BEE1512}"/>
              </a:ext>
            </a:extLst>
          </p:cNvPr>
          <p:cNvSpPr txBox="1"/>
          <p:nvPr/>
        </p:nvSpPr>
        <p:spPr>
          <a:xfrm>
            <a:off x="3883738" y="5979515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2675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lumn1- 200$- text">
            <a:extLst>
              <a:ext uri="{FF2B5EF4-FFF2-40B4-BE49-F238E27FC236}">
                <a16:creationId xmlns="" xmlns:a16="http://schemas.microsoft.com/office/drawing/2014/main" id="{032CFBAE-0758-4007-9E39-FC62DAA2392B}"/>
              </a:ext>
            </a:extLst>
          </p:cNvPr>
          <p:cNvSpPr txBox="1"/>
          <p:nvPr/>
        </p:nvSpPr>
        <p:spPr>
          <a:xfrm>
            <a:off x="4690901" y="5842337"/>
            <a:ext cx="33410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$ 400</a:t>
            </a:r>
          </a:p>
        </p:txBody>
      </p:sp>
      <p:pic>
        <p:nvPicPr>
          <p:cNvPr id="8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CAD41FE7-1451-42BB-A890-C057382DC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C6C2AD3D-FCEB-4844-B1B2-46FBBCEB9F7D}"/>
              </a:ext>
            </a:extLst>
          </p:cNvPr>
          <p:cNvSpPr/>
          <p:nvPr/>
        </p:nvSpPr>
        <p:spPr>
          <a:xfrm>
            <a:off x="3769257" y="6098838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1584EAED-711B-48CA-B679-C545A175CB30}"/>
              </a:ext>
            </a:extLst>
          </p:cNvPr>
          <p:cNvSpPr txBox="1"/>
          <p:nvPr/>
        </p:nvSpPr>
        <p:spPr>
          <a:xfrm>
            <a:off x="3883739" y="6098269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4424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umn1- 200$- text">
            <a:extLst>
              <a:ext uri="{FF2B5EF4-FFF2-40B4-BE49-F238E27FC236}">
                <a16:creationId xmlns="" xmlns:a16="http://schemas.microsoft.com/office/drawing/2014/main" id="{BE9D1EE2-7350-4852-AF6F-F0E2A6A6F0F8}"/>
              </a:ext>
            </a:extLst>
          </p:cNvPr>
          <p:cNvSpPr txBox="1"/>
          <p:nvPr/>
        </p:nvSpPr>
        <p:spPr>
          <a:xfrm>
            <a:off x="4564985" y="5943402"/>
            <a:ext cx="33666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$ 600</a:t>
            </a:r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6615C799-ADEC-417B-8084-474246D3F82D}"/>
              </a:ext>
            </a:extLst>
          </p:cNvPr>
          <p:cNvSpPr txBox="1"/>
          <p:nvPr/>
        </p:nvSpPr>
        <p:spPr>
          <a:xfrm>
            <a:off x="-130948" y="17705"/>
            <a:ext cx="12453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Segoe UI Black" panose="020B0A02040204020203" pitchFamily="34" charset="0"/>
              </a:rPr>
              <a:t>Answer:</a:t>
            </a: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="" xmlns:a16="http://schemas.microsoft.com/office/drawing/2014/main" id="{639CF562-F9A9-437A-969E-CCF5E1144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="" xmlns:a16="http://schemas.microsoft.com/office/drawing/2014/main" id="{5559393D-5CC9-42AC-A5AB-CD4D5884D964}"/>
              </a:ext>
            </a:extLst>
          </p:cNvPr>
          <p:cNvSpPr/>
          <p:nvPr/>
        </p:nvSpPr>
        <p:spPr>
          <a:xfrm>
            <a:off x="3769256" y="6189685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B5943417-8942-4B78-A558-5F07B93D549C}"/>
              </a:ext>
            </a:extLst>
          </p:cNvPr>
          <p:cNvSpPr txBox="1"/>
          <p:nvPr/>
        </p:nvSpPr>
        <p:spPr>
          <a:xfrm>
            <a:off x="3883738" y="6189116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Click here for the answer</a:t>
            </a:r>
          </a:p>
        </p:txBody>
      </p:sp>
    </p:spTree>
    <p:extLst>
      <p:ext uri="{BB962C8B-B14F-4D97-AF65-F5344CB8AC3E}">
        <p14:creationId xmlns:p14="http://schemas.microsoft.com/office/powerpoint/2010/main" val="10832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206</Words>
  <Application>Microsoft Office PowerPoint</Application>
  <PresentationFormat>Custom</PresentationFormat>
  <Paragraphs>74</Paragraphs>
  <Slides>42</Slides>
  <Notes>1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Ethan</dc:creator>
  <cp:lastModifiedBy>ethanspannalt@gmail.com</cp:lastModifiedBy>
  <cp:revision>229</cp:revision>
  <dcterms:created xsi:type="dcterms:W3CDTF">2020-09-28T08:30:51Z</dcterms:created>
  <dcterms:modified xsi:type="dcterms:W3CDTF">2022-08-04T23:28:35Z</dcterms:modified>
</cp:coreProperties>
</file>