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notesMasterIdLst>
    <p:notesMasterId r:id="rId24"/>
  </p:notesMasterIdLst>
  <p:sldIdLst>
    <p:sldId id="35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44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449" r:id="rId19"/>
    <p:sldId id="450" r:id="rId20"/>
    <p:sldId id="451" r:id="rId21"/>
    <p:sldId id="453" r:id="rId22"/>
    <p:sldId id="45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116E54-42A4-427A-840A-2A733FD68880}" v="160" dt="2022-08-05T03:18:42.8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57" autoAdjust="0"/>
  </p:normalViewPr>
  <p:slideViewPr>
    <p:cSldViewPr snapToGrid="0">
      <p:cViewPr varScale="1">
        <p:scale>
          <a:sx n="73" d="100"/>
          <a:sy n="73" d="100"/>
        </p:scale>
        <p:origin x="45" y="30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Lovell" userId="8e9b24204871aeab" providerId="LiveId" clId="{1F116E54-42A4-427A-840A-2A733FD68880}"/>
    <pc:docChg chg="custSel delSld modSld">
      <pc:chgData name="Paul Lovell" userId="8e9b24204871aeab" providerId="LiveId" clId="{1F116E54-42A4-427A-840A-2A733FD68880}" dt="2022-08-05T03:18:42.892" v="239" actId="20577"/>
      <pc:docMkLst>
        <pc:docMk/>
      </pc:docMkLst>
      <pc:sldChg chg="modSp mod">
        <pc:chgData name="Paul Lovell" userId="8e9b24204871aeab" providerId="LiveId" clId="{1F116E54-42A4-427A-840A-2A733FD68880}" dt="2022-08-05T03:08:42.405" v="48" actId="20577"/>
        <pc:sldMkLst>
          <pc:docMk/>
          <pc:sldMk cId="4034309298" sldId="261"/>
        </pc:sldMkLst>
        <pc:spChg chg="mod">
          <ac:chgData name="Paul Lovell" userId="8e9b24204871aeab" providerId="LiveId" clId="{1F116E54-42A4-427A-840A-2A733FD68880}" dt="2022-08-05T03:08:42.405" v="48" actId="20577"/>
          <ac:spMkLst>
            <pc:docMk/>
            <pc:sldMk cId="4034309298" sldId="261"/>
            <ac:spMk id="25" creationId="{C2EF386F-384C-32E4-738F-B541FC192D1A}"/>
          </ac:spMkLst>
        </pc:spChg>
        <pc:spChg chg="mod">
          <ac:chgData name="Paul Lovell" userId="8e9b24204871aeab" providerId="LiveId" clId="{1F116E54-42A4-427A-840A-2A733FD68880}" dt="2022-08-05T03:08:29.653" v="12" actId="20577"/>
          <ac:spMkLst>
            <pc:docMk/>
            <pc:sldMk cId="4034309298" sldId="261"/>
            <ac:spMk id="51" creationId="{FFFF0141-E78D-4E1F-A266-C82C4C7F6700}"/>
          </ac:spMkLst>
        </pc:spChg>
        <pc:spChg chg="mod">
          <ac:chgData name="Paul Lovell" userId="8e9b24204871aeab" providerId="LiveId" clId="{1F116E54-42A4-427A-840A-2A733FD68880}" dt="2022-08-05T03:08:34.053" v="24" actId="20577"/>
          <ac:spMkLst>
            <pc:docMk/>
            <pc:sldMk cId="4034309298" sldId="261"/>
            <ac:spMk id="52" creationId="{5BFAA9C6-A80A-4957-B8FE-648D6FA0E209}"/>
          </ac:spMkLst>
        </pc:spChg>
        <pc:spChg chg="mod">
          <ac:chgData name="Paul Lovell" userId="8e9b24204871aeab" providerId="LiveId" clId="{1F116E54-42A4-427A-840A-2A733FD68880}" dt="2022-08-05T03:08:37.987" v="36" actId="20577"/>
          <ac:spMkLst>
            <pc:docMk/>
            <pc:sldMk cId="4034309298" sldId="261"/>
            <ac:spMk id="53" creationId="{6F8372BE-CFF2-469C-84A5-9F19CC302CEB}"/>
          </ac:spMkLst>
        </pc:spChg>
      </pc:sldChg>
      <pc:sldChg chg="addSp delSp modSp mod modAnim">
        <pc:chgData name="Paul Lovell" userId="8e9b24204871aeab" providerId="LiveId" clId="{1F116E54-42A4-427A-840A-2A733FD68880}" dt="2022-08-05T03:15:52.706" v="127" actId="166"/>
        <pc:sldMkLst>
          <pc:docMk/>
          <pc:sldMk cId="3360266029" sldId="262"/>
        </pc:sldMkLst>
        <pc:spChg chg="add del mod">
          <ac:chgData name="Paul Lovell" userId="8e9b24204871aeab" providerId="LiveId" clId="{1F116E54-42A4-427A-840A-2A733FD68880}" dt="2022-08-05T03:10:35.446" v="65"/>
          <ac:spMkLst>
            <pc:docMk/>
            <pc:sldMk cId="3360266029" sldId="262"/>
            <ac:spMk id="8" creationId="{2BD7A7D2-4201-43F2-A39C-A5BCD1A20B9B}"/>
          </ac:spMkLst>
        </pc:spChg>
        <pc:spChg chg="add del mod">
          <ac:chgData name="Paul Lovell" userId="8e9b24204871aeab" providerId="LiveId" clId="{1F116E54-42A4-427A-840A-2A733FD68880}" dt="2022-08-05T03:10:35.446" v="65"/>
          <ac:spMkLst>
            <pc:docMk/>
            <pc:sldMk cId="3360266029" sldId="262"/>
            <ac:spMk id="9" creationId="{87F8C577-ED7B-7780-430F-E8B98D023BAD}"/>
          </ac:spMkLst>
        </pc:spChg>
        <pc:spChg chg="add del mod">
          <ac:chgData name="Paul Lovell" userId="8e9b24204871aeab" providerId="LiveId" clId="{1F116E54-42A4-427A-840A-2A733FD68880}" dt="2022-08-05T03:10:35.446" v="65"/>
          <ac:spMkLst>
            <pc:docMk/>
            <pc:sldMk cId="3360266029" sldId="262"/>
            <ac:spMk id="10" creationId="{D4B602C6-197E-742A-EA33-C2171047D235}"/>
          </ac:spMkLst>
        </pc:spChg>
        <pc:spChg chg="add del mod">
          <ac:chgData name="Paul Lovell" userId="8e9b24204871aeab" providerId="LiveId" clId="{1F116E54-42A4-427A-840A-2A733FD68880}" dt="2022-08-05T03:10:35.446" v="65"/>
          <ac:spMkLst>
            <pc:docMk/>
            <pc:sldMk cId="3360266029" sldId="262"/>
            <ac:spMk id="11" creationId="{D38BF919-CABC-0418-3648-CFAEBA711C32}"/>
          </ac:spMkLst>
        </pc:spChg>
        <pc:spChg chg="add del mod">
          <ac:chgData name="Paul Lovell" userId="8e9b24204871aeab" providerId="LiveId" clId="{1F116E54-42A4-427A-840A-2A733FD68880}" dt="2022-08-05T03:10:35.446" v="65"/>
          <ac:spMkLst>
            <pc:docMk/>
            <pc:sldMk cId="3360266029" sldId="262"/>
            <ac:spMk id="12" creationId="{1A46BC82-7C9B-AED7-69E3-7C38E315ADAB}"/>
          </ac:spMkLst>
        </pc:spChg>
        <pc:spChg chg="add mod">
          <ac:chgData name="Paul Lovell" userId="8e9b24204871aeab" providerId="LiveId" clId="{1F116E54-42A4-427A-840A-2A733FD68880}" dt="2022-08-05T03:11:26.841" v="77" actId="20577"/>
          <ac:spMkLst>
            <pc:docMk/>
            <pc:sldMk cId="3360266029" sldId="262"/>
            <ac:spMk id="14" creationId="{7413AFB1-ACF9-E499-5B30-3F74BC3F1A8A}"/>
          </ac:spMkLst>
        </pc:spChg>
        <pc:spChg chg="add mod">
          <ac:chgData name="Paul Lovell" userId="8e9b24204871aeab" providerId="LiveId" clId="{1F116E54-42A4-427A-840A-2A733FD68880}" dt="2022-08-05T03:12:50.606" v="105" actId="20577"/>
          <ac:spMkLst>
            <pc:docMk/>
            <pc:sldMk cId="3360266029" sldId="262"/>
            <ac:spMk id="15" creationId="{E9A44BF8-2DB7-BA75-A360-ECDD0EA4DDFF}"/>
          </ac:spMkLst>
        </pc:spChg>
        <pc:spChg chg="add del mod">
          <ac:chgData name="Paul Lovell" userId="8e9b24204871aeab" providerId="LiveId" clId="{1F116E54-42A4-427A-840A-2A733FD68880}" dt="2022-08-05T03:11:17.764" v="70" actId="478"/>
          <ac:spMkLst>
            <pc:docMk/>
            <pc:sldMk cId="3360266029" sldId="262"/>
            <ac:spMk id="23" creationId="{00000000-0000-0000-0000-000000000000}"/>
          </ac:spMkLst>
        </pc:spChg>
        <pc:spChg chg="add del mod">
          <ac:chgData name="Paul Lovell" userId="8e9b24204871aeab" providerId="LiveId" clId="{1F116E54-42A4-427A-840A-2A733FD68880}" dt="2022-08-05T03:14:37.600" v="120" actId="14100"/>
          <ac:spMkLst>
            <pc:docMk/>
            <pc:sldMk cId="3360266029" sldId="262"/>
            <ac:spMk id="25" creationId="{00000000-0000-0000-0000-000000000000}"/>
          </ac:spMkLst>
        </pc:spChg>
        <pc:spChg chg="add del mod">
          <ac:chgData name="Paul Lovell" userId="8e9b24204871aeab" providerId="LiveId" clId="{1F116E54-42A4-427A-840A-2A733FD68880}" dt="2022-08-05T03:12:01.603" v="98" actId="20577"/>
          <ac:spMkLst>
            <pc:docMk/>
            <pc:sldMk cId="3360266029" sldId="262"/>
            <ac:spMk id="27" creationId="{00000000-0000-0000-0000-000000000000}"/>
          </ac:spMkLst>
        </pc:spChg>
        <pc:picChg chg="add mod">
          <ac:chgData name="Paul Lovell" userId="8e9b24204871aeab" providerId="LiveId" clId="{1F116E54-42A4-427A-840A-2A733FD68880}" dt="2022-08-05T03:14:31.157" v="119" actId="14100"/>
          <ac:picMkLst>
            <pc:docMk/>
            <pc:sldMk cId="3360266029" sldId="262"/>
            <ac:picMk id="2" creationId="{161F68A9-B753-7CBD-9720-FF51D3321B6B}"/>
          </ac:picMkLst>
        </pc:picChg>
        <pc:picChg chg="add del mod">
          <ac:chgData name="Paul Lovell" userId="8e9b24204871aeab" providerId="LiveId" clId="{1F116E54-42A4-427A-840A-2A733FD68880}" dt="2022-08-05T03:10:35.446" v="65"/>
          <ac:picMkLst>
            <pc:docMk/>
            <pc:sldMk cId="3360266029" sldId="262"/>
            <ac:picMk id="7" creationId="{5D3951E9-DA32-504B-585D-C39827C8507F}"/>
          </ac:picMkLst>
        </pc:picChg>
        <pc:picChg chg="add del mod">
          <ac:chgData name="Paul Lovell" userId="8e9b24204871aeab" providerId="LiveId" clId="{1F116E54-42A4-427A-840A-2A733FD68880}" dt="2022-08-05T03:10:35.446" v="65"/>
          <ac:picMkLst>
            <pc:docMk/>
            <pc:sldMk cId="3360266029" sldId="262"/>
            <ac:picMk id="13" creationId="{2E89318A-0CFF-817A-2D86-65BA0AF89BAA}"/>
          </ac:picMkLst>
        </pc:picChg>
        <pc:picChg chg="mod">
          <ac:chgData name="Paul Lovell" userId="8e9b24204871aeab" providerId="LiveId" clId="{1F116E54-42A4-427A-840A-2A733FD68880}" dt="2022-08-05T03:15:52.706" v="127" actId="166"/>
          <ac:picMkLst>
            <pc:docMk/>
            <pc:sldMk cId="3360266029" sldId="262"/>
            <ac:picMk id="16" creationId="{00000000-0000-0000-0000-000000000000}"/>
          </ac:picMkLst>
        </pc:picChg>
        <pc:picChg chg="add del mod">
          <ac:chgData name="Paul Lovell" userId="8e9b24204871aeab" providerId="LiveId" clId="{1F116E54-42A4-427A-840A-2A733FD68880}" dt="2022-08-05T03:13:18.896" v="113" actId="478"/>
          <ac:picMkLst>
            <pc:docMk/>
            <pc:sldMk cId="3360266029" sldId="262"/>
            <ac:picMk id="17" creationId="{14674ADB-87F3-9AA0-7502-AD5096950910}"/>
          </ac:picMkLst>
        </pc:picChg>
        <pc:picChg chg="add del mod">
          <ac:chgData name="Paul Lovell" userId="8e9b24204871aeab" providerId="LiveId" clId="{1F116E54-42A4-427A-840A-2A733FD68880}" dt="2022-08-05T03:14:13.353" v="115" actId="478"/>
          <ac:picMkLst>
            <pc:docMk/>
            <pc:sldMk cId="3360266029" sldId="262"/>
            <ac:picMk id="18" creationId="{C4248966-493D-8E64-16CD-314133ADE951}"/>
          </ac:picMkLst>
        </pc:picChg>
        <pc:picChg chg="add del">
          <ac:chgData name="Paul Lovell" userId="8e9b24204871aeab" providerId="LiveId" clId="{1F116E54-42A4-427A-840A-2A733FD68880}" dt="2022-08-05T03:11:33.893" v="78" actId="478"/>
          <ac:picMkLst>
            <pc:docMk/>
            <pc:sldMk cId="3360266029" sldId="262"/>
            <ac:picMk id="1026" creationId="{660AADCF-C6AA-50C6-09BE-A9ABE07D9840}"/>
          </ac:picMkLst>
        </pc:picChg>
      </pc:sldChg>
      <pc:sldChg chg="addSp delSp modSp mod delAnim modAnim">
        <pc:chgData name="Paul Lovell" userId="8e9b24204871aeab" providerId="LiveId" clId="{1F116E54-42A4-427A-840A-2A733FD68880}" dt="2022-08-05T03:16:11.033" v="132" actId="20577"/>
        <pc:sldMkLst>
          <pc:docMk/>
          <pc:sldMk cId="4060212198" sldId="263"/>
        </pc:sldMkLst>
        <pc:spChg chg="add del mod">
          <ac:chgData name="Paul Lovell" userId="8e9b24204871aeab" providerId="LiveId" clId="{1F116E54-42A4-427A-840A-2A733FD68880}" dt="2022-08-05T03:14:56.411" v="121" actId="478"/>
          <ac:spMkLst>
            <pc:docMk/>
            <pc:sldMk cId="4060212198" sldId="263"/>
            <ac:spMk id="7" creationId="{0FB6BBB2-C30D-C097-2E77-3267F67D8732}"/>
          </ac:spMkLst>
        </pc:spChg>
        <pc:spChg chg="add del mod">
          <ac:chgData name="Paul Lovell" userId="8e9b24204871aeab" providerId="LiveId" clId="{1F116E54-42A4-427A-840A-2A733FD68880}" dt="2022-08-05T03:14:56.411" v="121" actId="478"/>
          <ac:spMkLst>
            <pc:docMk/>
            <pc:sldMk cId="4060212198" sldId="263"/>
            <ac:spMk id="8" creationId="{7502F9C1-1023-283E-2BAC-673BDDB1E4EA}"/>
          </ac:spMkLst>
        </pc:spChg>
        <pc:spChg chg="add del mod">
          <ac:chgData name="Paul Lovell" userId="8e9b24204871aeab" providerId="LiveId" clId="{1F116E54-42A4-427A-840A-2A733FD68880}" dt="2022-08-05T03:14:56.411" v="121" actId="478"/>
          <ac:spMkLst>
            <pc:docMk/>
            <pc:sldMk cId="4060212198" sldId="263"/>
            <ac:spMk id="9" creationId="{DA470209-FF5A-04E9-66B8-97C85A33601F}"/>
          </ac:spMkLst>
        </pc:spChg>
        <pc:spChg chg="add del mod">
          <ac:chgData name="Paul Lovell" userId="8e9b24204871aeab" providerId="LiveId" clId="{1F116E54-42A4-427A-840A-2A733FD68880}" dt="2022-08-05T03:14:56.411" v="121" actId="478"/>
          <ac:spMkLst>
            <pc:docMk/>
            <pc:sldMk cId="4060212198" sldId="263"/>
            <ac:spMk id="10" creationId="{EFD749FE-8C12-E3FA-16B8-23EA01263293}"/>
          </ac:spMkLst>
        </pc:spChg>
        <pc:spChg chg="add del mod">
          <ac:chgData name="Paul Lovell" userId="8e9b24204871aeab" providerId="LiveId" clId="{1F116E54-42A4-427A-840A-2A733FD68880}" dt="2022-08-05T03:16:05.519" v="128" actId="478"/>
          <ac:spMkLst>
            <pc:docMk/>
            <pc:sldMk cId="4060212198" sldId="263"/>
            <ac:spMk id="12" creationId="{337FBC6B-4009-D2AB-BCBD-FDA627A953ED}"/>
          </ac:spMkLst>
        </pc:spChg>
        <pc:spChg chg="add del mod">
          <ac:chgData name="Paul Lovell" userId="8e9b24204871aeab" providerId="LiveId" clId="{1F116E54-42A4-427A-840A-2A733FD68880}" dt="2022-08-05T03:16:05.519" v="128" actId="478"/>
          <ac:spMkLst>
            <pc:docMk/>
            <pc:sldMk cId="4060212198" sldId="263"/>
            <ac:spMk id="13" creationId="{3227A6A9-3C0D-99D5-F189-0EAAF8E56D3B}"/>
          </ac:spMkLst>
        </pc:spChg>
        <pc:spChg chg="add del mod">
          <ac:chgData name="Paul Lovell" userId="8e9b24204871aeab" providerId="LiveId" clId="{1F116E54-42A4-427A-840A-2A733FD68880}" dt="2022-08-05T03:16:05.519" v="128" actId="478"/>
          <ac:spMkLst>
            <pc:docMk/>
            <pc:sldMk cId="4060212198" sldId="263"/>
            <ac:spMk id="14" creationId="{0B0A07B5-FB75-9758-9903-00E645C5FCC7}"/>
          </ac:spMkLst>
        </pc:spChg>
        <pc:spChg chg="add del mod">
          <ac:chgData name="Paul Lovell" userId="8e9b24204871aeab" providerId="LiveId" clId="{1F116E54-42A4-427A-840A-2A733FD68880}" dt="2022-08-05T03:16:05.519" v="128" actId="478"/>
          <ac:spMkLst>
            <pc:docMk/>
            <pc:sldMk cId="4060212198" sldId="263"/>
            <ac:spMk id="15" creationId="{AB8901A9-7960-B1D8-22E3-988620FC9FE4}"/>
          </ac:spMkLst>
        </pc:spChg>
        <pc:spChg chg="add mod">
          <ac:chgData name="Paul Lovell" userId="8e9b24204871aeab" providerId="LiveId" clId="{1F116E54-42A4-427A-840A-2A733FD68880}" dt="2022-08-05T03:16:05.952" v="129"/>
          <ac:spMkLst>
            <pc:docMk/>
            <pc:sldMk cId="4060212198" sldId="263"/>
            <ac:spMk id="17" creationId="{6F8EBD60-EB00-31B7-22DD-99D6FBEC7258}"/>
          </ac:spMkLst>
        </pc:spChg>
        <pc:spChg chg="add mod">
          <ac:chgData name="Paul Lovell" userId="8e9b24204871aeab" providerId="LiveId" clId="{1F116E54-42A4-427A-840A-2A733FD68880}" dt="2022-08-05T03:16:05.952" v="129"/>
          <ac:spMkLst>
            <pc:docMk/>
            <pc:sldMk cId="4060212198" sldId="263"/>
            <ac:spMk id="18" creationId="{D1A25ECD-A6F2-DCA4-9541-19C95B490322}"/>
          </ac:spMkLst>
        </pc:spChg>
        <pc:spChg chg="del">
          <ac:chgData name="Paul Lovell" userId="8e9b24204871aeab" providerId="LiveId" clId="{1F116E54-42A4-427A-840A-2A733FD68880}" dt="2022-08-05T03:13:03.677" v="107" actId="478"/>
          <ac:spMkLst>
            <pc:docMk/>
            <pc:sldMk cId="4060212198" sldId="263"/>
            <ac:spMk id="20" creationId="{6E31C5C4-F0CF-44C2-B4D0-F752BC3B2A41}"/>
          </ac:spMkLst>
        </pc:spChg>
        <pc:spChg chg="del mod">
          <ac:chgData name="Paul Lovell" userId="8e9b24204871aeab" providerId="LiveId" clId="{1F116E54-42A4-427A-840A-2A733FD68880}" dt="2022-08-05T03:13:03.677" v="107" actId="478"/>
          <ac:spMkLst>
            <pc:docMk/>
            <pc:sldMk cId="4060212198" sldId="263"/>
            <ac:spMk id="21" creationId="{AD14D824-C10B-4B9C-95E7-D76CEF662C3E}"/>
          </ac:spMkLst>
        </pc:spChg>
        <pc:spChg chg="del">
          <ac:chgData name="Paul Lovell" userId="8e9b24204871aeab" providerId="LiveId" clId="{1F116E54-42A4-427A-840A-2A733FD68880}" dt="2022-08-05T03:13:03.677" v="107" actId="478"/>
          <ac:spMkLst>
            <pc:docMk/>
            <pc:sldMk cId="4060212198" sldId="263"/>
            <ac:spMk id="22" creationId="{9620A15D-DDEA-4B50-8DAF-7C3F833DCF5C}"/>
          </ac:spMkLst>
        </pc:spChg>
        <pc:spChg chg="add mod">
          <ac:chgData name="Paul Lovell" userId="8e9b24204871aeab" providerId="LiveId" clId="{1F116E54-42A4-427A-840A-2A733FD68880}" dt="2022-08-05T03:16:11.033" v="132" actId="20577"/>
          <ac:spMkLst>
            <pc:docMk/>
            <pc:sldMk cId="4060212198" sldId="263"/>
            <ac:spMk id="23" creationId="{C73EA90D-1F42-81E5-9617-2D5B646C4892}"/>
          </ac:spMkLst>
        </pc:spChg>
        <pc:spChg chg="add mod">
          <ac:chgData name="Paul Lovell" userId="8e9b24204871aeab" providerId="LiveId" clId="{1F116E54-42A4-427A-840A-2A733FD68880}" dt="2022-08-05T03:16:05.952" v="129"/>
          <ac:spMkLst>
            <pc:docMk/>
            <pc:sldMk cId="4060212198" sldId="263"/>
            <ac:spMk id="24" creationId="{DCB24D03-5DE7-9709-EE41-E17FE14B139A}"/>
          </ac:spMkLst>
        </pc:spChg>
        <pc:picChg chg="add del mod">
          <ac:chgData name="Paul Lovell" userId="8e9b24204871aeab" providerId="LiveId" clId="{1F116E54-42A4-427A-840A-2A733FD68880}" dt="2022-08-05T03:14:56.411" v="121" actId="478"/>
          <ac:picMkLst>
            <pc:docMk/>
            <pc:sldMk cId="4060212198" sldId="263"/>
            <ac:picMk id="11" creationId="{6A4DAD07-6A82-BF02-AE58-DA31EA7FF652}"/>
          </ac:picMkLst>
        </pc:picChg>
        <pc:picChg chg="add del mod">
          <ac:chgData name="Paul Lovell" userId="8e9b24204871aeab" providerId="LiveId" clId="{1F116E54-42A4-427A-840A-2A733FD68880}" dt="2022-08-05T03:16:05.519" v="128" actId="478"/>
          <ac:picMkLst>
            <pc:docMk/>
            <pc:sldMk cId="4060212198" sldId="263"/>
            <ac:picMk id="16" creationId="{5A93662C-D0FE-AE9D-975B-C89DCF204E58}"/>
          </ac:picMkLst>
        </pc:picChg>
        <pc:picChg chg="del">
          <ac:chgData name="Paul Lovell" userId="8e9b24204871aeab" providerId="LiveId" clId="{1F116E54-42A4-427A-840A-2A733FD68880}" dt="2022-08-05T03:16:05.519" v="128" actId="478"/>
          <ac:picMkLst>
            <pc:docMk/>
            <pc:sldMk cId="4060212198" sldId="263"/>
            <ac:picMk id="19" creationId="{89DBDDC3-B45D-4C8F-A11B-56E23CBFA5E6}"/>
          </ac:picMkLst>
        </pc:picChg>
        <pc:picChg chg="add mod">
          <ac:chgData name="Paul Lovell" userId="8e9b24204871aeab" providerId="LiveId" clId="{1F116E54-42A4-427A-840A-2A733FD68880}" dt="2022-08-05T03:16:05.952" v="129"/>
          <ac:picMkLst>
            <pc:docMk/>
            <pc:sldMk cId="4060212198" sldId="263"/>
            <ac:picMk id="25" creationId="{33842B4E-C58F-62A9-191D-27B241F3F799}"/>
          </ac:picMkLst>
        </pc:picChg>
        <pc:picChg chg="add mod">
          <ac:chgData name="Paul Lovell" userId="8e9b24204871aeab" providerId="LiveId" clId="{1F116E54-42A4-427A-840A-2A733FD68880}" dt="2022-08-05T03:16:05.952" v="129"/>
          <ac:picMkLst>
            <pc:docMk/>
            <pc:sldMk cId="4060212198" sldId="263"/>
            <ac:picMk id="26" creationId="{BCE8E3F1-2A6F-3E1E-6EE8-12D6BB5602D5}"/>
          </ac:picMkLst>
        </pc:picChg>
        <pc:picChg chg="del">
          <ac:chgData name="Paul Lovell" userId="8e9b24204871aeab" providerId="LiveId" clId="{1F116E54-42A4-427A-840A-2A733FD68880}" dt="2022-08-05T03:13:03.677" v="107" actId="478"/>
          <ac:picMkLst>
            <pc:docMk/>
            <pc:sldMk cId="4060212198" sldId="263"/>
            <ac:picMk id="2050" creationId="{0B73D89B-2420-3E9F-2ACF-CCE9702F207B}"/>
          </ac:picMkLst>
        </pc:picChg>
      </pc:sldChg>
      <pc:sldChg chg="addSp delSp modSp modAnim">
        <pc:chgData name="Paul Lovell" userId="8e9b24204871aeab" providerId="LiveId" clId="{1F116E54-42A4-427A-840A-2A733FD68880}" dt="2022-08-05T03:16:15.967" v="135" actId="20577"/>
        <pc:sldMkLst>
          <pc:docMk/>
          <pc:sldMk cId="3577565283" sldId="264"/>
        </pc:sldMkLst>
        <pc:spChg chg="del">
          <ac:chgData name="Paul Lovell" userId="8e9b24204871aeab" providerId="LiveId" clId="{1F116E54-42A4-427A-840A-2A733FD68880}" dt="2022-08-05T03:16:14.040" v="133" actId="478"/>
          <ac:spMkLst>
            <pc:docMk/>
            <pc:sldMk cId="3577565283" sldId="264"/>
            <ac:spMk id="5" creationId="{25F50159-E3F7-44F9-885B-DFF15AFDDC3D}"/>
          </ac:spMkLst>
        </pc:spChg>
        <pc:spChg chg="del">
          <ac:chgData name="Paul Lovell" userId="8e9b24204871aeab" providerId="LiveId" clId="{1F116E54-42A4-427A-840A-2A733FD68880}" dt="2022-08-05T03:16:14.040" v="133" actId="478"/>
          <ac:spMkLst>
            <pc:docMk/>
            <pc:sldMk cId="3577565283" sldId="264"/>
            <ac:spMk id="6" creationId="{D89C867C-0AE7-4CB3-ABAC-1A34FECD05E0}"/>
          </ac:spMkLst>
        </pc:spChg>
        <pc:spChg chg="del">
          <ac:chgData name="Paul Lovell" userId="8e9b24204871aeab" providerId="LiveId" clId="{1F116E54-42A4-427A-840A-2A733FD68880}" dt="2022-08-05T03:16:14.040" v="133" actId="478"/>
          <ac:spMkLst>
            <pc:docMk/>
            <pc:sldMk cId="3577565283" sldId="264"/>
            <ac:spMk id="7" creationId="{B8B415D2-5CA6-41E7-8265-9F8E9396BFF2}"/>
          </ac:spMkLst>
        </pc:spChg>
        <pc:spChg chg="add mod">
          <ac:chgData name="Paul Lovell" userId="8e9b24204871aeab" providerId="LiveId" clId="{1F116E54-42A4-427A-840A-2A733FD68880}" dt="2022-08-05T03:16:14.357" v="134"/>
          <ac:spMkLst>
            <pc:docMk/>
            <pc:sldMk cId="3577565283" sldId="264"/>
            <ac:spMk id="8" creationId="{85CF81CE-B9F7-B32D-FB22-8BA8024F70EA}"/>
          </ac:spMkLst>
        </pc:spChg>
        <pc:spChg chg="add mod">
          <ac:chgData name="Paul Lovell" userId="8e9b24204871aeab" providerId="LiveId" clId="{1F116E54-42A4-427A-840A-2A733FD68880}" dt="2022-08-05T03:16:14.357" v="134"/>
          <ac:spMkLst>
            <pc:docMk/>
            <pc:sldMk cId="3577565283" sldId="264"/>
            <ac:spMk id="9" creationId="{711D2EC0-2516-93DC-2178-96A62328CB0A}"/>
          </ac:spMkLst>
        </pc:spChg>
        <pc:spChg chg="add mod">
          <ac:chgData name="Paul Lovell" userId="8e9b24204871aeab" providerId="LiveId" clId="{1F116E54-42A4-427A-840A-2A733FD68880}" dt="2022-08-05T03:16:15.967" v="135" actId="20577"/>
          <ac:spMkLst>
            <pc:docMk/>
            <pc:sldMk cId="3577565283" sldId="264"/>
            <ac:spMk id="10" creationId="{2C7A1E3A-E1CC-A912-3A36-144BCC885786}"/>
          </ac:spMkLst>
        </pc:spChg>
        <pc:spChg chg="add mod">
          <ac:chgData name="Paul Lovell" userId="8e9b24204871aeab" providerId="LiveId" clId="{1F116E54-42A4-427A-840A-2A733FD68880}" dt="2022-08-05T03:16:14.357" v="134"/>
          <ac:spMkLst>
            <pc:docMk/>
            <pc:sldMk cId="3577565283" sldId="264"/>
            <ac:spMk id="11" creationId="{816A7EF1-58E7-E45C-FC7C-5D9C5CDCDA97}"/>
          </ac:spMkLst>
        </pc:spChg>
        <pc:picChg chg="del">
          <ac:chgData name="Paul Lovell" userId="8e9b24204871aeab" providerId="LiveId" clId="{1F116E54-42A4-427A-840A-2A733FD68880}" dt="2022-08-05T03:16:14.040" v="133" actId="478"/>
          <ac:picMkLst>
            <pc:docMk/>
            <pc:sldMk cId="3577565283" sldId="264"/>
            <ac:picMk id="3" creationId="{DFB2E978-FC6B-41BF-AF99-7703356976B5}"/>
          </ac:picMkLst>
        </pc:picChg>
        <pc:picChg chg="add mod">
          <ac:chgData name="Paul Lovell" userId="8e9b24204871aeab" providerId="LiveId" clId="{1F116E54-42A4-427A-840A-2A733FD68880}" dt="2022-08-05T03:16:14.357" v="134"/>
          <ac:picMkLst>
            <pc:docMk/>
            <pc:sldMk cId="3577565283" sldId="264"/>
            <ac:picMk id="12" creationId="{85651498-2F8B-F392-BE54-E1C58B9592EF}"/>
          </ac:picMkLst>
        </pc:picChg>
        <pc:picChg chg="add mod">
          <ac:chgData name="Paul Lovell" userId="8e9b24204871aeab" providerId="LiveId" clId="{1F116E54-42A4-427A-840A-2A733FD68880}" dt="2022-08-05T03:16:14.357" v="134"/>
          <ac:picMkLst>
            <pc:docMk/>
            <pc:sldMk cId="3577565283" sldId="264"/>
            <ac:picMk id="13" creationId="{AF06E955-3CD2-D155-8B6B-C23EB02A1A10}"/>
          </ac:picMkLst>
        </pc:picChg>
        <pc:picChg chg="del">
          <ac:chgData name="Paul Lovell" userId="8e9b24204871aeab" providerId="LiveId" clId="{1F116E54-42A4-427A-840A-2A733FD68880}" dt="2022-08-05T03:16:14.040" v="133" actId="478"/>
          <ac:picMkLst>
            <pc:docMk/>
            <pc:sldMk cId="3577565283" sldId="264"/>
            <ac:picMk id="3074" creationId="{6D83AE98-7D3F-682B-BF67-253C54DA8026}"/>
          </ac:picMkLst>
        </pc:picChg>
        <pc:picChg chg="del">
          <ac:chgData name="Paul Lovell" userId="8e9b24204871aeab" providerId="LiveId" clId="{1F116E54-42A4-427A-840A-2A733FD68880}" dt="2022-08-05T03:16:14.040" v="133" actId="478"/>
          <ac:picMkLst>
            <pc:docMk/>
            <pc:sldMk cId="3577565283" sldId="264"/>
            <ac:picMk id="3076" creationId="{909117D4-2879-7BBB-D64C-FA3EF4D631A3}"/>
          </ac:picMkLst>
        </pc:picChg>
      </pc:sldChg>
      <pc:sldChg chg="addSp delSp modSp modAnim">
        <pc:chgData name="Paul Lovell" userId="8e9b24204871aeab" providerId="LiveId" clId="{1F116E54-42A4-427A-840A-2A733FD68880}" dt="2022-08-05T03:16:21.091" v="138" actId="20577"/>
        <pc:sldMkLst>
          <pc:docMk/>
          <pc:sldMk cId="3652842542" sldId="265"/>
        </pc:sldMkLst>
        <pc:spChg chg="del">
          <ac:chgData name="Paul Lovell" userId="8e9b24204871aeab" providerId="LiveId" clId="{1F116E54-42A4-427A-840A-2A733FD68880}" dt="2022-08-05T03:16:19.053" v="136" actId="478"/>
          <ac:spMkLst>
            <pc:docMk/>
            <pc:sldMk cId="3652842542" sldId="265"/>
            <ac:spMk id="5" creationId="{5F658C77-A0A3-4215-8FA5-CBE61BA685A6}"/>
          </ac:spMkLst>
        </pc:spChg>
        <pc:spChg chg="del">
          <ac:chgData name="Paul Lovell" userId="8e9b24204871aeab" providerId="LiveId" clId="{1F116E54-42A4-427A-840A-2A733FD68880}" dt="2022-08-05T03:16:19.053" v="136" actId="478"/>
          <ac:spMkLst>
            <pc:docMk/>
            <pc:sldMk cId="3652842542" sldId="265"/>
            <ac:spMk id="6" creationId="{3A09904D-7CF0-4051-946D-EF2638784A86}"/>
          </ac:spMkLst>
        </pc:spChg>
        <pc:spChg chg="del">
          <ac:chgData name="Paul Lovell" userId="8e9b24204871aeab" providerId="LiveId" clId="{1F116E54-42A4-427A-840A-2A733FD68880}" dt="2022-08-05T03:16:19.053" v="136" actId="478"/>
          <ac:spMkLst>
            <pc:docMk/>
            <pc:sldMk cId="3652842542" sldId="265"/>
            <ac:spMk id="7" creationId="{FE880399-0742-4A97-8F5E-2AB90A9A126F}"/>
          </ac:spMkLst>
        </pc:spChg>
        <pc:spChg chg="add mod">
          <ac:chgData name="Paul Lovell" userId="8e9b24204871aeab" providerId="LiveId" clId="{1F116E54-42A4-427A-840A-2A733FD68880}" dt="2022-08-05T03:16:19.347" v="137"/>
          <ac:spMkLst>
            <pc:docMk/>
            <pc:sldMk cId="3652842542" sldId="265"/>
            <ac:spMk id="8" creationId="{825301B5-843B-984D-AF2C-FEC7FD63B902}"/>
          </ac:spMkLst>
        </pc:spChg>
        <pc:spChg chg="add mod">
          <ac:chgData name="Paul Lovell" userId="8e9b24204871aeab" providerId="LiveId" clId="{1F116E54-42A4-427A-840A-2A733FD68880}" dt="2022-08-05T03:16:19.347" v="137"/>
          <ac:spMkLst>
            <pc:docMk/>
            <pc:sldMk cId="3652842542" sldId="265"/>
            <ac:spMk id="9" creationId="{E96BC7BC-F610-1036-6D25-7B9E78B068E4}"/>
          </ac:spMkLst>
        </pc:spChg>
        <pc:spChg chg="add mod">
          <ac:chgData name="Paul Lovell" userId="8e9b24204871aeab" providerId="LiveId" clId="{1F116E54-42A4-427A-840A-2A733FD68880}" dt="2022-08-05T03:16:21.091" v="138" actId="20577"/>
          <ac:spMkLst>
            <pc:docMk/>
            <pc:sldMk cId="3652842542" sldId="265"/>
            <ac:spMk id="10" creationId="{BDEA6A3A-C2CF-3B0D-EDC4-B6B3591A38E4}"/>
          </ac:spMkLst>
        </pc:spChg>
        <pc:spChg chg="add mod">
          <ac:chgData name="Paul Lovell" userId="8e9b24204871aeab" providerId="LiveId" clId="{1F116E54-42A4-427A-840A-2A733FD68880}" dt="2022-08-05T03:16:19.347" v="137"/>
          <ac:spMkLst>
            <pc:docMk/>
            <pc:sldMk cId="3652842542" sldId="265"/>
            <ac:spMk id="11" creationId="{FBEEB03E-DCB4-E594-EBD1-0D54E7B1526B}"/>
          </ac:spMkLst>
        </pc:spChg>
        <pc:picChg chg="del">
          <ac:chgData name="Paul Lovell" userId="8e9b24204871aeab" providerId="LiveId" clId="{1F116E54-42A4-427A-840A-2A733FD68880}" dt="2022-08-05T03:16:19.053" v="136" actId="478"/>
          <ac:picMkLst>
            <pc:docMk/>
            <pc:sldMk cId="3652842542" sldId="265"/>
            <ac:picMk id="3" creationId="{638CCC7A-D6FB-4675-9A41-D9C8BCD21175}"/>
          </ac:picMkLst>
        </pc:picChg>
        <pc:picChg chg="add mod">
          <ac:chgData name="Paul Lovell" userId="8e9b24204871aeab" providerId="LiveId" clId="{1F116E54-42A4-427A-840A-2A733FD68880}" dt="2022-08-05T03:16:19.347" v="137"/>
          <ac:picMkLst>
            <pc:docMk/>
            <pc:sldMk cId="3652842542" sldId="265"/>
            <ac:picMk id="12" creationId="{2A13B1AE-C110-52D2-7114-5A1B8A3C12DB}"/>
          </ac:picMkLst>
        </pc:picChg>
        <pc:picChg chg="add mod">
          <ac:chgData name="Paul Lovell" userId="8e9b24204871aeab" providerId="LiveId" clId="{1F116E54-42A4-427A-840A-2A733FD68880}" dt="2022-08-05T03:16:19.347" v="137"/>
          <ac:picMkLst>
            <pc:docMk/>
            <pc:sldMk cId="3652842542" sldId="265"/>
            <ac:picMk id="13" creationId="{B3C8A2EA-D132-108F-0569-1BE2D4ABE9D4}"/>
          </ac:picMkLst>
        </pc:picChg>
        <pc:picChg chg="del">
          <ac:chgData name="Paul Lovell" userId="8e9b24204871aeab" providerId="LiveId" clId="{1F116E54-42A4-427A-840A-2A733FD68880}" dt="2022-08-05T03:16:19.053" v="136" actId="478"/>
          <ac:picMkLst>
            <pc:docMk/>
            <pc:sldMk cId="3652842542" sldId="265"/>
            <ac:picMk id="4098" creationId="{45894663-E475-24C6-EA9C-FF6D394203C7}"/>
          </ac:picMkLst>
        </pc:picChg>
      </pc:sldChg>
      <pc:sldChg chg="addSp delSp modSp modAnim">
        <pc:chgData name="Paul Lovell" userId="8e9b24204871aeab" providerId="LiveId" clId="{1F116E54-42A4-427A-840A-2A733FD68880}" dt="2022-08-05T03:16:29.513" v="144" actId="20577"/>
        <pc:sldMkLst>
          <pc:docMk/>
          <pc:sldMk cId="3791389480" sldId="266"/>
        </pc:sldMkLst>
        <pc:spChg chg="del">
          <ac:chgData name="Paul Lovell" userId="8e9b24204871aeab" providerId="LiveId" clId="{1F116E54-42A4-427A-840A-2A733FD68880}" dt="2022-08-05T03:16:26.895" v="139" actId="478"/>
          <ac:spMkLst>
            <pc:docMk/>
            <pc:sldMk cId="3791389480" sldId="266"/>
            <ac:spMk id="5" creationId="{A4364B0A-42EC-4C08-A5BD-B6B2A7E4DB91}"/>
          </ac:spMkLst>
        </pc:spChg>
        <pc:spChg chg="del">
          <ac:chgData name="Paul Lovell" userId="8e9b24204871aeab" providerId="LiveId" clId="{1F116E54-42A4-427A-840A-2A733FD68880}" dt="2022-08-05T03:16:26.895" v="139" actId="478"/>
          <ac:spMkLst>
            <pc:docMk/>
            <pc:sldMk cId="3791389480" sldId="266"/>
            <ac:spMk id="6" creationId="{E4A77724-95E4-4956-BBFC-807D151C7B90}"/>
          </ac:spMkLst>
        </pc:spChg>
        <pc:spChg chg="del">
          <ac:chgData name="Paul Lovell" userId="8e9b24204871aeab" providerId="LiveId" clId="{1F116E54-42A4-427A-840A-2A733FD68880}" dt="2022-08-05T03:16:26.895" v="139" actId="478"/>
          <ac:spMkLst>
            <pc:docMk/>
            <pc:sldMk cId="3791389480" sldId="266"/>
            <ac:spMk id="7" creationId="{CC2F1153-DDDB-4F75-BAFC-55F027029157}"/>
          </ac:spMkLst>
        </pc:spChg>
        <pc:spChg chg="add mod">
          <ac:chgData name="Paul Lovell" userId="8e9b24204871aeab" providerId="LiveId" clId="{1F116E54-42A4-427A-840A-2A733FD68880}" dt="2022-08-05T03:16:27.448" v="140"/>
          <ac:spMkLst>
            <pc:docMk/>
            <pc:sldMk cId="3791389480" sldId="266"/>
            <ac:spMk id="8" creationId="{CB33191B-70DC-C829-3EE1-7B53D49DF470}"/>
          </ac:spMkLst>
        </pc:spChg>
        <pc:spChg chg="add mod">
          <ac:chgData name="Paul Lovell" userId="8e9b24204871aeab" providerId="LiveId" clId="{1F116E54-42A4-427A-840A-2A733FD68880}" dt="2022-08-05T03:16:27.448" v="140"/>
          <ac:spMkLst>
            <pc:docMk/>
            <pc:sldMk cId="3791389480" sldId="266"/>
            <ac:spMk id="9" creationId="{0218CDA7-D645-4503-9387-B7C342114795}"/>
          </ac:spMkLst>
        </pc:spChg>
        <pc:spChg chg="add mod">
          <ac:chgData name="Paul Lovell" userId="8e9b24204871aeab" providerId="LiveId" clId="{1F116E54-42A4-427A-840A-2A733FD68880}" dt="2022-08-05T03:16:29.513" v="144" actId="20577"/>
          <ac:spMkLst>
            <pc:docMk/>
            <pc:sldMk cId="3791389480" sldId="266"/>
            <ac:spMk id="10" creationId="{151340CC-C527-7DF7-0C8E-1B68370EC940}"/>
          </ac:spMkLst>
        </pc:spChg>
        <pc:spChg chg="add mod">
          <ac:chgData name="Paul Lovell" userId="8e9b24204871aeab" providerId="LiveId" clId="{1F116E54-42A4-427A-840A-2A733FD68880}" dt="2022-08-05T03:16:27.448" v="140"/>
          <ac:spMkLst>
            <pc:docMk/>
            <pc:sldMk cId="3791389480" sldId="266"/>
            <ac:spMk id="11" creationId="{E5974395-A08B-3854-1B12-F3DDAB8CD4B6}"/>
          </ac:spMkLst>
        </pc:spChg>
        <pc:picChg chg="del">
          <ac:chgData name="Paul Lovell" userId="8e9b24204871aeab" providerId="LiveId" clId="{1F116E54-42A4-427A-840A-2A733FD68880}" dt="2022-08-05T03:16:26.895" v="139" actId="478"/>
          <ac:picMkLst>
            <pc:docMk/>
            <pc:sldMk cId="3791389480" sldId="266"/>
            <ac:picMk id="3" creationId="{3143B7E5-9013-4FC4-AF11-E8B9F4FC62F0}"/>
          </ac:picMkLst>
        </pc:picChg>
        <pc:picChg chg="add mod">
          <ac:chgData name="Paul Lovell" userId="8e9b24204871aeab" providerId="LiveId" clId="{1F116E54-42A4-427A-840A-2A733FD68880}" dt="2022-08-05T03:16:27.448" v="140"/>
          <ac:picMkLst>
            <pc:docMk/>
            <pc:sldMk cId="3791389480" sldId="266"/>
            <ac:picMk id="12" creationId="{239E7628-5201-F29C-E3DD-56F1B15F0D24}"/>
          </ac:picMkLst>
        </pc:picChg>
        <pc:picChg chg="add mod">
          <ac:chgData name="Paul Lovell" userId="8e9b24204871aeab" providerId="LiveId" clId="{1F116E54-42A4-427A-840A-2A733FD68880}" dt="2022-08-05T03:16:27.448" v="140"/>
          <ac:picMkLst>
            <pc:docMk/>
            <pc:sldMk cId="3791389480" sldId="266"/>
            <ac:picMk id="13" creationId="{951DEED6-903B-2026-519B-EC856ACE7406}"/>
          </ac:picMkLst>
        </pc:picChg>
        <pc:picChg chg="del">
          <ac:chgData name="Paul Lovell" userId="8e9b24204871aeab" providerId="LiveId" clId="{1F116E54-42A4-427A-840A-2A733FD68880}" dt="2022-08-05T03:16:26.895" v="139" actId="478"/>
          <ac:picMkLst>
            <pc:docMk/>
            <pc:sldMk cId="3791389480" sldId="266"/>
            <ac:picMk id="5122" creationId="{2041C0F0-C2AA-6D81-A60A-5FF48FB00482}"/>
          </ac:picMkLst>
        </pc:picChg>
      </pc:sldChg>
      <pc:sldChg chg="addSp delSp modSp modAnim">
        <pc:chgData name="Paul Lovell" userId="8e9b24204871aeab" providerId="LiveId" clId="{1F116E54-42A4-427A-840A-2A733FD68880}" dt="2022-08-05T03:16:37.272" v="148" actId="20577"/>
        <pc:sldMkLst>
          <pc:docMk/>
          <pc:sldMk cId="2772060287" sldId="267"/>
        </pc:sldMkLst>
        <pc:spChg chg="del">
          <ac:chgData name="Paul Lovell" userId="8e9b24204871aeab" providerId="LiveId" clId="{1F116E54-42A4-427A-840A-2A733FD68880}" dt="2022-08-05T03:16:33.694" v="145" actId="478"/>
          <ac:spMkLst>
            <pc:docMk/>
            <pc:sldMk cId="2772060287" sldId="267"/>
            <ac:spMk id="5" creationId="{C9064C43-F106-493E-A495-22F29950E026}"/>
          </ac:spMkLst>
        </pc:spChg>
        <pc:spChg chg="del">
          <ac:chgData name="Paul Lovell" userId="8e9b24204871aeab" providerId="LiveId" clId="{1F116E54-42A4-427A-840A-2A733FD68880}" dt="2022-08-05T03:16:33.694" v="145" actId="478"/>
          <ac:spMkLst>
            <pc:docMk/>
            <pc:sldMk cId="2772060287" sldId="267"/>
            <ac:spMk id="6" creationId="{0C4B71A3-03A8-4C7A-A8E4-40B81F7558FD}"/>
          </ac:spMkLst>
        </pc:spChg>
        <pc:spChg chg="del">
          <ac:chgData name="Paul Lovell" userId="8e9b24204871aeab" providerId="LiveId" clId="{1F116E54-42A4-427A-840A-2A733FD68880}" dt="2022-08-05T03:16:33.694" v="145" actId="478"/>
          <ac:spMkLst>
            <pc:docMk/>
            <pc:sldMk cId="2772060287" sldId="267"/>
            <ac:spMk id="7" creationId="{099416F1-315E-4EE9-9942-B95A33F6DDBF}"/>
          </ac:spMkLst>
        </pc:spChg>
        <pc:spChg chg="add mod">
          <ac:chgData name="Paul Lovell" userId="8e9b24204871aeab" providerId="LiveId" clId="{1F116E54-42A4-427A-840A-2A733FD68880}" dt="2022-08-05T03:16:33.987" v="146"/>
          <ac:spMkLst>
            <pc:docMk/>
            <pc:sldMk cId="2772060287" sldId="267"/>
            <ac:spMk id="8" creationId="{77F32C17-B9BC-F8F9-0A4C-96A0F10B3EF4}"/>
          </ac:spMkLst>
        </pc:spChg>
        <pc:spChg chg="add mod">
          <ac:chgData name="Paul Lovell" userId="8e9b24204871aeab" providerId="LiveId" clId="{1F116E54-42A4-427A-840A-2A733FD68880}" dt="2022-08-05T03:16:33.987" v="146"/>
          <ac:spMkLst>
            <pc:docMk/>
            <pc:sldMk cId="2772060287" sldId="267"/>
            <ac:spMk id="9" creationId="{69BD5EE9-9DC5-D408-6769-8C3303869C4A}"/>
          </ac:spMkLst>
        </pc:spChg>
        <pc:spChg chg="add mod">
          <ac:chgData name="Paul Lovell" userId="8e9b24204871aeab" providerId="LiveId" clId="{1F116E54-42A4-427A-840A-2A733FD68880}" dt="2022-08-05T03:16:37.272" v="148" actId="20577"/>
          <ac:spMkLst>
            <pc:docMk/>
            <pc:sldMk cId="2772060287" sldId="267"/>
            <ac:spMk id="10" creationId="{854908B3-2A32-8EB6-9BAB-E237732A0A02}"/>
          </ac:spMkLst>
        </pc:spChg>
        <pc:spChg chg="add mod">
          <ac:chgData name="Paul Lovell" userId="8e9b24204871aeab" providerId="LiveId" clId="{1F116E54-42A4-427A-840A-2A733FD68880}" dt="2022-08-05T03:16:33.987" v="146"/>
          <ac:spMkLst>
            <pc:docMk/>
            <pc:sldMk cId="2772060287" sldId="267"/>
            <ac:spMk id="11" creationId="{C04777A4-FE5E-A132-D364-23F361FB41A2}"/>
          </ac:spMkLst>
        </pc:spChg>
        <pc:picChg chg="del">
          <ac:chgData name="Paul Lovell" userId="8e9b24204871aeab" providerId="LiveId" clId="{1F116E54-42A4-427A-840A-2A733FD68880}" dt="2022-08-05T03:16:33.694" v="145" actId="478"/>
          <ac:picMkLst>
            <pc:docMk/>
            <pc:sldMk cId="2772060287" sldId="267"/>
            <ac:picMk id="4" creationId="{B7774205-3EBC-446B-93B9-BC49DF62667D}"/>
          </ac:picMkLst>
        </pc:picChg>
        <pc:picChg chg="add mod">
          <ac:chgData name="Paul Lovell" userId="8e9b24204871aeab" providerId="LiveId" clId="{1F116E54-42A4-427A-840A-2A733FD68880}" dt="2022-08-05T03:16:33.987" v="146"/>
          <ac:picMkLst>
            <pc:docMk/>
            <pc:sldMk cId="2772060287" sldId="267"/>
            <ac:picMk id="12" creationId="{997894F0-F9C4-34CB-7AAD-0EB2995A4665}"/>
          </ac:picMkLst>
        </pc:picChg>
        <pc:picChg chg="add mod">
          <ac:chgData name="Paul Lovell" userId="8e9b24204871aeab" providerId="LiveId" clId="{1F116E54-42A4-427A-840A-2A733FD68880}" dt="2022-08-05T03:16:33.987" v="146"/>
          <ac:picMkLst>
            <pc:docMk/>
            <pc:sldMk cId="2772060287" sldId="267"/>
            <ac:picMk id="13" creationId="{E9DFCDCF-8CAB-38BA-B342-3A0278972AA6}"/>
          </ac:picMkLst>
        </pc:picChg>
        <pc:picChg chg="del">
          <ac:chgData name="Paul Lovell" userId="8e9b24204871aeab" providerId="LiveId" clId="{1F116E54-42A4-427A-840A-2A733FD68880}" dt="2022-08-05T03:16:33.694" v="145" actId="478"/>
          <ac:picMkLst>
            <pc:docMk/>
            <pc:sldMk cId="2772060287" sldId="267"/>
            <ac:picMk id="6146" creationId="{228DACF4-B9EF-FD61-E660-DF723A138AF0}"/>
          </ac:picMkLst>
        </pc:picChg>
      </pc:sldChg>
      <pc:sldChg chg="addSp delSp modSp modAnim">
        <pc:chgData name="Paul Lovell" userId="8e9b24204871aeab" providerId="LiveId" clId="{1F116E54-42A4-427A-840A-2A733FD68880}" dt="2022-08-05T03:16:50.757" v="158" actId="20577"/>
        <pc:sldMkLst>
          <pc:docMk/>
          <pc:sldMk cId="4095376188" sldId="269"/>
        </pc:sldMkLst>
        <pc:spChg chg="del">
          <ac:chgData name="Paul Lovell" userId="8e9b24204871aeab" providerId="LiveId" clId="{1F116E54-42A4-427A-840A-2A733FD68880}" dt="2022-08-05T03:16:47.224" v="154" actId="478"/>
          <ac:spMkLst>
            <pc:docMk/>
            <pc:sldMk cId="4095376188" sldId="269"/>
            <ac:spMk id="5" creationId="{BC443B5B-82CE-4C3F-908D-DD2B6DB3978E}"/>
          </ac:spMkLst>
        </pc:spChg>
        <pc:spChg chg="del">
          <ac:chgData name="Paul Lovell" userId="8e9b24204871aeab" providerId="LiveId" clId="{1F116E54-42A4-427A-840A-2A733FD68880}" dt="2022-08-05T03:16:47.224" v="154" actId="478"/>
          <ac:spMkLst>
            <pc:docMk/>
            <pc:sldMk cId="4095376188" sldId="269"/>
            <ac:spMk id="6" creationId="{0F16C7F6-1121-4956-BD44-8188FFDEE33B}"/>
          </ac:spMkLst>
        </pc:spChg>
        <pc:spChg chg="del">
          <ac:chgData name="Paul Lovell" userId="8e9b24204871aeab" providerId="LiveId" clId="{1F116E54-42A4-427A-840A-2A733FD68880}" dt="2022-08-05T03:16:47.224" v="154" actId="478"/>
          <ac:spMkLst>
            <pc:docMk/>
            <pc:sldMk cId="4095376188" sldId="269"/>
            <ac:spMk id="7" creationId="{875A9B21-E5D5-4330-B096-507D7F58A31A}"/>
          </ac:spMkLst>
        </pc:spChg>
        <pc:spChg chg="add mod">
          <ac:chgData name="Paul Lovell" userId="8e9b24204871aeab" providerId="LiveId" clId="{1F116E54-42A4-427A-840A-2A733FD68880}" dt="2022-08-05T03:16:47.543" v="155"/>
          <ac:spMkLst>
            <pc:docMk/>
            <pc:sldMk cId="4095376188" sldId="269"/>
            <ac:spMk id="8" creationId="{4F87574B-CBDD-25EC-5F8A-29520C66B420}"/>
          </ac:spMkLst>
        </pc:spChg>
        <pc:spChg chg="add mod">
          <ac:chgData name="Paul Lovell" userId="8e9b24204871aeab" providerId="LiveId" clId="{1F116E54-42A4-427A-840A-2A733FD68880}" dt="2022-08-05T03:16:47.543" v="155"/>
          <ac:spMkLst>
            <pc:docMk/>
            <pc:sldMk cId="4095376188" sldId="269"/>
            <ac:spMk id="9" creationId="{26BCB4A9-B814-5F86-73D9-839B5328223C}"/>
          </ac:spMkLst>
        </pc:spChg>
        <pc:spChg chg="add mod">
          <ac:chgData name="Paul Lovell" userId="8e9b24204871aeab" providerId="LiveId" clId="{1F116E54-42A4-427A-840A-2A733FD68880}" dt="2022-08-05T03:16:50.757" v="158" actId="20577"/>
          <ac:spMkLst>
            <pc:docMk/>
            <pc:sldMk cId="4095376188" sldId="269"/>
            <ac:spMk id="10" creationId="{17B4D490-813F-4D27-50FB-9B476A1B8EB6}"/>
          </ac:spMkLst>
        </pc:spChg>
        <pc:spChg chg="add mod">
          <ac:chgData name="Paul Lovell" userId="8e9b24204871aeab" providerId="LiveId" clId="{1F116E54-42A4-427A-840A-2A733FD68880}" dt="2022-08-05T03:16:47.543" v="155"/>
          <ac:spMkLst>
            <pc:docMk/>
            <pc:sldMk cId="4095376188" sldId="269"/>
            <ac:spMk id="11" creationId="{D5644FF9-56D7-5B03-D2C6-A46F8603EF6C}"/>
          </ac:spMkLst>
        </pc:spChg>
        <pc:picChg chg="del">
          <ac:chgData name="Paul Lovell" userId="8e9b24204871aeab" providerId="LiveId" clId="{1F116E54-42A4-427A-840A-2A733FD68880}" dt="2022-08-05T03:16:47.224" v="154" actId="478"/>
          <ac:picMkLst>
            <pc:docMk/>
            <pc:sldMk cId="4095376188" sldId="269"/>
            <ac:picMk id="4" creationId="{755625F4-6C6C-48D5-81DA-68DBD8B7A726}"/>
          </ac:picMkLst>
        </pc:picChg>
        <pc:picChg chg="add mod">
          <ac:chgData name="Paul Lovell" userId="8e9b24204871aeab" providerId="LiveId" clId="{1F116E54-42A4-427A-840A-2A733FD68880}" dt="2022-08-05T03:16:47.543" v="155"/>
          <ac:picMkLst>
            <pc:docMk/>
            <pc:sldMk cId="4095376188" sldId="269"/>
            <ac:picMk id="12" creationId="{BCEE6C89-5727-BFFA-B69E-71C8848EEB00}"/>
          </ac:picMkLst>
        </pc:picChg>
        <pc:picChg chg="add mod">
          <ac:chgData name="Paul Lovell" userId="8e9b24204871aeab" providerId="LiveId" clId="{1F116E54-42A4-427A-840A-2A733FD68880}" dt="2022-08-05T03:16:47.543" v="155"/>
          <ac:picMkLst>
            <pc:docMk/>
            <pc:sldMk cId="4095376188" sldId="269"/>
            <ac:picMk id="13" creationId="{0C49E458-1526-3697-9709-F46EA5CC9669}"/>
          </ac:picMkLst>
        </pc:picChg>
        <pc:picChg chg="del">
          <ac:chgData name="Paul Lovell" userId="8e9b24204871aeab" providerId="LiveId" clId="{1F116E54-42A4-427A-840A-2A733FD68880}" dt="2022-08-05T03:16:47.224" v="154" actId="478"/>
          <ac:picMkLst>
            <pc:docMk/>
            <pc:sldMk cId="4095376188" sldId="269"/>
            <ac:picMk id="7170" creationId="{C983A93E-C7B8-3633-8AB0-A09F9DB038B2}"/>
          </ac:picMkLst>
        </pc:picChg>
      </pc:sldChg>
      <pc:sldChg chg="addSp delSp modSp modAnim">
        <pc:chgData name="Paul Lovell" userId="8e9b24204871aeab" providerId="LiveId" clId="{1F116E54-42A4-427A-840A-2A733FD68880}" dt="2022-08-05T03:17:04.056" v="165" actId="20577"/>
        <pc:sldMkLst>
          <pc:docMk/>
          <pc:sldMk cId="2534226630" sldId="270"/>
        </pc:sldMkLst>
        <pc:spChg chg="del">
          <ac:chgData name="Paul Lovell" userId="8e9b24204871aeab" providerId="LiveId" clId="{1F116E54-42A4-427A-840A-2A733FD68880}" dt="2022-08-05T03:17:00.155" v="161" actId="478"/>
          <ac:spMkLst>
            <pc:docMk/>
            <pc:sldMk cId="2534226630" sldId="270"/>
            <ac:spMk id="5" creationId="{AB272448-B148-4671-836D-C6EABB98DBBE}"/>
          </ac:spMkLst>
        </pc:spChg>
        <pc:spChg chg="del">
          <ac:chgData name="Paul Lovell" userId="8e9b24204871aeab" providerId="LiveId" clId="{1F116E54-42A4-427A-840A-2A733FD68880}" dt="2022-08-05T03:17:00.155" v="161" actId="478"/>
          <ac:spMkLst>
            <pc:docMk/>
            <pc:sldMk cId="2534226630" sldId="270"/>
            <ac:spMk id="6" creationId="{AB75E9F0-47E7-4EDA-BA73-53E715363E09}"/>
          </ac:spMkLst>
        </pc:spChg>
        <pc:spChg chg="del">
          <ac:chgData name="Paul Lovell" userId="8e9b24204871aeab" providerId="LiveId" clId="{1F116E54-42A4-427A-840A-2A733FD68880}" dt="2022-08-05T03:17:00.155" v="161" actId="478"/>
          <ac:spMkLst>
            <pc:docMk/>
            <pc:sldMk cId="2534226630" sldId="270"/>
            <ac:spMk id="7" creationId="{3DE32338-333D-491F-A1E5-92DB1AF42388}"/>
          </ac:spMkLst>
        </pc:spChg>
        <pc:spChg chg="add mod">
          <ac:chgData name="Paul Lovell" userId="8e9b24204871aeab" providerId="LiveId" clId="{1F116E54-42A4-427A-840A-2A733FD68880}" dt="2022-08-05T03:17:00.379" v="162"/>
          <ac:spMkLst>
            <pc:docMk/>
            <pc:sldMk cId="2534226630" sldId="270"/>
            <ac:spMk id="8" creationId="{647B9FFB-F9C0-BE96-5398-17E4D0D99CF3}"/>
          </ac:spMkLst>
        </pc:spChg>
        <pc:spChg chg="add mod">
          <ac:chgData name="Paul Lovell" userId="8e9b24204871aeab" providerId="LiveId" clId="{1F116E54-42A4-427A-840A-2A733FD68880}" dt="2022-08-05T03:17:00.379" v="162"/>
          <ac:spMkLst>
            <pc:docMk/>
            <pc:sldMk cId="2534226630" sldId="270"/>
            <ac:spMk id="9" creationId="{5701F297-2195-727E-598C-81FA83E9B16D}"/>
          </ac:spMkLst>
        </pc:spChg>
        <pc:spChg chg="add mod">
          <ac:chgData name="Paul Lovell" userId="8e9b24204871aeab" providerId="LiveId" clId="{1F116E54-42A4-427A-840A-2A733FD68880}" dt="2022-08-05T03:17:04.056" v="165" actId="20577"/>
          <ac:spMkLst>
            <pc:docMk/>
            <pc:sldMk cId="2534226630" sldId="270"/>
            <ac:spMk id="10" creationId="{30E0E4B1-011B-4EB9-2FD0-A49E0C359514}"/>
          </ac:spMkLst>
        </pc:spChg>
        <pc:spChg chg="add mod">
          <ac:chgData name="Paul Lovell" userId="8e9b24204871aeab" providerId="LiveId" clId="{1F116E54-42A4-427A-840A-2A733FD68880}" dt="2022-08-05T03:17:00.379" v="162"/>
          <ac:spMkLst>
            <pc:docMk/>
            <pc:sldMk cId="2534226630" sldId="270"/>
            <ac:spMk id="11" creationId="{B7365C2B-63FF-8493-E8DD-F542D265A66B}"/>
          </ac:spMkLst>
        </pc:spChg>
        <pc:picChg chg="del">
          <ac:chgData name="Paul Lovell" userId="8e9b24204871aeab" providerId="LiveId" clId="{1F116E54-42A4-427A-840A-2A733FD68880}" dt="2022-08-05T03:17:00.155" v="161" actId="478"/>
          <ac:picMkLst>
            <pc:docMk/>
            <pc:sldMk cId="2534226630" sldId="270"/>
            <ac:picMk id="4" creationId="{817B40ED-6B62-4BF1-A0AB-223F8F070ADB}"/>
          </ac:picMkLst>
        </pc:picChg>
        <pc:picChg chg="add mod">
          <ac:chgData name="Paul Lovell" userId="8e9b24204871aeab" providerId="LiveId" clId="{1F116E54-42A4-427A-840A-2A733FD68880}" dt="2022-08-05T03:17:00.379" v="162"/>
          <ac:picMkLst>
            <pc:docMk/>
            <pc:sldMk cId="2534226630" sldId="270"/>
            <ac:picMk id="12" creationId="{E82413F9-4353-D020-3C6C-FB3FE8D5244E}"/>
          </ac:picMkLst>
        </pc:picChg>
        <pc:picChg chg="add mod">
          <ac:chgData name="Paul Lovell" userId="8e9b24204871aeab" providerId="LiveId" clId="{1F116E54-42A4-427A-840A-2A733FD68880}" dt="2022-08-05T03:17:00.379" v="162"/>
          <ac:picMkLst>
            <pc:docMk/>
            <pc:sldMk cId="2534226630" sldId="270"/>
            <ac:picMk id="13" creationId="{2650681F-9EC5-E55A-ED39-FF2A6CE3F9B4}"/>
          </ac:picMkLst>
        </pc:picChg>
        <pc:picChg chg="del">
          <ac:chgData name="Paul Lovell" userId="8e9b24204871aeab" providerId="LiveId" clId="{1F116E54-42A4-427A-840A-2A733FD68880}" dt="2022-08-05T03:17:00.155" v="161" actId="478"/>
          <ac:picMkLst>
            <pc:docMk/>
            <pc:sldMk cId="2534226630" sldId="270"/>
            <ac:picMk id="8194" creationId="{DD29D16D-A4A5-A3F6-8326-E2BE49AB366E}"/>
          </ac:picMkLst>
        </pc:picChg>
      </pc:sldChg>
      <pc:sldChg chg="addSp delSp modSp modAnim">
        <pc:chgData name="Paul Lovell" userId="8e9b24204871aeab" providerId="LiveId" clId="{1F116E54-42A4-427A-840A-2A733FD68880}" dt="2022-08-05T03:17:10.593" v="173" actId="20577"/>
        <pc:sldMkLst>
          <pc:docMk/>
          <pc:sldMk cId="558060007" sldId="271"/>
        </pc:sldMkLst>
        <pc:spChg chg="del">
          <ac:chgData name="Paul Lovell" userId="8e9b24204871aeab" providerId="LiveId" clId="{1F116E54-42A4-427A-840A-2A733FD68880}" dt="2022-08-05T03:17:07.315" v="166" actId="478"/>
          <ac:spMkLst>
            <pc:docMk/>
            <pc:sldMk cId="558060007" sldId="271"/>
            <ac:spMk id="5" creationId="{723D4A99-1B48-476B-81BD-D3BFB70C6413}"/>
          </ac:spMkLst>
        </pc:spChg>
        <pc:spChg chg="del">
          <ac:chgData name="Paul Lovell" userId="8e9b24204871aeab" providerId="LiveId" clId="{1F116E54-42A4-427A-840A-2A733FD68880}" dt="2022-08-05T03:17:07.315" v="166" actId="478"/>
          <ac:spMkLst>
            <pc:docMk/>
            <pc:sldMk cId="558060007" sldId="271"/>
            <ac:spMk id="6" creationId="{89470D4D-C5AC-4ED6-9A1E-1D8C45D73BCC}"/>
          </ac:spMkLst>
        </pc:spChg>
        <pc:spChg chg="del">
          <ac:chgData name="Paul Lovell" userId="8e9b24204871aeab" providerId="LiveId" clId="{1F116E54-42A4-427A-840A-2A733FD68880}" dt="2022-08-05T03:17:07.315" v="166" actId="478"/>
          <ac:spMkLst>
            <pc:docMk/>
            <pc:sldMk cId="558060007" sldId="271"/>
            <ac:spMk id="7" creationId="{4B57FF90-A46F-41C9-A0B7-D2BAE4274F0C}"/>
          </ac:spMkLst>
        </pc:spChg>
        <pc:spChg chg="add mod">
          <ac:chgData name="Paul Lovell" userId="8e9b24204871aeab" providerId="LiveId" clId="{1F116E54-42A4-427A-840A-2A733FD68880}" dt="2022-08-05T03:17:07.539" v="167"/>
          <ac:spMkLst>
            <pc:docMk/>
            <pc:sldMk cId="558060007" sldId="271"/>
            <ac:spMk id="9" creationId="{D0F87E8D-3FC2-F260-A415-FF0B6CA4CC5F}"/>
          </ac:spMkLst>
        </pc:spChg>
        <pc:spChg chg="add mod">
          <ac:chgData name="Paul Lovell" userId="8e9b24204871aeab" providerId="LiveId" clId="{1F116E54-42A4-427A-840A-2A733FD68880}" dt="2022-08-05T03:17:07.539" v="167"/>
          <ac:spMkLst>
            <pc:docMk/>
            <pc:sldMk cId="558060007" sldId="271"/>
            <ac:spMk id="10" creationId="{0A9DA630-1C20-823B-1E1C-381B7EA42141}"/>
          </ac:spMkLst>
        </pc:spChg>
        <pc:spChg chg="add mod">
          <ac:chgData name="Paul Lovell" userId="8e9b24204871aeab" providerId="LiveId" clId="{1F116E54-42A4-427A-840A-2A733FD68880}" dt="2022-08-05T03:17:10.593" v="173" actId="20577"/>
          <ac:spMkLst>
            <pc:docMk/>
            <pc:sldMk cId="558060007" sldId="271"/>
            <ac:spMk id="11" creationId="{DD50523A-98D0-94F2-AE14-025E572CF074}"/>
          </ac:spMkLst>
        </pc:spChg>
        <pc:spChg chg="add mod">
          <ac:chgData name="Paul Lovell" userId="8e9b24204871aeab" providerId="LiveId" clId="{1F116E54-42A4-427A-840A-2A733FD68880}" dt="2022-08-05T03:17:07.539" v="167"/>
          <ac:spMkLst>
            <pc:docMk/>
            <pc:sldMk cId="558060007" sldId="271"/>
            <ac:spMk id="12" creationId="{EF8BA887-8CD0-1DD8-9D2A-356DCDCF8C34}"/>
          </ac:spMkLst>
        </pc:spChg>
        <pc:picChg chg="del">
          <ac:chgData name="Paul Lovell" userId="8e9b24204871aeab" providerId="LiveId" clId="{1F116E54-42A4-427A-840A-2A733FD68880}" dt="2022-08-05T03:17:07.315" v="166" actId="478"/>
          <ac:picMkLst>
            <pc:docMk/>
            <pc:sldMk cId="558060007" sldId="271"/>
            <ac:picMk id="4" creationId="{CD79E4F9-D597-4611-8F9D-4C0447DA297F}"/>
          </ac:picMkLst>
        </pc:picChg>
        <pc:picChg chg="del">
          <ac:chgData name="Paul Lovell" userId="8e9b24204871aeab" providerId="LiveId" clId="{1F116E54-42A4-427A-840A-2A733FD68880}" dt="2022-08-05T03:17:07.315" v="166" actId="478"/>
          <ac:picMkLst>
            <pc:docMk/>
            <pc:sldMk cId="558060007" sldId="271"/>
            <ac:picMk id="8" creationId="{49B74399-7BA3-19D4-88FF-10C40EE716A7}"/>
          </ac:picMkLst>
        </pc:picChg>
        <pc:picChg chg="add mod">
          <ac:chgData name="Paul Lovell" userId="8e9b24204871aeab" providerId="LiveId" clId="{1F116E54-42A4-427A-840A-2A733FD68880}" dt="2022-08-05T03:17:07.539" v="167"/>
          <ac:picMkLst>
            <pc:docMk/>
            <pc:sldMk cId="558060007" sldId="271"/>
            <ac:picMk id="13" creationId="{2A490698-B24B-F659-77C0-31E3FABDE514}"/>
          </ac:picMkLst>
        </pc:picChg>
        <pc:picChg chg="add mod">
          <ac:chgData name="Paul Lovell" userId="8e9b24204871aeab" providerId="LiveId" clId="{1F116E54-42A4-427A-840A-2A733FD68880}" dt="2022-08-05T03:17:07.539" v="167"/>
          <ac:picMkLst>
            <pc:docMk/>
            <pc:sldMk cId="558060007" sldId="271"/>
            <ac:picMk id="14" creationId="{5AE74951-63E8-ADEA-5110-6A1B8559E8E8}"/>
          </ac:picMkLst>
        </pc:picChg>
      </pc:sldChg>
      <pc:sldChg chg="addSp delSp modSp modAnim">
        <pc:chgData name="Paul Lovell" userId="8e9b24204871aeab" providerId="LiveId" clId="{1F116E54-42A4-427A-840A-2A733FD68880}" dt="2022-08-05T03:17:26.701" v="187" actId="20577"/>
        <pc:sldMkLst>
          <pc:docMk/>
          <pc:sldMk cId="3408840256" sldId="272"/>
        </pc:sldMkLst>
        <pc:spChg chg="del">
          <ac:chgData name="Paul Lovell" userId="8e9b24204871aeab" providerId="LiveId" clId="{1F116E54-42A4-427A-840A-2A733FD68880}" dt="2022-08-05T03:17:15.751" v="174" actId="478"/>
          <ac:spMkLst>
            <pc:docMk/>
            <pc:sldMk cId="3408840256" sldId="272"/>
            <ac:spMk id="5" creationId="{2F74CE5C-F671-4BC5-9662-10FD9C48E1AA}"/>
          </ac:spMkLst>
        </pc:spChg>
        <pc:spChg chg="del">
          <ac:chgData name="Paul Lovell" userId="8e9b24204871aeab" providerId="LiveId" clId="{1F116E54-42A4-427A-840A-2A733FD68880}" dt="2022-08-05T03:17:15.751" v="174" actId="478"/>
          <ac:spMkLst>
            <pc:docMk/>
            <pc:sldMk cId="3408840256" sldId="272"/>
            <ac:spMk id="6" creationId="{4F0C082A-375E-4BC7-816D-7293715EA24E}"/>
          </ac:spMkLst>
        </pc:spChg>
        <pc:spChg chg="del">
          <ac:chgData name="Paul Lovell" userId="8e9b24204871aeab" providerId="LiveId" clId="{1F116E54-42A4-427A-840A-2A733FD68880}" dt="2022-08-05T03:17:15.751" v="174" actId="478"/>
          <ac:spMkLst>
            <pc:docMk/>
            <pc:sldMk cId="3408840256" sldId="272"/>
            <ac:spMk id="7" creationId="{C4BFD1D3-CF5D-4989-B3D1-22301018793D}"/>
          </ac:spMkLst>
        </pc:spChg>
        <pc:spChg chg="add mod">
          <ac:chgData name="Paul Lovell" userId="8e9b24204871aeab" providerId="LiveId" clId="{1F116E54-42A4-427A-840A-2A733FD68880}" dt="2022-08-05T03:17:16.026" v="175"/>
          <ac:spMkLst>
            <pc:docMk/>
            <pc:sldMk cId="3408840256" sldId="272"/>
            <ac:spMk id="8" creationId="{C8A9DAEA-C110-7DFA-F2B0-F9538D4CFB06}"/>
          </ac:spMkLst>
        </pc:spChg>
        <pc:spChg chg="add mod">
          <ac:chgData name="Paul Lovell" userId="8e9b24204871aeab" providerId="LiveId" clId="{1F116E54-42A4-427A-840A-2A733FD68880}" dt="2022-08-05T03:17:16.026" v="175"/>
          <ac:spMkLst>
            <pc:docMk/>
            <pc:sldMk cId="3408840256" sldId="272"/>
            <ac:spMk id="9" creationId="{DD766CF5-8635-FA71-B848-4C7ADBF62C99}"/>
          </ac:spMkLst>
        </pc:spChg>
        <pc:spChg chg="add mod">
          <ac:chgData name="Paul Lovell" userId="8e9b24204871aeab" providerId="LiveId" clId="{1F116E54-42A4-427A-840A-2A733FD68880}" dt="2022-08-05T03:17:26.701" v="187" actId="20577"/>
          <ac:spMkLst>
            <pc:docMk/>
            <pc:sldMk cId="3408840256" sldId="272"/>
            <ac:spMk id="10" creationId="{8B8CBE42-8A7E-3739-38AA-6EA79912375B}"/>
          </ac:spMkLst>
        </pc:spChg>
        <pc:spChg chg="add mod">
          <ac:chgData name="Paul Lovell" userId="8e9b24204871aeab" providerId="LiveId" clId="{1F116E54-42A4-427A-840A-2A733FD68880}" dt="2022-08-05T03:17:16.026" v="175"/>
          <ac:spMkLst>
            <pc:docMk/>
            <pc:sldMk cId="3408840256" sldId="272"/>
            <ac:spMk id="11" creationId="{895CFC0C-2087-E461-5740-127B62F25CB9}"/>
          </ac:spMkLst>
        </pc:spChg>
        <pc:picChg chg="del">
          <ac:chgData name="Paul Lovell" userId="8e9b24204871aeab" providerId="LiveId" clId="{1F116E54-42A4-427A-840A-2A733FD68880}" dt="2022-08-05T03:17:15.751" v="174" actId="478"/>
          <ac:picMkLst>
            <pc:docMk/>
            <pc:sldMk cId="3408840256" sldId="272"/>
            <ac:picMk id="4" creationId="{A70646F5-B355-4DFD-B0EA-00A7B8E4062D}"/>
          </ac:picMkLst>
        </pc:picChg>
        <pc:picChg chg="add mod">
          <ac:chgData name="Paul Lovell" userId="8e9b24204871aeab" providerId="LiveId" clId="{1F116E54-42A4-427A-840A-2A733FD68880}" dt="2022-08-05T03:17:16.026" v="175"/>
          <ac:picMkLst>
            <pc:docMk/>
            <pc:sldMk cId="3408840256" sldId="272"/>
            <ac:picMk id="12" creationId="{8370170F-CB1C-65E8-3E09-1D1CDD24CC92}"/>
          </ac:picMkLst>
        </pc:picChg>
        <pc:picChg chg="add mod">
          <ac:chgData name="Paul Lovell" userId="8e9b24204871aeab" providerId="LiveId" clId="{1F116E54-42A4-427A-840A-2A733FD68880}" dt="2022-08-05T03:17:16.026" v="175"/>
          <ac:picMkLst>
            <pc:docMk/>
            <pc:sldMk cId="3408840256" sldId="272"/>
            <ac:picMk id="13" creationId="{0169AB9E-A18E-9739-BE3E-ED15009060A6}"/>
          </ac:picMkLst>
        </pc:picChg>
        <pc:picChg chg="del">
          <ac:chgData name="Paul Lovell" userId="8e9b24204871aeab" providerId="LiveId" clId="{1F116E54-42A4-427A-840A-2A733FD68880}" dt="2022-08-05T03:17:15.751" v="174" actId="478"/>
          <ac:picMkLst>
            <pc:docMk/>
            <pc:sldMk cId="3408840256" sldId="272"/>
            <ac:picMk id="9218" creationId="{A3911DD9-4FF4-4A22-3F25-77B58E952092}"/>
          </ac:picMkLst>
        </pc:picChg>
      </pc:sldChg>
      <pc:sldChg chg="addSp delSp modSp modAnim">
        <pc:chgData name="Paul Lovell" userId="8e9b24204871aeab" providerId="LiveId" clId="{1F116E54-42A4-427A-840A-2A733FD68880}" dt="2022-08-05T03:17:41.362" v="194" actId="20577"/>
        <pc:sldMkLst>
          <pc:docMk/>
          <pc:sldMk cId="95036848" sldId="273"/>
        </pc:sldMkLst>
        <pc:spChg chg="del">
          <ac:chgData name="Paul Lovell" userId="8e9b24204871aeab" providerId="LiveId" clId="{1F116E54-42A4-427A-840A-2A733FD68880}" dt="2022-08-05T03:17:37.765" v="188" actId="478"/>
          <ac:spMkLst>
            <pc:docMk/>
            <pc:sldMk cId="95036848" sldId="273"/>
            <ac:spMk id="5" creationId="{DD9B9A9C-4A73-4DB0-B256-36A5E4D0C47C}"/>
          </ac:spMkLst>
        </pc:spChg>
        <pc:spChg chg="del">
          <ac:chgData name="Paul Lovell" userId="8e9b24204871aeab" providerId="LiveId" clId="{1F116E54-42A4-427A-840A-2A733FD68880}" dt="2022-08-05T03:17:37.765" v="188" actId="478"/>
          <ac:spMkLst>
            <pc:docMk/>
            <pc:sldMk cId="95036848" sldId="273"/>
            <ac:spMk id="6" creationId="{D354F3DF-45F4-49A1-8A4F-5D4A456B92FB}"/>
          </ac:spMkLst>
        </pc:spChg>
        <pc:spChg chg="del">
          <ac:chgData name="Paul Lovell" userId="8e9b24204871aeab" providerId="LiveId" clId="{1F116E54-42A4-427A-840A-2A733FD68880}" dt="2022-08-05T03:17:37.765" v="188" actId="478"/>
          <ac:spMkLst>
            <pc:docMk/>
            <pc:sldMk cId="95036848" sldId="273"/>
            <ac:spMk id="7" creationId="{647A5C86-CC43-4968-B340-C8E57AD64096}"/>
          </ac:spMkLst>
        </pc:spChg>
        <pc:spChg chg="add mod">
          <ac:chgData name="Paul Lovell" userId="8e9b24204871aeab" providerId="LiveId" clId="{1F116E54-42A4-427A-840A-2A733FD68880}" dt="2022-08-05T03:17:37.988" v="189"/>
          <ac:spMkLst>
            <pc:docMk/>
            <pc:sldMk cId="95036848" sldId="273"/>
            <ac:spMk id="8" creationId="{D7841697-50D2-DC32-F636-B6599FE3D6DF}"/>
          </ac:spMkLst>
        </pc:spChg>
        <pc:spChg chg="add mod">
          <ac:chgData name="Paul Lovell" userId="8e9b24204871aeab" providerId="LiveId" clId="{1F116E54-42A4-427A-840A-2A733FD68880}" dt="2022-08-05T03:17:37.988" v="189"/>
          <ac:spMkLst>
            <pc:docMk/>
            <pc:sldMk cId="95036848" sldId="273"/>
            <ac:spMk id="9" creationId="{0809581F-511A-1178-91E8-59692D47F702}"/>
          </ac:spMkLst>
        </pc:spChg>
        <pc:spChg chg="add mod">
          <ac:chgData name="Paul Lovell" userId="8e9b24204871aeab" providerId="LiveId" clId="{1F116E54-42A4-427A-840A-2A733FD68880}" dt="2022-08-05T03:17:41.362" v="194" actId="20577"/>
          <ac:spMkLst>
            <pc:docMk/>
            <pc:sldMk cId="95036848" sldId="273"/>
            <ac:spMk id="10" creationId="{609DBF9B-74C3-FDB7-53A0-B0D18C9780A4}"/>
          </ac:spMkLst>
        </pc:spChg>
        <pc:spChg chg="add mod">
          <ac:chgData name="Paul Lovell" userId="8e9b24204871aeab" providerId="LiveId" clId="{1F116E54-42A4-427A-840A-2A733FD68880}" dt="2022-08-05T03:17:37.988" v="189"/>
          <ac:spMkLst>
            <pc:docMk/>
            <pc:sldMk cId="95036848" sldId="273"/>
            <ac:spMk id="11" creationId="{4C9D06D5-1191-D8C5-7406-F94630D4827D}"/>
          </ac:spMkLst>
        </pc:spChg>
        <pc:picChg chg="del">
          <ac:chgData name="Paul Lovell" userId="8e9b24204871aeab" providerId="LiveId" clId="{1F116E54-42A4-427A-840A-2A733FD68880}" dt="2022-08-05T03:17:37.765" v="188" actId="478"/>
          <ac:picMkLst>
            <pc:docMk/>
            <pc:sldMk cId="95036848" sldId="273"/>
            <ac:picMk id="4" creationId="{1B3EBCAE-27A5-4744-B0E1-E46C598F1D29}"/>
          </ac:picMkLst>
        </pc:picChg>
        <pc:picChg chg="add mod">
          <ac:chgData name="Paul Lovell" userId="8e9b24204871aeab" providerId="LiveId" clId="{1F116E54-42A4-427A-840A-2A733FD68880}" dt="2022-08-05T03:17:37.988" v="189"/>
          <ac:picMkLst>
            <pc:docMk/>
            <pc:sldMk cId="95036848" sldId="273"/>
            <ac:picMk id="12" creationId="{14E34F44-8BCD-77EC-0836-04C4533DA815}"/>
          </ac:picMkLst>
        </pc:picChg>
        <pc:picChg chg="add mod">
          <ac:chgData name="Paul Lovell" userId="8e9b24204871aeab" providerId="LiveId" clId="{1F116E54-42A4-427A-840A-2A733FD68880}" dt="2022-08-05T03:17:37.988" v="189"/>
          <ac:picMkLst>
            <pc:docMk/>
            <pc:sldMk cId="95036848" sldId="273"/>
            <ac:picMk id="13" creationId="{B615ED28-338E-FD0B-C85F-9F56EFDE8E2C}"/>
          </ac:picMkLst>
        </pc:picChg>
        <pc:picChg chg="del">
          <ac:chgData name="Paul Lovell" userId="8e9b24204871aeab" providerId="LiveId" clId="{1F116E54-42A4-427A-840A-2A733FD68880}" dt="2022-08-05T03:17:37.765" v="188" actId="478"/>
          <ac:picMkLst>
            <pc:docMk/>
            <pc:sldMk cId="95036848" sldId="273"/>
            <ac:picMk id="10242" creationId="{5CBDB395-6E49-753F-31F6-4E1DFB1628FE}"/>
          </ac:picMkLst>
        </pc:picChg>
      </pc:sldChg>
      <pc:sldChg chg="addSp delSp modSp modAnim">
        <pc:chgData name="Paul Lovell" userId="8e9b24204871aeab" providerId="LiveId" clId="{1F116E54-42A4-427A-840A-2A733FD68880}" dt="2022-08-05T03:17:47.832" v="199" actId="20577"/>
        <pc:sldMkLst>
          <pc:docMk/>
          <pc:sldMk cId="3967726415" sldId="274"/>
        </pc:sldMkLst>
        <pc:spChg chg="del">
          <ac:chgData name="Paul Lovell" userId="8e9b24204871aeab" providerId="LiveId" clId="{1F116E54-42A4-427A-840A-2A733FD68880}" dt="2022-08-05T03:17:44.757" v="195" actId="478"/>
          <ac:spMkLst>
            <pc:docMk/>
            <pc:sldMk cId="3967726415" sldId="274"/>
            <ac:spMk id="5" creationId="{C616DCD5-4F8D-4FD6-8494-BFBF9C84D698}"/>
          </ac:spMkLst>
        </pc:spChg>
        <pc:spChg chg="del">
          <ac:chgData name="Paul Lovell" userId="8e9b24204871aeab" providerId="LiveId" clId="{1F116E54-42A4-427A-840A-2A733FD68880}" dt="2022-08-05T03:17:44.757" v="195" actId="478"/>
          <ac:spMkLst>
            <pc:docMk/>
            <pc:sldMk cId="3967726415" sldId="274"/>
            <ac:spMk id="6" creationId="{EAB8F5B0-303F-4551-AEC0-BA720975EE59}"/>
          </ac:spMkLst>
        </pc:spChg>
        <pc:spChg chg="del">
          <ac:chgData name="Paul Lovell" userId="8e9b24204871aeab" providerId="LiveId" clId="{1F116E54-42A4-427A-840A-2A733FD68880}" dt="2022-08-05T03:17:44.757" v="195" actId="478"/>
          <ac:spMkLst>
            <pc:docMk/>
            <pc:sldMk cId="3967726415" sldId="274"/>
            <ac:spMk id="7" creationId="{4441C097-732B-4409-9953-997264BF8961}"/>
          </ac:spMkLst>
        </pc:spChg>
        <pc:spChg chg="add mod">
          <ac:chgData name="Paul Lovell" userId="8e9b24204871aeab" providerId="LiveId" clId="{1F116E54-42A4-427A-840A-2A733FD68880}" dt="2022-08-05T03:17:45.017" v="196"/>
          <ac:spMkLst>
            <pc:docMk/>
            <pc:sldMk cId="3967726415" sldId="274"/>
            <ac:spMk id="10" creationId="{FB747368-58A6-872A-5343-E0FC7CDBEA12}"/>
          </ac:spMkLst>
        </pc:spChg>
        <pc:spChg chg="add mod">
          <ac:chgData name="Paul Lovell" userId="8e9b24204871aeab" providerId="LiveId" clId="{1F116E54-42A4-427A-840A-2A733FD68880}" dt="2022-08-05T03:17:45.017" v="196"/>
          <ac:spMkLst>
            <pc:docMk/>
            <pc:sldMk cId="3967726415" sldId="274"/>
            <ac:spMk id="11" creationId="{068198CE-D534-D21D-2684-7FA7F9453E99}"/>
          </ac:spMkLst>
        </pc:spChg>
        <pc:spChg chg="add mod">
          <ac:chgData name="Paul Lovell" userId="8e9b24204871aeab" providerId="LiveId" clId="{1F116E54-42A4-427A-840A-2A733FD68880}" dt="2022-08-05T03:17:47.832" v="199" actId="20577"/>
          <ac:spMkLst>
            <pc:docMk/>
            <pc:sldMk cId="3967726415" sldId="274"/>
            <ac:spMk id="12" creationId="{517A038B-5432-8405-732C-B57BC59077B8}"/>
          </ac:spMkLst>
        </pc:spChg>
        <pc:spChg chg="add mod">
          <ac:chgData name="Paul Lovell" userId="8e9b24204871aeab" providerId="LiveId" clId="{1F116E54-42A4-427A-840A-2A733FD68880}" dt="2022-08-05T03:17:45.017" v="196"/>
          <ac:spMkLst>
            <pc:docMk/>
            <pc:sldMk cId="3967726415" sldId="274"/>
            <ac:spMk id="13" creationId="{23582EBB-DDDB-DAEC-B9D6-ADA3E4B37818}"/>
          </ac:spMkLst>
        </pc:spChg>
        <pc:picChg chg="del">
          <ac:chgData name="Paul Lovell" userId="8e9b24204871aeab" providerId="LiveId" clId="{1F116E54-42A4-427A-840A-2A733FD68880}" dt="2022-08-05T03:17:44.757" v="195" actId="478"/>
          <ac:picMkLst>
            <pc:docMk/>
            <pc:sldMk cId="3967726415" sldId="274"/>
            <ac:picMk id="4" creationId="{41D2C57B-B6FE-477C-9789-3E80DEA3A7C0}"/>
          </ac:picMkLst>
        </pc:picChg>
        <pc:picChg chg="del">
          <ac:chgData name="Paul Lovell" userId="8e9b24204871aeab" providerId="LiveId" clId="{1F116E54-42A4-427A-840A-2A733FD68880}" dt="2022-08-05T03:17:44.757" v="195" actId="478"/>
          <ac:picMkLst>
            <pc:docMk/>
            <pc:sldMk cId="3967726415" sldId="274"/>
            <ac:picMk id="8" creationId="{D1ABD459-4931-487C-4AEE-3662BE4E5441}"/>
          </ac:picMkLst>
        </pc:picChg>
        <pc:picChg chg="del">
          <ac:chgData name="Paul Lovell" userId="8e9b24204871aeab" providerId="LiveId" clId="{1F116E54-42A4-427A-840A-2A733FD68880}" dt="2022-08-05T03:17:44.757" v="195" actId="478"/>
          <ac:picMkLst>
            <pc:docMk/>
            <pc:sldMk cId="3967726415" sldId="274"/>
            <ac:picMk id="9" creationId="{12B8834D-85FD-5C1B-14EE-A6B8E42399B1}"/>
          </ac:picMkLst>
        </pc:picChg>
        <pc:picChg chg="add mod">
          <ac:chgData name="Paul Lovell" userId="8e9b24204871aeab" providerId="LiveId" clId="{1F116E54-42A4-427A-840A-2A733FD68880}" dt="2022-08-05T03:17:45.017" v="196"/>
          <ac:picMkLst>
            <pc:docMk/>
            <pc:sldMk cId="3967726415" sldId="274"/>
            <ac:picMk id="14" creationId="{A710D9EC-CA49-6FF9-9359-D2776F391605}"/>
          </ac:picMkLst>
        </pc:picChg>
        <pc:picChg chg="add mod">
          <ac:chgData name="Paul Lovell" userId="8e9b24204871aeab" providerId="LiveId" clId="{1F116E54-42A4-427A-840A-2A733FD68880}" dt="2022-08-05T03:17:45.017" v="196"/>
          <ac:picMkLst>
            <pc:docMk/>
            <pc:sldMk cId="3967726415" sldId="274"/>
            <ac:picMk id="15" creationId="{FE1E8ABE-7907-F6A7-588B-671CDC5ED52C}"/>
          </ac:picMkLst>
        </pc:picChg>
        <pc:picChg chg="del">
          <ac:chgData name="Paul Lovell" userId="8e9b24204871aeab" providerId="LiveId" clId="{1F116E54-42A4-427A-840A-2A733FD68880}" dt="2022-08-05T03:17:44.757" v="195" actId="478"/>
          <ac:picMkLst>
            <pc:docMk/>
            <pc:sldMk cId="3967726415" sldId="274"/>
            <ac:picMk id="11266" creationId="{9EBAF16E-A450-530F-4CBB-AE4233533D73}"/>
          </ac:picMkLst>
        </pc:picChg>
      </pc:sldChg>
      <pc:sldChg chg="addSp delSp modSp modAnim">
        <pc:chgData name="Paul Lovell" userId="8e9b24204871aeab" providerId="LiveId" clId="{1F116E54-42A4-427A-840A-2A733FD68880}" dt="2022-08-05T03:17:55.740" v="204" actId="20577"/>
        <pc:sldMkLst>
          <pc:docMk/>
          <pc:sldMk cId="652740934" sldId="275"/>
        </pc:sldMkLst>
        <pc:spChg chg="del">
          <ac:chgData name="Paul Lovell" userId="8e9b24204871aeab" providerId="LiveId" clId="{1F116E54-42A4-427A-840A-2A733FD68880}" dt="2022-08-05T03:17:51.718" v="200" actId="478"/>
          <ac:spMkLst>
            <pc:docMk/>
            <pc:sldMk cId="652740934" sldId="275"/>
            <ac:spMk id="5" creationId="{234AA409-CB8E-40FE-A5F1-6A3B2659F7F2}"/>
          </ac:spMkLst>
        </pc:spChg>
        <pc:spChg chg="del">
          <ac:chgData name="Paul Lovell" userId="8e9b24204871aeab" providerId="LiveId" clId="{1F116E54-42A4-427A-840A-2A733FD68880}" dt="2022-08-05T03:17:51.718" v="200" actId="478"/>
          <ac:spMkLst>
            <pc:docMk/>
            <pc:sldMk cId="652740934" sldId="275"/>
            <ac:spMk id="6" creationId="{9F407ADB-3CB2-4330-BD55-F7795B894470}"/>
          </ac:spMkLst>
        </pc:spChg>
        <pc:spChg chg="del">
          <ac:chgData name="Paul Lovell" userId="8e9b24204871aeab" providerId="LiveId" clId="{1F116E54-42A4-427A-840A-2A733FD68880}" dt="2022-08-05T03:17:51.718" v="200" actId="478"/>
          <ac:spMkLst>
            <pc:docMk/>
            <pc:sldMk cId="652740934" sldId="275"/>
            <ac:spMk id="7" creationId="{5C6A5D30-138A-488C-B75B-931248016C68}"/>
          </ac:spMkLst>
        </pc:spChg>
        <pc:spChg chg="add mod">
          <ac:chgData name="Paul Lovell" userId="8e9b24204871aeab" providerId="LiveId" clId="{1F116E54-42A4-427A-840A-2A733FD68880}" dt="2022-08-05T03:17:52.076" v="201"/>
          <ac:spMkLst>
            <pc:docMk/>
            <pc:sldMk cId="652740934" sldId="275"/>
            <ac:spMk id="8" creationId="{FFA449C0-35D7-7261-20F1-65BCE67BAED7}"/>
          </ac:spMkLst>
        </pc:spChg>
        <pc:spChg chg="add mod">
          <ac:chgData name="Paul Lovell" userId="8e9b24204871aeab" providerId="LiveId" clId="{1F116E54-42A4-427A-840A-2A733FD68880}" dt="2022-08-05T03:17:52.076" v="201"/>
          <ac:spMkLst>
            <pc:docMk/>
            <pc:sldMk cId="652740934" sldId="275"/>
            <ac:spMk id="9" creationId="{6E4BC515-73A1-C94B-C3D7-2D03B175FA10}"/>
          </ac:spMkLst>
        </pc:spChg>
        <pc:spChg chg="add mod">
          <ac:chgData name="Paul Lovell" userId="8e9b24204871aeab" providerId="LiveId" clId="{1F116E54-42A4-427A-840A-2A733FD68880}" dt="2022-08-05T03:17:55.740" v="204" actId="20577"/>
          <ac:spMkLst>
            <pc:docMk/>
            <pc:sldMk cId="652740934" sldId="275"/>
            <ac:spMk id="10" creationId="{F7AA192A-47BE-05B9-AD87-342140963641}"/>
          </ac:spMkLst>
        </pc:spChg>
        <pc:spChg chg="add mod">
          <ac:chgData name="Paul Lovell" userId="8e9b24204871aeab" providerId="LiveId" clId="{1F116E54-42A4-427A-840A-2A733FD68880}" dt="2022-08-05T03:17:52.076" v="201"/>
          <ac:spMkLst>
            <pc:docMk/>
            <pc:sldMk cId="652740934" sldId="275"/>
            <ac:spMk id="11" creationId="{6066DC7C-9876-86ED-B2CB-F741B81AA69D}"/>
          </ac:spMkLst>
        </pc:spChg>
        <pc:picChg chg="del">
          <ac:chgData name="Paul Lovell" userId="8e9b24204871aeab" providerId="LiveId" clId="{1F116E54-42A4-427A-840A-2A733FD68880}" dt="2022-08-05T03:17:51.718" v="200" actId="478"/>
          <ac:picMkLst>
            <pc:docMk/>
            <pc:sldMk cId="652740934" sldId="275"/>
            <ac:picMk id="4" creationId="{2158471C-FF63-4EC8-9638-B9C3749C595B}"/>
          </ac:picMkLst>
        </pc:picChg>
        <pc:picChg chg="add mod">
          <ac:chgData name="Paul Lovell" userId="8e9b24204871aeab" providerId="LiveId" clId="{1F116E54-42A4-427A-840A-2A733FD68880}" dt="2022-08-05T03:17:52.076" v="201"/>
          <ac:picMkLst>
            <pc:docMk/>
            <pc:sldMk cId="652740934" sldId="275"/>
            <ac:picMk id="12" creationId="{2FBE4AC2-5276-2234-289A-AA8CB1BB280A}"/>
          </ac:picMkLst>
        </pc:picChg>
        <pc:picChg chg="add mod">
          <ac:chgData name="Paul Lovell" userId="8e9b24204871aeab" providerId="LiveId" clId="{1F116E54-42A4-427A-840A-2A733FD68880}" dt="2022-08-05T03:17:52.076" v="201"/>
          <ac:picMkLst>
            <pc:docMk/>
            <pc:sldMk cId="652740934" sldId="275"/>
            <ac:picMk id="13" creationId="{E9C4BD24-ADA0-F934-B503-E38AB718F177}"/>
          </ac:picMkLst>
        </pc:picChg>
        <pc:picChg chg="del">
          <ac:chgData name="Paul Lovell" userId="8e9b24204871aeab" providerId="LiveId" clId="{1F116E54-42A4-427A-840A-2A733FD68880}" dt="2022-08-05T03:17:51.718" v="200" actId="478"/>
          <ac:picMkLst>
            <pc:docMk/>
            <pc:sldMk cId="652740934" sldId="275"/>
            <ac:picMk id="12290" creationId="{36E6C42D-48C4-B038-3227-C8CB52EE7C86}"/>
          </ac:picMkLst>
        </pc:picChg>
      </pc:sldChg>
      <pc:sldChg chg="addSp delSp modSp modAnim">
        <pc:chgData name="Paul Lovell" userId="8e9b24204871aeab" providerId="LiveId" clId="{1F116E54-42A4-427A-840A-2A733FD68880}" dt="2022-08-05T03:18:09.393" v="212" actId="20577"/>
        <pc:sldMkLst>
          <pc:docMk/>
          <pc:sldMk cId="1719282175" sldId="276"/>
        </pc:sldMkLst>
        <pc:spChg chg="del">
          <ac:chgData name="Paul Lovell" userId="8e9b24204871aeab" providerId="LiveId" clId="{1F116E54-42A4-427A-840A-2A733FD68880}" dt="2022-08-05T03:17:58.697" v="205" actId="478"/>
          <ac:spMkLst>
            <pc:docMk/>
            <pc:sldMk cId="1719282175" sldId="276"/>
            <ac:spMk id="5" creationId="{A16451CD-334C-47E6-8F0F-633B363889FA}"/>
          </ac:spMkLst>
        </pc:spChg>
        <pc:spChg chg="del">
          <ac:chgData name="Paul Lovell" userId="8e9b24204871aeab" providerId="LiveId" clId="{1F116E54-42A4-427A-840A-2A733FD68880}" dt="2022-08-05T03:17:58.697" v="205" actId="478"/>
          <ac:spMkLst>
            <pc:docMk/>
            <pc:sldMk cId="1719282175" sldId="276"/>
            <ac:spMk id="6" creationId="{A5494B12-C71C-4ED6-B7FE-09CCBAAABF37}"/>
          </ac:spMkLst>
        </pc:spChg>
        <pc:spChg chg="del">
          <ac:chgData name="Paul Lovell" userId="8e9b24204871aeab" providerId="LiveId" clId="{1F116E54-42A4-427A-840A-2A733FD68880}" dt="2022-08-05T03:17:58.697" v="205" actId="478"/>
          <ac:spMkLst>
            <pc:docMk/>
            <pc:sldMk cId="1719282175" sldId="276"/>
            <ac:spMk id="7" creationId="{60F65483-B6D4-47FA-B2AB-DAD7CA4E25AA}"/>
          </ac:spMkLst>
        </pc:spChg>
        <pc:spChg chg="add mod">
          <ac:chgData name="Paul Lovell" userId="8e9b24204871aeab" providerId="LiveId" clId="{1F116E54-42A4-427A-840A-2A733FD68880}" dt="2022-08-05T03:17:58.886" v="206"/>
          <ac:spMkLst>
            <pc:docMk/>
            <pc:sldMk cId="1719282175" sldId="276"/>
            <ac:spMk id="9" creationId="{1415E7F2-B91C-E250-6093-0AC430251628}"/>
          </ac:spMkLst>
        </pc:spChg>
        <pc:spChg chg="add mod">
          <ac:chgData name="Paul Lovell" userId="8e9b24204871aeab" providerId="LiveId" clId="{1F116E54-42A4-427A-840A-2A733FD68880}" dt="2022-08-05T03:17:58.886" v="206"/>
          <ac:spMkLst>
            <pc:docMk/>
            <pc:sldMk cId="1719282175" sldId="276"/>
            <ac:spMk id="10" creationId="{C44F5184-9292-EB8A-17AE-AFB51196D199}"/>
          </ac:spMkLst>
        </pc:spChg>
        <pc:spChg chg="add mod">
          <ac:chgData name="Paul Lovell" userId="8e9b24204871aeab" providerId="LiveId" clId="{1F116E54-42A4-427A-840A-2A733FD68880}" dt="2022-08-05T03:18:09.393" v="212" actId="20577"/>
          <ac:spMkLst>
            <pc:docMk/>
            <pc:sldMk cId="1719282175" sldId="276"/>
            <ac:spMk id="11" creationId="{C286CDE0-4341-0E3B-94CC-FA3F39AFFA0D}"/>
          </ac:spMkLst>
        </pc:spChg>
        <pc:spChg chg="add mod">
          <ac:chgData name="Paul Lovell" userId="8e9b24204871aeab" providerId="LiveId" clId="{1F116E54-42A4-427A-840A-2A733FD68880}" dt="2022-08-05T03:17:58.886" v="206"/>
          <ac:spMkLst>
            <pc:docMk/>
            <pc:sldMk cId="1719282175" sldId="276"/>
            <ac:spMk id="12" creationId="{69261F68-6CEB-12BC-602D-D6F9F2148501}"/>
          </ac:spMkLst>
        </pc:spChg>
        <pc:picChg chg="del">
          <ac:chgData name="Paul Lovell" userId="8e9b24204871aeab" providerId="LiveId" clId="{1F116E54-42A4-427A-840A-2A733FD68880}" dt="2022-08-05T03:17:58.697" v="205" actId="478"/>
          <ac:picMkLst>
            <pc:docMk/>
            <pc:sldMk cId="1719282175" sldId="276"/>
            <ac:picMk id="4" creationId="{F5022D1E-925B-45C1-952D-7FEBADF5DC73}"/>
          </ac:picMkLst>
        </pc:picChg>
        <pc:picChg chg="add mod">
          <ac:chgData name="Paul Lovell" userId="8e9b24204871aeab" providerId="LiveId" clId="{1F116E54-42A4-427A-840A-2A733FD68880}" dt="2022-08-05T03:17:58.886" v="206"/>
          <ac:picMkLst>
            <pc:docMk/>
            <pc:sldMk cId="1719282175" sldId="276"/>
            <ac:picMk id="13" creationId="{BCD1F1F0-06C6-8A7D-0124-1B4935A9AAD2}"/>
          </ac:picMkLst>
        </pc:picChg>
        <pc:picChg chg="add mod">
          <ac:chgData name="Paul Lovell" userId="8e9b24204871aeab" providerId="LiveId" clId="{1F116E54-42A4-427A-840A-2A733FD68880}" dt="2022-08-05T03:17:58.886" v="206"/>
          <ac:picMkLst>
            <pc:docMk/>
            <pc:sldMk cId="1719282175" sldId="276"/>
            <ac:picMk id="14" creationId="{4BA7EE7C-6E53-927C-649C-EC55AEA925B9}"/>
          </ac:picMkLst>
        </pc:picChg>
        <pc:picChg chg="del">
          <ac:chgData name="Paul Lovell" userId="8e9b24204871aeab" providerId="LiveId" clId="{1F116E54-42A4-427A-840A-2A733FD68880}" dt="2022-08-05T03:17:58.697" v="205" actId="478"/>
          <ac:picMkLst>
            <pc:docMk/>
            <pc:sldMk cId="1719282175" sldId="276"/>
            <ac:picMk id="13314" creationId="{2DE00507-378E-88E9-7C2D-4DC15B87873C}"/>
          </ac:picMkLst>
        </pc:picChg>
        <pc:picChg chg="del">
          <ac:chgData name="Paul Lovell" userId="8e9b24204871aeab" providerId="LiveId" clId="{1F116E54-42A4-427A-840A-2A733FD68880}" dt="2022-08-05T03:17:58.697" v="205" actId="478"/>
          <ac:picMkLst>
            <pc:docMk/>
            <pc:sldMk cId="1719282175" sldId="276"/>
            <ac:picMk id="13316" creationId="{F0700134-ED98-ABFE-3C4B-FF4B87CBD4BC}"/>
          </ac:picMkLst>
        </pc:picChg>
        <pc:picChg chg="del">
          <ac:chgData name="Paul Lovell" userId="8e9b24204871aeab" providerId="LiveId" clId="{1F116E54-42A4-427A-840A-2A733FD68880}" dt="2022-08-05T03:17:58.697" v="205" actId="478"/>
          <ac:picMkLst>
            <pc:docMk/>
            <pc:sldMk cId="1719282175" sldId="276"/>
            <ac:picMk id="13318" creationId="{EE870A65-71B4-9D2B-F802-7F94A23AC809}"/>
          </ac:picMkLst>
        </pc:picChg>
      </pc:sldChg>
      <pc:sldChg chg="addSp delSp modSp modAnim">
        <pc:chgData name="Paul Lovell" userId="8e9b24204871aeab" providerId="LiveId" clId="{1F116E54-42A4-427A-840A-2A733FD68880}" dt="2022-08-05T03:16:54.194" v="160" actId="20577"/>
        <pc:sldMkLst>
          <pc:docMk/>
          <pc:sldMk cId="1166777425" sldId="448"/>
        </pc:sldMkLst>
        <pc:spChg chg="del">
          <ac:chgData name="Paul Lovell" userId="8e9b24204871aeab" providerId="LiveId" clId="{1F116E54-42A4-427A-840A-2A733FD68880}" dt="2022-08-05T03:16:41.216" v="149" actId="478"/>
          <ac:spMkLst>
            <pc:docMk/>
            <pc:sldMk cId="1166777425" sldId="448"/>
            <ac:spMk id="5" creationId="{82CAD258-9CF3-4FA9-96B2-F7CAC1E38A89}"/>
          </ac:spMkLst>
        </pc:spChg>
        <pc:spChg chg="del">
          <ac:chgData name="Paul Lovell" userId="8e9b24204871aeab" providerId="LiveId" clId="{1F116E54-42A4-427A-840A-2A733FD68880}" dt="2022-08-05T03:16:41.216" v="149" actId="478"/>
          <ac:spMkLst>
            <pc:docMk/>
            <pc:sldMk cId="1166777425" sldId="448"/>
            <ac:spMk id="6" creationId="{4A574AA3-A95C-4A13-B237-AD4AC7447B19}"/>
          </ac:spMkLst>
        </pc:spChg>
        <pc:spChg chg="del">
          <ac:chgData name="Paul Lovell" userId="8e9b24204871aeab" providerId="LiveId" clId="{1F116E54-42A4-427A-840A-2A733FD68880}" dt="2022-08-05T03:16:41.216" v="149" actId="478"/>
          <ac:spMkLst>
            <pc:docMk/>
            <pc:sldMk cId="1166777425" sldId="448"/>
            <ac:spMk id="7" creationId="{FEB4D056-4EBD-4721-BF25-F836284E4469}"/>
          </ac:spMkLst>
        </pc:spChg>
        <pc:spChg chg="add mod">
          <ac:chgData name="Paul Lovell" userId="8e9b24204871aeab" providerId="LiveId" clId="{1F116E54-42A4-427A-840A-2A733FD68880}" dt="2022-08-05T03:16:41.788" v="150"/>
          <ac:spMkLst>
            <pc:docMk/>
            <pc:sldMk cId="1166777425" sldId="448"/>
            <ac:spMk id="9" creationId="{04C17854-AD1E-87D1-4940-BEB8D9B03FDC}"/>
          </ac:spMkLst>
        </pc:spChg>
        <pc:spChg chg="add mod">
          <ac:chgData name="Paul Lovell" userId="8e9b24204871aeab" providerId="LiveId" clId="{1F116E54-42A4-427A-840A-2A733FD68880}" dt="2022-08-05T03:16:41.788" v="150"/>
          <ac:spMkLst>
            <pc:docMk/>
            <pc:sldMk cId="1166777425" sldId="448"/>
            <ac:spMk id="10" creationId="{53CC3DFF-F16C-125F-C59E-D61DEA1F591C}"/>
          </ac:spMkLst>
        </pc:spChg>
        <pc:spChg chg="del">
          <ac:chgData name="Paul Lovell" userId="8e9b24204871aeab" providerId="LiveId" clId="{1F116E54-42A4-427A-840A-2A733FD68880}" dt="2022-08-05T03:16:41.216" v="149" actId="478"/>
          <ac:spMkLst>
            <pc:docMk/>
            <pc:sldMk cId="1166777425" sldId="448"/>
            <ac:spMk id="11" creationId="{155FE4CB-7334-BDB8-4658-BD22C3475841}"/>
          </ac:spMkLst>
        </pc:spChg>
        <pc:spChg chg="del">
          <ac:chgData name="Paul Lovell" userId="8e9b24204871aeab" providerId="LiveId" clId="{1F116E54-42A4-427A-840A-2A733FD68880}" dt="2022-08-05T03:16:41.216" v="149" actId="478"/>
          <ac:spMkLst>
            <pc:docMk/>
            <pc:sldMk cId="1166777425" sldId="448"/>
            <ac:spMk id="12" creationId="{9B37FF00-FC18-5D8A-6E3F-6924C2AB929E}"/>
          </ac:spMkLst>
        </pc:spChg>
        <pc:spChg chg="del">
          <ac:chgData name="Paul Lovell" userId="8e9b24204871aeab" providerId="LiveId" clId="{1F116E54-42A4-427A-840A-2A733FD68880}" dt="2022-08-05T03:16:41.216" v="149" actId="478"/>
          <ac:spMkLst>
            <pc:docMk/>
            <pc:sldMk cId="1166777425" sldId="448"/>
            <ac:spMk id="13" creationId="{B035DBDE-196B-D496-0349-D46E76FA987C}"/>
          </ac:spMkLst>
        </pc:spChg>
        <pc:spChg chg="add mod">
          <ac:chgData name="Paul Lovell" userId="8e9b24204871aeab" providerId="LiveId" clId="{1F116E54-42A4-427A-840A-2A733FD68880}" dt="2022-08-05T03:16:54.194" v="160" actId="20577"/>
          <ac:spMkLst>
            <pc:docMk/>
            <pc:sldMk cId="1166777425" sldId="448"/>
            <ac:spMk id="14" creationId="{989175B8-DC50-ABB9-1B57-0DC959B6E268}"/>
          </ac:spMkLst>
        </pc:spChg>
        <pc:spChg chg="add mod">
          <ac:chgData name="Paul Lovell" userId="8e9b24204871aeab" providerId="LiveId" clId="{1F116E54-42A4-427A-840A-2A733FD68880}" dt="2022-08-05T03:16:41.788" v="150"/>
          <ac:spMkLst>
            <pc:docMk/>
            <pc:sldMk cId="1166777425" sldId="448"/>
            <ac:spMk id="15" creationId="{A4BEC5B8-F796-B8B9-3A2A-2C6A9376990D}"/>
          </ac:spMkLst>
        </pc:spChg>
        <pc:picChg chg="del">
          <ac:chgData name="Paul Lovell" userId="8e9b24204871aeab" providerId="LiveId" clId="{1F116E54-42A4-427A-840A-2A733FD68880}" dt="2022-08-05T03:16:41.216" v="149" actId="478"/>
          <ac:picMkLst>
            <pc:docMk/>
            <pc:sldMk cId="1166777425" sldId="448"/>
            <ac:picMk id="4" creationId="{844BEDBE-C2B1-4FAB-8B0B-5788BE2719F5}"/>
          </ac:picMkLst>
        </pc:picChg>
        <pc:picChg chg="add mod">
          <ac:chgData name="Paul Lovell" userId="8e9b24204871aeab" providerId="LiveId" clId="{1F116E54-42A4-427A-840A-2A733FD68880}" dt="2022-08-05T03:16:41.788" v="150"/>
          <ac:picMkLst>
            <pc:docMk/>
            <pc:sldMk cId="1166777425" sldId="448"/>
            <ac:picMk id="16" creationId="{0678F03B-8B42-2C62-2D91-600227518DCE}"/>
          </ac:picMkLst>
        </pc:picChg>
        <pc:picChg chg="add mod">
          <ac:chgData name="Paul Lovell" userId="8e9b24204871aeab" providerId="LiveId" clId="{1F116E54-42A4-427A-840A-2A733FD68880}" dt="2022-08-05T03:16:41.788" v="150"/>
          <ac:picMkLst>
            <pc:docMk/>
            <pc:sldMk cId="1166777425" sldId="448"/>
            <ac:picMk id="17" creationId="{3172540E-C177-3C2D-D444-D97144C9F70D}"/>
          </ac:picMkLst>
        </pc:picChg>
      </pc:sldChg>
      <pc:sldChg chg="addSp delSp modSp modAnim">
        <pc:chgData name="Paul Lovell" userId="8e9b24204871aeab" providerId="LiveId" clId="{1F116E54-42A4-427A-840A-2A733FD68880}" dt="2022-08-05T03:18:14.832" v="216" actId="20577"/>
        <pc:sldMkLst>
          <pc:docMk/>
          <pc:sldMk cId="3829419596" sldId="449"/>
        </pc:sldMkLst>
        <pc:spChg chg="del">
          <ac:chgData name="Paul Lovell" userId="8e9b24204871aeab" providerId="LiveId" clId="{1F116E54-42A4-427A-840A-2A733FD68880}" dt="2022-08-05T03:18:12.584" v="213" actId="478"/>
          <ac:spMkLst>
            <pc:docMk/>
            <pc:sldMk cId="3829419596" sldId="449"/>
            <ac:spMk id="5" creationId="{2F74CE5C-F671-4BC5-9662-10FD9C48E1AA}"/>
          </ac:spMkLst>
        </pc:spChg>
        <pc:spChg chg="del">
          <ac:chgData name="Paul Lovell" userId="8e9b24204871aeab" providerId="LiveId" clId="{1F116E54-42A4-427A-840A-2A733FD68880}" dt="2022-08-05T03:18:12.584" v="213" actId="478"/>
          <ac:spMkLst>
            <pc:docMk/>
            <pc:sldMk cId="3829419596" sldId="449"/>
            <ac:spMk id="6" creationId="{4F0C082A-375E-4BC7-816D-7293715EA24E}"/>
          </ac:spMkLst>
        </pc:spChg>
        <pc:spChg chg="del">
          <ac:chgData name="Paul Lovell" userId="8e9b24204871aeab" providerId="LiveId" clId="{1F116E54-42A4-427A-840A-2A733FD68880}" dt="2022-08-05T03:18:12.584" v="213" actId="478"/>
          <ac:spMkLst>
            <pc:docMk/>
            <pc:sldMk cId="3829419596" sldId="449"/>
            <ac:spMk id="7" creationId="{C4BFD1D3-CF5D-4989-B3D1-22301018793D}"/>
          </ac:spMkLst>
        </pc:spChg>
        <pc:spChg chg="add mod">
          <ac:chgData name="Paul Lovell" userId="8e9b24204871aeab" providerId="LiveId" clId="{1F116E54-42A4-427A-840A-2A733FD68880}" dt="2022-08-05T03:18:12.779" v="214"/>
          <ac:spMkLst>
            <pc:docMk/>
            <pc:sldMk cId="3829419596" sldId="449"/>
            <ac:spMk id="8" creationId="{3C5CF26F-2A2D-4190-16B9-3196F1A23A57}"/>
          </ac:spMkLst>
        </pc:spChg>
        <pc:spChg chg="add mod">
          <ac:chgData name="Paul Lovell" userId="8e9b24204871aeab" providerId="LiveId" clId="{1F116E54-42A4-427A-840A-2A733FD68880}" dt="2022-08-05T03:18:12.779" v="214"/>
          <ac:spMkLst>
            <pc:docMk/>
            <pc:sldMk cId="3829419596" sldId="449"/>
            <ac:spMk id="9" creationId="{F3CA619F-34A8-8B1B-769E-5E1663FBCBE4}"/>
          </ac:spMkLst>
        </pc:spChg>
        <pc:spChg chg="add mod">
          <ac:chgData name="Paul Lovell" userId="8e9b24204871aeab" providerId="LiveId" clId="{1F116E54-42A4-427A-840A-2A733FD68880}" dt="2022-08-05T03:18:14.832" v="216" actId="20577"/>
          <ac:spMkLst>
            <pc:docMk/>
            <pc:sldMk cId="3829419596" sldId="449"/>
            <ac:spMk id="10" creationId="{16E9D70A-124A-021B-625F-0D0AE75F7BC0}"/>
          </ac:spMkLst>
        </pc:spChg>
        <pc:spChg chg="add mod">
          <ac:chgData name="Paul Lovell" userId="8e9b24204871aeab" providerId="LiveId" clId="{1F116E54-42A4-427A-840A-2A733FD68880}" dt="2022-08-05T03:18:12.779" v="214"/>
          <ac:spMkLst>
            <pc:docMk/>
            <pc:sldMk cId="3829419596" sldId="449"/>
            <ac:spMk id="11" creationId="{91795F4A-A81D-BF31-F595-E9E16B21202C}"/>
          </ac:spMkLst>
        </pc:spChg>
        <pc:picChg chg="del">
          <ac:chgData name="Paul Lovell" userId="8e9b24204871aeab" providerId="LiveId" clId="{1F116E54-42A4-427A-840A-2A733FD68880}" dt="2022-08-05T03:18:12.584" v="213" actId="478"/>
          <ac:picMkLst>
            <pc:docMk/>
            <pc:sldMk cId="3829419596" sldId="449"/>
            <ac:picMk id="4" creationId="{A70646F5-B355-4DFD-B0EA-00A7B8E4062D}"/>
          </ac:picMkLst>
        </pc:picChg>
        <pc:picChg chg="add mod">
          <ac:chgData name="Paul Lovell" userId="8e9b24204871aeab" providerId="LiveId" clId="{1F116E54-42A4-427A-840A-2A733FD68880}" dt="2022-08-05T03:18:12.779" v="214"/>
          <ac:picMkLst>
            <pc:docMk/>
            <pc:sldMk cId="3829419596" sldId="449"/>
            <ac:picMk id="12" creationId="{1145EFE7-2D27-CCBD-DA25-0D64DA69C6C4}"/>
          </ac:picMkLst>
        </pc:picChg>
        <pc:picChg chg="add mod">
          <ac:chgData name="Paul Lovell" userId="8e9b24204871aeab" providerId="LiveId" clId="{1F116E54-42A4-427A-840A-2A733FD68880}" dt="2022-08-05T03:18:12.779" v="214"/>
          <ac:picMkLst>
            <pc:docMk/>
            <pc:sldMk cId="3829419596" sldId="449"/>
            <ac:picMk id="13" creationId="{0A9C11EA-BC59-E05E-4F6E-9F5A59A5A879}"/>
          </ac:picMkLst>
        </pc:picChg>
        <pc:picChg chg="del">
          <ac:chgData name="Paul Lovell" userId="8e9b24204871aeab" providerId="LiveId" clId="{1F116E54-42A4-427A-840A-2A733FD68880}" dt="2022-08-05T03:18:12.584" v="213" actId="478"/>
          <ac:picMkLst>
            <pc:docMk/>
            <pc:sldMk cId="3829419596" sldId="449"/>
            <ac:picMk id="14338" creationId="{CAEEAF41-30DF-FA2E-5BD0-1EE24F4A3E41}"/>
          </ac:picMkLst>
        </pc:picChg>
      </pc:sldChg>
      <pc:sldChg chg="addSp delSp modSp modAnim">
        <pc:chgData name="Paul Lovell" userId="8e9b24204871aeab" providerId="LiveId" clId="{1F116E54-42A4-427A-840A-2A733FD68880}" dt="2022-08-05T03:18:20.174" v="221" actId="20577"/>
        <pc:sldMkLst>
          <pc:docMk/>
          <pc:sldMk cId="1481680563" sldId="450"/>
        </pc:sldMkLst>
        <pc:spChg chg="del">
          <ac:chgData name="Paul Lovell" userId="8e9b24204871aeab" providerId="LiveId" clId="{1F116E54-42A4-427A-840A-2A733FD68880}" dt="2022-08-05T03:18:18.109" v="217" actId="478"/>
          <ac:spMkLst>
            <pc:docMk/>
            <pc:sldMk cId="1481680563" sldId="450"/>
            <ac:spMk id="5" creationId="{DD9B9A9C-4A73-4DB0-B256-36A5E4D0C47C}"/>
          </ac:spMkLst>
        </pc:spChg>
        <pc:spChg chg="del">
          <ac:chgData name="Paul Lovell" userId="8e9b24204871aeab" providerId="LiveId" clId="{1F116E54-42A4-427A-840A-2A733FD68880}" dt="2022-08-05T03:18:18.109" v="217" actId="478"/>
          <ac:spMkLst>
            <pc:docMk/>
            <pc:sldMk cId="1481680563" sldId="450"/>
            <ac:spMk id="6" creationId="{D354F3DF-45F4-49A1-8A4F-5D4A456B92FB}"/>
          </ac:spMkLst>
        </pc:spChg>
        <pc:spChg chg="del">
          <ac:chgData name="Paul Lovell" userId="8e9b24204871aeab" providerId="LiveId" clId="{1F116E54-42A4-427A-840A-2A733FD68880}" dt="2022-08-05T03:18:18.109" v="217" actId="478"/>
          <ac:spMkLst>
            <pc:docMk/>
            <pc:sldMk cId="1481680563" sldId="450"/>
            <ac:spMk id="7" creationId="{647A5C86-CC43-4968-B340-C8E57AD64096}"/>
          </ac:spMkLst>
        </pc:spChg>
        <pc:spChg chg="add mod">
          <ac:chgData name="Paul Lovell" userId="8e9b24204871aeab" providerId="LiveId" clId="{1F116E54-42A4-427A-840A-2A733FD68880}" dt="2022-08-05T03:18:18.396" v="218"/>
          <ac:spMkLst>
            <pc:docMk/>
            <pc:sldMk cId="1481680563" sldId="450"/>
            <ac:spMk id="8" creationId="{1AA2FBC0-EB16-2EED-759F-506756772613}"/>
          </ac:spMkLst>
        </pc:spChg>
        <pc:spChg chg="add mod">
          <ac:chgData name="Paul Lovell" userId="8e9b24204871aeab" providerId="LiveId" clId="{1F116E54-42A4-427A-840A-2A733FD68880}" dt="2022-08-05T03:18:18.396" v="218"/>
          <ac:spMkLst>
            <pc:docMk/>
            <pc:sldMk cId="1481680563" sldId="450"/>
            <ac:spMk id="9" creationId="{F116332A-D270-04EA-39DA-D75A5AD63381}"/>
          </ac:spMkLst>
        </pc:spChg>
        <pc:spChg chg="add mod">
          <ac:chgData name="Paul Lovell" userId="8e9b24204871aeab" providerId="LiveId" clId="{1F116E54-42A4-427A-840A-2A733FD68880}" dt="2022-08-05T03:18:20.174" v="221" actId="20577"/>
          <ac:spMkLst>
            <pc:docMk/>
            <pc:sldMk cId="1481680563" sldId="450"/>
            <ac:spMk id="10" creationId="{5398956A-1243-35FB-A20F-0E808C207DA5}"/>
          </ac:spMkLst>
        </pc:spChg>
        <pc:spChg chg="add mod">
          <ac:chgData name="Paul Lovell" userId="8e9b24204871aeab" providerId="LiveId" clId="{1F116E54-42A4-427A-840A-2A733FD68880}" dt="2022-08-05T03:18:18.396" v="218"/>
          <ac:spMkLst>
            <pc:docMk/>
            <pc:sldMk cId="1481680563" sldId="450"/>
            <ac:spMk id="11" creationId="{4B4FA503-945C-85DB-D3F2-D2ADB75C3336}"/>
          </ac:spMkLst>
        </pc:spChg>
        <pc:picChg chg="del">
          <ac:chgData name="Paul Lovell" userId="8e9b24204871aeab" providerId="LiveId" clId="{1F116E54-42A4-427A-840A-2A733FD68880}" dt="2022-08-05T03:18:18.109" v="217" actId="478"/>
          <ac:picMkLst>
            <pc:docMk/>
            <pc:sldMk cId="1481680563" sldId="450"/>
            <ac:picMk id="4" creationId="{1B3EBCAE-27A5-4744-B0E1-E46C598F1D29}"/>
          </ac:picMkLst>
        </pc:picChg>
        <pc:picChg chg="add mod">
          <ac:chgData name="Paul Lovell" userId="8e9b24204871aeab" providerId="LiveId" clId="{1F116E54-42A4-427A-840A-2A733FD68880}" dt="2022-08-05T03:18:18.396" v="218"/>
          <ac:picMkLst>
            <pc:docMk/>
            <pc:sldMk cId="1481680563" sldId="450"/>
            <ac:picMk id="12" creationId="{EB568661-B94F-9CE3-43E1-9D793DBE3019}"/>
          </ac:picMkLst>
        </pc:picChg>
        <pc:picChg chg="add mod">
          <ac:chgData name="Paul Lovell" userId="8e9b24204871aeab" providerId="LiveId" clId="{1F116E54-42A4-427A-840A-2A733FD68880}" dt="2022-08-05T03:18:18.396" v="218"/>
          <ac:picMkLst>
            <pc:docMk/>
            <pc:sldMk cId="1481680563" sldId="450"/>
            <ac:picMk id="13" creationId="{C2A566D6-0F74-6FFF-7143-BB3F87D44A0F}"/>
          </ac:picMkLst>
        </pc:picChg>
        <pc:picChg chg="del">
          <ac:chgData name="Paul Lovell" userId="8e9b24204871aeab" providerId="LiveId" clId="{1F116E54-42A4-427A-840A-2A733FD68880}" dt="2022-08-05T03:18:18.109" v="217" actId="478"/>
          <ac:picMkLst>
            <pc:docMk/>
            <pc:sldMk cId="1481680563" sldId="450"/>
            <ac:picMk id="15362" creationId="{9DCBB7C8-1799-5C71-41FF-2A7ECA25B730}"/>
          </ac:picMkLst>
        </pc:picChg>
        <pc:picChg chg="del">
          <ac:chgData name="Paul Lovell" userId="8e9b24204871aeab" providerId="LiveId" clId="{1F116E54-42A4-427A-840A-2A733FD68880}" dt="2022-08-05T03:18:18.109" v="217" actId="478"/>
          <ac:picMkLst>
            <pc:docMk/>
            <pc:sldMk cId="1481680563" sldId="450"/>
            <ac:picMk id="15364" creationId="{41E6673E-19E2-8B9D-C12D-794C1E4E2AA1}"/>
          </ac:picMkLst>
        </pc:picChg>
      </pc:sldChg>
      <pc:sldChg chg="addSp delSp modSp modAnim">
        <pc:chgData name="Paul Lovell" userId="8e9b24204871aeab" providerId="LiveId" clId="{1F116E54-42A4-427A-840A-2A733FD68880}" dt="2022-08-05T03:18:27.525" v="226" actId="20577"/>
        <pc:sldMkLst>
          <pc:docMk/>
          <pc:sldMk cId="4161008912" sldId="451"/>
        </pc:sldMkLst>
        <pc:spChg chg="del">
          <ac:chgData name="Paul Lovell" userId="8e9b24204871aeab" providerId="LiveId" clId="{1F116E54-42A4-427A-840A-2A733FD68880}" dt="2022-08-05T03:18:23.657" v="222" actId="478"/>
          <ac:spMkLst>
            <pc:docMk/>
            <pc:sldMk cId="4161008912" sldId="451"/>
            <ac:spMk id="5" creationId="{C616DCD5-4F8D-4FD6-8494-BFBF9C84D698}"/>
          </ac:spMkLst>
        </pc:spChg>
        <pc:spChg chg="del">
          <ac:chgData name="Paul Lovell" userId="8e9b24204871aeab" providerId="LiveId" clId="{1F116E54-42A4-427A-840A-2A733FD68880}" dt="2022-08-05T03:18:23.657" v="222" actId="478"/>
          <ac:spMkLst>
            <pc:docMk/>
            <pc:sldMk cId="4161008912" sldId="451"/>
            <ac:spMk id="6" creationId="{EAB8F5B0-303F-4551-AEC0-BA720975EE59}"/>
          </ac:spMkLst>
        </pc:spChg>
        <pc:spChg chg="del">
          <ac:chgData name="Paul Lovell" userId="8e9b24204871aeab" providerId="LiveId" clId="{1F116E54-42A4-427A-840A-2A733FD68880}" dt="2022-08-05T03:18:23.657" v="222" actId="478"/>
          <ac:spMkLst>
            <pc:docMk/>
            <pc:sldMk cId="4161008912" sldId="451"/>
            <ac:spMk id="7" creationId="{4441C097-732B-4409-9953-997264BF8961}"/>
          </ac:spMkLst>
        </pc:spChg>
        <pc:spChg chg="add mod">
          <ac:chgData name="Paul Lovell" userId="8e9b24204871aeab" providerId="LiveId" clId="{1F116E54-42A4-427A-840A-2A733FD68880}" dt="2022-08-05T03:18:23.780" v="223"/>
          <ac:spMkLst>
            <pc:docMk/>
            <pc:sldMk cId="4161008912" sldId="451"/>
            <ac:spMk id="8" creationId="{3A4FA0C6-7D80-CF1F-E500-683EEDD0568E}"/>
          </ac:spMkLst>
        </pc:spChg>
        <pc:spChg chg="add mod">
          <ac:chgData name="Paul Lovell" userId="8e9b24204871aeab" providerId="LiveId" clId="{1F116E54-42A4-427A-840A-2A733FD68880}" dt="2022-08-05T03:18:23.780" v="223"/>
          <ac:spMkLst>
            <pc:docMk/>
            <pc:sldMk cId="4161008912" sldId="451"/>
            <ac:spMk id="9" creationId="{89CEE282-C9D5-1A4F-A0B3-1EA385C29288}"/>
          </ac:spMkLst>
        </pc:spChg>
        <pc:spChg chg="add mod">
          <ac:chgData name="Paul Lovell" userId="8e9b24204871aeab" providerId="LiveId" clId="{1F116E54-42A4-427A-840A-2A733FD68880}" dt="2022-08-05T03:18:27.525" v="226" actId="20577"/>
          <ac:spMkLst>
            <pc:docMk/>
            <pc:sldMk cId="4161008912" sldId="451"/>
            <ac:spMk id="10" creationId="{C29EF15B-BD42-2D5C-4724-FBE9B27E8ECC}"/>
          </ac:spMkLst>
        </pc:spChg>
        <pc:spChg chg="add mod">
          <ac:chgData name="Paul Lovell" userId="8e9b24204871aeab" providerId="LiveId" clId="{1F116E54-42A4-427A-840A-2A733FD68880}" dt="2022-08-05T03:18:23.780" v="223"/>
          <ac:spMkLst>
            <pc:docMk/>
            <pc:sldMk cId="4161008912" sldId="451"/>
            <ac:spMk id="11" creationId="{D468B86E-AA27-4F60-23C6-1271AB71E087}"/>
          </ac:spMkLst>
        </pc:spChg>
        <pc:picChg chg="del">
          <ac:chgData name="Paul Lovell" userId="8e9b24204871aeab" providerId="LiveId" clId="{1F116E54-42A4-427A-840A-2A733FD68880}" dt="2022-08-05T03:18:23.657" v="222" actId="478"/>
          <ac:picMkLst>
            <pc:docMk/>
            <pc:sldMk cId="4161008912" sldId="451"/>
            <ac:picMk id="4" creationId="{41D2C57B-B6FE-477C-9789-3E80DEA3A7C0}"/>
          </ac:picMkLst>
        </pc:picChg>
        <pc:picChg chg="add mod">
          <ac:chgData name="Paul Lovell" userId="8e9b24204871aeab" providerId="LiveId" clId="{1F116E54-42A4-427A-840A-2A733FD68880}" dt="2022-08-05T03:18:23.780" v="223"/>
          <ac:picMkLst>
            <pc:docMk/>
            <pc:sldMk cId="4161008912" sldId="451"/>
            <ac:picMk id="12" creationId="{E27A48B8-3C8D-229F-638E-30660BB592E6}"/>
          </ac:picMkLst>
        </pc:picChg>
        <pc:picChg chg="add mod">
          <ac:chgData name="Paul Lovell" userId="8e9b24204871aeab" providerId="LiveId" clId="{1F116E54-42A4-427A-840A-2A733FD68880}" dt="2022-08-05T03:18:23.780" v="223"/>
          <ac:picMkLst>
            <pc:docMk/>
            <pc:sldMk cId="4161008912" sldId="451"/>
            <ac:picMk id="13" creationId="{93038562-0A2B-EDE2-25AC-F909A1C61DC6}"/>
          </ac:picMkLst>
        </pc:picChg>
        <pc:picChg chg="del">
          <ac:chgData name="Paul Lovell" userId="8e9b24204871aeab" providerId="LiveId" clId="{1F116E54-42A4-427A-840A-2A733FD68880}" dt="2022-08-05T03:18:23.657" v="222" actId="478"/>
          <ac:picMkLst>
            <pc:docMk/>
            <pc:sldMk cId="4161008912" sldId="451"/>
            <ac:picMk id="16386" creationId="{181BD74C-540F-1E27-9E82-CEF13A8D4111}"/>
          </ac:picMkLst>
        </pc:picChg>
      </pc:sldChg>
      <pc:sldChg chg="addSp delSp modSp modAnim">
        <pc:chgData name="Paul Lovell" userId="8e9b24204871aeab" providerId="LiveId" clId="{1F116E54-42A4-427A-840A-2A733FD68880}" dt="2022-08-05T03:18:42.892" v="239" actId="20577"/>
        <pc:sldMkLst>
          <pc:docMk/>
          <pc:sldMk cId="2501724274" sldId="452"/>
        </pc:sldMkLst>
        <pc:spChg chg="del">
          <ac:chgData name="Paul Lovell" userId="8e9b24204871aeab" providerId="LiveId" clId="{1F116E54-42A4-427A-840A-2A733FD68880}" dt="2022-08-05T03:18:37.394" v="232" actId="478"/>
          <ac:spMkLst>
            <pc:docMk/>
            <pc:sldMk cId="2501724274" sldId="452"/>
            <ac:spMk id="5" creationId="{234AA409-CB8E-40FE-A5F1-6A3B2659F7F2}"/>
          </ac:spMkLst>
        </pc:spChg>
        <pc:spChg chg="del">
          <ac:chgData name="Paul Lovell" userId="8e9b24204871aeab" providerId="LiveId" clId="{1F116E54-42A4-427A-840A-2A733FD68880}" dt="2022-08-05T03:18:37.394" v="232" actId="478"/>
          <ac:spMkLst>
            <pc:docMk/>
            <pc:sldMk cId="2501724274" sldId="452"/>
            <ac:spMk id="6" creationId="{9F407ADB-3CB2-4330-BD55-F7795B894470}"/>
          </ac:spMkLst>
        </pc:spChg>
        <pc:spChg chg="del">
          <ac:chgData name="Paul Lovell" userId="8e9b24204871aeab" providerId="LiveId" clId="{1F116E54-42A4-427A-840A-2A733FD68880}" dt="2022-08-05T03:18:37.394" v="232" actId="478"/>
          <ac:spMkLst>
            <pc:docMk/>
            <pc:sldMk cId="2501724274" sldId="452"/>
            <ac:spMk id="7" creationId="{5C6A5D30-138A-488C-B75B-931248016C68}"/>
          </ac:spMkLst>
        </pc:spChg>
        <pc:spChg chg="add mod">
          <ac:chgData name="Paul Lovell" userId="8e9b24204871aeab" providerId="LiveId" clId="{1F116E54-42A4-427A-840A-2A733FD68880}" dt="2022-08-05T03:18:37.526" v="233"/>
          <ac:spMkLst>
            <pc:docMk/>
            <pc:sldMk cId="2501724274" sldId="452"/>
            <ac:spMk id="8" creationId="{FF5808C9-FC65-818E-A11F-9C984FAD2B8D}"/>
          </ac:spMkLst>
        </pc:spChg>
        <pc:spChg chg="add mod">
          <ac:chgData name="Paul Lovell" userId="8e9b24204871aeab" providerId="LiveId" clId="{1F116E54-42A4-427A-840A-2A733FD68880}" dt="2022-08-05T03:18:37.526" v="233"/>
          <ac:spMkLst>
            <pc:docMk/>
            <pc:sldMk cId="2501724274" sldId="452"/>
            <ac:spMk id="9" creationId="{EAE99DE0-A9CB-3E69-FB79-6926F14C0B6F}"/>
          </ac:spMkLst>
        </pc:spChg>
        <pc:spChg chg="add mod">
          <ac:chgData name="Paul Lovell" userId="8e9b24204871aeab" providerId="LiveId" clId="{1F116E54-42A4-427A-840A-2A733FD68880}" dt="2022-08-05T03:18:42.892" v="239" actId="20577"/>
          <ac:spMkLst>
            <pc:docMk/>
            <pc:sldMk cId="2501724274" sldId="452"/>
            <ac:spMk id="10" creationId="{0AEDA373-3857-E230-B152-D6A901D80A30}"/>
          </ac:spMkLst>
        </pc:spChg>
        <pc:spChg chg="add mod">
          <ac:chgData name="Paul Lovell" userId="8e9b24204871aeab" providerId="LiveId" clId="{1F116E54-42A4-427A-840A-2A733FD68880}" dt="2022-08-05T03:18:37.526" v="233"/>
          <ac:spMkLst>
            <pc:docMk/>
            <pc:sldMk cId="2501724274" sldId="452"/>
            <ac:spMk id="11" creationId="{31B62B8C-CF55-D8D7-105B-81A6C2361D82}"/>
          </ac:spMkLst>
        </pc:spChg>
        <pc:picChg chg="del">
          <ac:chgData name="Paul Lovell" userId="8e9b24204871aeab" providerId="LiveId" clId="{1F116E54-42A4-427A-840A-2A733FD68880}" dt="2022-08-05T03:18:37.394" v="232" actId="478"/>
          <ac:picMkLst>
            <pc:docMk/>
            <pc:sldMk cId="2501724274" sldId="452"/>
            <ac:picMk id="4" creationId="{2158471C-FF63-4EC8-9638-B9C3749C595B}"/>
          </ac:picMkLst>
        </pc:picChg>
        <pc:picChg chg="add mod">
          <ac:chgData name="Paul Lovell" userId="8e9b24204871aeab" providerId="LiveId" clId="{1F116E54-42A4-427A-840A-2A733FD68880}" dt="2022-08-05T03:18:37.526" v="233"/>
          <ac:picMkLst>
            <pc:docMk/>
            <pc:sldMk cId="2501724274" sldId="452"/>
            <ac:picMk id="12" creationId="{6F967FC2-FF22-E326-D140-B237C00B2AB0}"/>
          </ac:picMkLst>
        </pc:picChg>
        <pc:picChg chg="add mod">
          <ac:chgData name="Paul Lovell" userId="8e9b24204871aeab" providerId="LiveId" clId="{1F116E54-42A4-427A-840A-2A733FD68880}" dt="2022-08-05T03:18:37.526" v="233"/>
          <ac:picMkLst>
            <pc:docMk/>
            <pc:sldMk cId="2501724274" sldId="452"/>
            <ac:picMk id="13" creationId="{3386EB70-B059-1D3E-155E-0E97D7D002DC}"/>
          </ac:picMkLst>
        </pc:picChg>
        <pc:picChg chg="del">
          <ac:chgData name="Paul Lovell" userId="8e9b24204871aeab" providerId="LiveId" clId="{1F116E54-42A4-427A-840A-2A733FD68880}" dt="2022-08-05T03:18:37.394" v="232" actId="478"/>
          <ac:picMkLst>
            <pc:docMk/>
            <pc:sldMk cId="2501724274" sldId="452"/>
            <ac:picMk id="17410" creationId="{E7FF99B8-620C-FDC5-BE43-07A30057E440}"/>
          </ac:picMkLst>
        </pc:picChg>
      </pc:sldChg>
      <pc:sldChg chg="addSp delSp modSp modAnim">
        <pc:chgData name="Paul Lovell" userId="8e9b24204871aeab" providerId="LiveId" clId="{1F116E54-42A4-427A-840A-2A733FD68880}" dt="2022-08-05T03:18:34.527" v="231" actId="20577"/>
        <pc:sldMkLst>
          <pc:docMk/>
          <pc:sldMk cId="825824679" sldId="453"/>
        </pc:sldMkLst>
        <pc:spChg chg="del">
          <ac:chgData name="Paul Lovell" userId="8e9b24204871aeab" providerId="LiveId" clId="{1F116E54-42A4-427A-840A-2A733FD68880}" dt="2022-08-05T03:18:30.754" v="227" actId="478"/>
          <ac:spMkLst>
            <pc:docMk/>
            <pc:sldMk cId="825824679" sldId="453"/>
            <ac:spMk id="5" creationId="{A16451CD-334C-47E6-8F0F-633B363889FA}"/>
          </ac:spMkLst>
        </pc:spChg>
        <pc:spChg chg="del">
          <ac:chgData name="Paul Lovell" userId="8e9b24204871aeab" providerId="LiveId" clId="{1F116E54-42A4-427A-840A-2A733FD68880}" dt="2022-08-05T03:18:30.754" v="227" actId="478"/>
          <ac:spMkLst>
            <pc:docMk/>
            <pc:sldMk cId="825824679" sldId="453"/>
            <ac:spMk id="6" creationId="{A5494B12-C71C-4ED6-B7FE-09CCBAAABF37}"/>
          </ac:spMkLst>
        </pc:spChg>
        <pc:spChg chg="del">
          <ac:chgData name="Paul Lovell" userId="8e9b24204871aeab" providerId="LiveId" clId="{1F116E54-42A4-427A-840A-2A733FD68880}" dt="2022-08-05T03:18:30.754" v="227" actId="478"/>
          <ac:spMkLst>
            <pc:docMk/>
            <pc:sldMk cId="825824679" sldId="453"/>
            <ac:spMk id="7" creationId="{60F65483-B6D4-47FA-B2AB-DAD7CA4E25AA}"/>
          </ac:spMkLst>
        </pc:spChg>
        <pc:spChg chg="add mod">
          <ac:chgData name="Paul Lovell" userId="8e9b24204871aeab" providerId="LiveId" clId="{1F116E54-42A4-427A-840A-2A733FD68880}" dt="2022-08-05T03:18:30.990" v="228"/>
          <ac:spMkLst>
            <pc:docMk/>
            <pc:sldMk cId="825824679" sldId="453"/>
            <ac:spMk id="9" creationId="{E1BE2186-859D-3996-CFDE-35C4511901C8}"/>
          </ac:spMkLst>
        </pc:spChg>
        <pc:spChg chg="add mod">
          <ac:chgData name="Paul Lovell" userId="8e9b24204871aeab" providerId="LiveId" clId="{1F116E54-42A4-427A-840A-2A733FD68880}" dt="2022-08-05T03:18:30.990" v="228"/>
          <ac:spMkLst>
            <pc:docMk/>
            <pc:sldMk cId="825824679" sldId="453"/>
            <ac:spMk id="10" creationId="{9821F696-A417-2218-A525-2B802E21DBFD}"/>
          </ac:spMkLst>
        </pc:spChg>
        <pc:spChg chg="add mod">
          <ac:chgData name="Paul Lovell" userId="8e9b24204871aeab" providerId="LiveId" clId="{1F116E54-42A4-427A-840A-2A733FD68880}" dt="2022-08-05T03:18:34.527" v="231" actId="20577"/>
          <ac:spMkLst>
            <pc:docMk/>
            <pc:sldMk cId="825824679" sldId="453"/>
            <ac:spMk id="11" creationId="{7A1F8370-D25C-0C42-7EEC-C399259A7241}"/>
          </ac:spMkLst>
        </pc:spChg>
        <pc:spChg chg="add mod">
          <ac:chgData name="Paul Lovell" userId="8e9b24204871aeab" providerId="LiveId" clId="{1F116E54-42A4-427A-840A-2A733FD68880}" dt="2022-08-05T03:18:30.990" v="228"/>
          <ac:spMkLst>
            <pc:docMk/>
            <pc:sldMk cId="825824679" sldId="453"/>
            <ac:spMk id="12" creationId="{D41CFB79-23B0-8D3E-51FE-741D1BC201A3}"/>
          </ac:spMkLst>
        </pc:spChg>
        <pc:picChg chg="del">
          <ac:chgData name="Paul Lovell" userId="8e9b24204871aeab" providerId="LiveId" clId="{1F116E54-42A4-427A-840A-2A733FD68880}" dt="2022-08-05T03:18:30.754" v="227" actId="478"/>
          <ac:picMkLst>
            <pc:docMk/>
            <pc:sldMk cId="825824679" sldId="453"/>
            <ac:picMk id="4" creationId="{F5022D1E-925B-45C1-952D-7FEBADF5DC73}"/>
          </ac:picMkLst>
        </pc:picChg>
        <pc:picChg chg="del">
          <ac:chgData name="Paul Lovell" userId="8e9b24204871aeab" providerId="LiveId" clId="{1F116E54-42A4-427A-840A-2A733FD68880}" dt="2022-08-05T03:18:30.754" v="227" actId="478"/>
          <ac:picMkLst>
            <pc:docMk/>
            <pc:sldMk cId="825824679" sldId="453"/>
            <ac:picMk id="8" creationId="{5BAA7EF2-99D5-7C4B-78DF-83C1286577F4}"/>
          </ac:picMkLst>
        </pc:picChg>
        <pc:picChg chg="add mod">
          <ac:chgData name="Paul Lovell" userId="8e9b24204871aeab" providerId="LiveId" clId="{1F116E54-42A4-427A-840A-2A733FD68880}" dt="2022-08-05T03:18:30.990" v="228"/>
          <ac:picMkLst>
            <pc:docMk/>
            <pc:sldMk cId="825824679" sldId="453"/>
            <ac:picMk id="13" creationId="{9870D789-27EE-29FD-7EFF-2311973174D1}"/>
          </ac:picMkLst>
        </pc:picChg>
        <pc:picChg chg="add mod">
          <ac:chgData name="Paul Lovell" userId="8e9b24204871aeab" providerId="LiveId" clId="{1F116E54-42A4-427A-840A-2A733FD68880}" dt="2022-08-05T03:18:30.990" v="228"/>
          <ac:picMkLst>
            <pc:docMk/>
            <pc:sldMk cId="825824679" sldId="453"/>
            <ac:picMk id="14" creationId="{F1C46C0C-E194-6E87-5B08-3752EC099D04}"/>
          </ac:picMkLst>
        </pc:picChg>
      </pc:sldChg>
      <pc:sldChg chg="del">
        <pc:chgData name="Paul Lovell" userId="8e9b24204871aeab" providerId="LiveId" clId="{1F116E54-42A4-427A-840A-2A733FD68880}" dt="2022-08-05T03:08:17.632" v="0" actId="47"/>
        <pc:sldMkLst>
          <pc:docMk/>
          <pc:sldMk cId="2985211897" sldId="454"/>
        </pc:sldMkLst>
      </pc:sldChg>
      <pc:sldChg chg="del">
        <pc:chgData name="Paul Lovell" userId="8e9b24204871aeab" providerId="LiveId" clId="{1F116E54-42A4-427A-840A-2A733FD68880}" dt="2022-08-05T03:08:17.632" v="0" actId="47"/>
        <pc:sldMkLst>
          <pc:docMk/>
          <pc:sldMk cId="963547857" sldId="455"/>
        </pc:sldMkLst>
      </pc:sldChg>
      <pc:sldChg chg="del">
        <pc:chgData name="Paul Lovell" userId="8e9b24204871aeab" providerId="LiveId" clId="{1F116E54-42A4-427A-840A-2A733FD68880}" dt="2022-08-05T03:08:17.632" v="0" actId="47"/>
        <pc:sldMkLst>
          <pc:docMk/>
          <pc:sldMk cId="4009917271" sldId="456"/>
        </pc:sldMkLst>
      </pc:sldChg>
      <pc:sldChg chg="del">
        <pc:chgData name="Paul Lovell" userId="8e9b24204871aeab" providerId="LiveId" clId="{1F116E54-42A4-427A-840A-2A733FD68880}" dt="2022-08-05T03:08:17.632" v="0" actId="47"/>
        <pc:sldMkLst>
          <pc:docMk/>
          <pc:sldMk cId="2467548060" sldId="457"/>
        </pc:sldMkLst>
      </pc:sldChg>
      <pc:sldChg chg="del">
        <pc:chgData name="Paul Lovell" userId="8e9b24204871aeab" providerId="LiveId" clId="{1F116E54-42A4-427A-840A-2A733FD68880}" dt="2022-08-05T03:08:17.632" v="0" actId="47"/>
        <pc:sldMkLst>
          <pc:docMk/>
          <pc:sldMk cId="103675135" sldId="458"/>
        </pc:sldMkLst>
      </pc:sldChg>
      <pc:sldChg chg="del">
        <pc:chgData name="Paul Lovell" userId="8e9b24204871aeab" providerId="LiveId" clId="{1F116E54-42A4-427A-840A-2A733FD68880}" dt="2022-08-05T03:08:17.632" v="0" actId="47"/>
        <pc:sldMkLst>
          <pc:docMk/>
          <pc:sldMk cId="3297139040" sldId="460"/>
        </pc:sldMkLst>
      </pc:sldChg>
      <pc:sldChg chg="del">
        <pc:chgData name="Paul Lovell" userId="8e9b24204871aeab" providerId="LiveId" clId="{1F116E54-42A4-427A-840A-2A733FD68880}" dt="2022-08-05T03:08:17.632" v="0" actId="47"/>
        <pc:sldMkLst>
          <pc:docMk/>
          <pc:sldMk cId="3625296208" sldId="461"/>
        </pc:sldMkLst>
      </pc:sldChg>
      <pc:sldChg chg="del">
        <pc:chgData name="Paul Lovell" userId="8e9b24204871aeab" providerId="LiveId" clId="{1F116E54-42A4-427A-840A-2A733FD68880}" dt="2022-08-05T03:08:17.632" v="0" actId="47"/>
        <pc:sldMkLst>
          <pc:docMk/>
          <pc:sldMk cId="3769559368" sldId="462"/>
        </pc:sldMkLst>
      </pc:sldChg>
      <pc:sldChg chg="del">
        <pc:chgData name="Paul Lovell" userId="8e9b24204871aeab" providerId="LiveId" clId="{1F116E54-42A4-427A-840A-2A733FD68880}" dt="2022-08-05T03:08:17.632" v="0" actId="47"/>
        <pc:sldMkLst>
          <pc:docMk/>
          <pc:sldMk cId="3433869349" sldId="46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5B518-1154-4B6E-A6EE-FF2EC7C97A20}" type="datetimeFigureOut">
              <a:rPr lang="en-GB" smtClean="0"/>
              <a:t>05/08/2022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A5310-9193-4AFB-A30A-6D7CFD7184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0205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526FEB-444E-44E4-BD3A-80192985BA0F}" type="slidenum">
              <a:rPr lang="en-GB" altLang="ko-KR" smtClean="0"/>
              <a:pPr>
                <a:defRPr/>
              </a:pPr>
              <a:t>11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1323293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</a:defRPr>
            </a:lvl9pPr>
          </a:lstStyle>
          <a:p>
            <a:fld id="{F2175FFF-9ECF-46AC-B854-F5130D375038}" type="slidenum">
              <a:rPr lang="en-GB" altLang="ko-KR" sz="1200" b="0" smtClean="0"/>
              <a:pPr/>
              <a:t>15</a:t>
            </a:fld>
            <a:endParaRPr lang="en-GB" altLang="ko-KR" sz="1200" b="0"/>
          </a:p>
        </p:txBody>
      </p:sp>
    </p:spTree>
    <p:extLst>
      <p:ext uri="{BB962C8B-B14F-4D97-AF65-F5344CB8AC3E}">
        <p14:creationId xmlns:p14="http://schemas.microsoft.com/office/powerpoint/2010/main" val="3280287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</a:defRPr>
            </a:lvl9pPr>
          </a:lstStyle>
          <a:p>
            <a:fld id="{F2175FFF-9ECF-46AC-B854-F5130D375038}" type="slidenum">
              <a:rPr lang="en-GB" altLang="ko-KR" sz="1200" b="0" smtClean="0"/>
              <a:pPr/>
              <a:t>20</a:t>
            </a:fld>
            <a:endParaRPr lang="en-GB" altLang="ko-KR" sz="1200" b="0"/>
          </a:p>
        </p:txBody>
      </p:sp>
    </p:spTree>
    <p:extLst>
      <p:ext uri="{BB962C8B-B14F-4D97-AF65-F5344CB8AC3E}">
        <p14:creationId xmlns:p14="http://schemas.microsoft.com/office/powerpoint/2010/main" val="1950298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5F86F67-7AD7-407E-B348-BC1828D13AF2}" type="datetimeFigureOut">
              <a:rPr lang="en-GB" smtClean="0"/>
              <a:t>05/08/2022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D0878CA-E0B5-41C6-9FBD-1507DAE28B9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50689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6F67-7AD7-407E-B348-BC1828D13AF2}" type="datetimeFigureOut">
              <a:rPr lang="en-GB" smtClean="0"/>
              <a:t>05/08/2022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78CA-E0B5-41C6-9FBD-1507DAE28B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595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6F67-7AD7-407E-B348-BC1828D13AF2}" type="datetimeFigureOut">
              <a:rPr lang="en-GB" smtClean="0"/>
              <a:t>05/08/2022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78CA-E0B5-41C6-9FBD-1507DAE28B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54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6F67-7AD7-407E-B348-BC1828D13AF2}" type="datetimeFigureOut">
              <a:rPr lang="en-GB" smtClean="0"/>
              <a:t>05/08/2022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78CA-E0B5-41C6-9FBD-1507DAE28B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8659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5F86F67-7AD7-407E-B348-BC1828D13AF2}" type="datetimeFigureOut">
              <a:rPr lang="en-GB" smtClean="0"/>
              <a:t>05/08/2022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D0878CA-E0B5-41C6-9FBD-1507DAE28B99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9005645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6F67-7AD7-407E-B348-BC1828D13AF2}" type="datetimeFigureOut">
              <a:rPr lang="en-GB" smtClean="0"/>
              <a:t>05/08/2022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78CA-E0B5-41C6-9FBD-1507DAE28B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033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6F67-7AD7-407E-B348-BC1828D13AF2}" type="datetimeFigureOut">
              <a:rPr lang="en-GB" smtClean="0"/>
              <a:t>05/08/2022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78CA-E0B5-41C6-9FBD-1507DAE28B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492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6F67-7AD7-407E-B348-BC1828D13AF2}" type="datetimeFigureOut">
              <a:rPr lang="en-GB" smtClean="0"/>
              <a:t>05/08/2022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78CA-E0B5-41C6-9FBD-1507DAE28B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2824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6F67-7AD7-407E-B348-BC1828D13AF2}" type="datetimeFigureOut">
              <a:rPr lang="en-GB" smtClean="0"/>
              <a:t>05/08/2022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78CA-E0B5-41C6-9FBD-1507DAE28B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702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55F86F67-7AD7-407E-B348-BC1828D13AF2}" type="datetimeFigureOut">
              <a:rPr lang="en-GB" smtClean="0"/>
              <a:t>05/08/2022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5D0878CA-E0B5-41C6-9FBD-1507DAE28B9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48892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55F86F67-7AD7-407E-B348-BC1828D13AF2}" type="datetimeFigureOut">
              <a:rPr lang="en-GB" smtClean="0"/>
              <a:t>05/08/2022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5D0878CA-E0B5-41C6-9FBD-1507DAE28B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22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F86F67-7AD7-407E-B348-BC1828D13AF2}" type="datetimeFigureOut">
              <a:rPr lang="en-GB" smtClean="0"/>
              <a:t>05/08/2022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D0878CA-E0B5-41C6-9FBD-1507DAE28B9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1484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10" Type="http://schemas.openxmlformats.org/officeDocument/2006/relationships/slide" Target="slide9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992A8FF-1AA1-4E2E-8EB7-0893F2B50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Jeopardy!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02B1EA8-4F61-4724-9C6C-9C31ADEA4E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1266" name="Picture 2">
            <a:extLst>
              <a:ext uri="{FF2B5EF4-FFF2-40B4-BE49-F238E27FC236}">
                <a16:creationId xmlns:a16="http://schemas.microsoft.com/office/drawing/2014/main" id="{BCC6D258-686B-4041-A84F-1125CC8F3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8143" y="1073888"/>
            <a:ext cx="3393857" cy="5540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>
            <a:extLst>
              <a:ext uri="{FF2B5EF4-FFF2-40B4-BE49-F238E27FC236}">
                <a16:creationId xmlns:a16="http://schemas.microsoft.com/office/drawing/2014/main" id="{D0AD3C35-655E-47C4-B6A3-114FF5DB6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0928" y="827473"/>
            <a:ext cx="3544786" cy="578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6326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24">
            <a:extLst>
              <a:ext uri="{FF2B5EF4-FFF2-40B4-BE49-F238E27FC236}">
                <a16:creationId xmlns:a16="http://schemas.microsoft.com/office/drawing/2014/main" id="{4F87574B-CBDD-25EC-5F8A-29520C66B420}"/>
              </a:ext>
            </a:extLst>
          </p:cNvPr>
          <p:cNvSpPr/>
          <p:nvPr/>
        </p:nvSpPr>
        <p:spPr>
          <a:xfrm>
            <a:off x="2135171" y="1429876"/>
            <a:ext cx="5402097" cy="2520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Question</a:t>
            </a:r>
            <a:endParaRPr lang="en-GB" sz="3200" b="1" dirty="0"/>
          </a:p>
        </p:txBody>
      </p:sp>
      <p:sp>
        <p:nvSpPr>
          <p:cNvPr id="9" name="Rounded Rectangle 26">
            <a:extLst>
              <a:ext uri="{FF2B5EF4-FFF2-40B4-BE49-F238E27FC236}">
                <a16:creationId xmlns:a16="http://schemas.microsoft.com/office/drawing/2014/main" id="{26BCB4A9-B814-5F86-73D9-839B5328223C}"/>
              </a:ext>
            </a:extLst>
          </p:cNvPr>
          <p:cNvSpPr/>
          <p:nvPr/>
        </p:nvSpPr>
        <p:spPr>
          <a:xfrm>
            <a:off x="2136829" y="4359330"/>
            <a:ext cx="7920000" cy="210145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i="1" dirty="0"/>
              <a:t>Answer</a:t>
            </a:r>
          </a:p>
        </p:txBody>
      </p:sp>
      <p:sp>
        <p:nvSpPr>
          <p:cNvPr id="10" name="Rounded Rectangle 22">
            <a:extLst>
              <a:ext uri="{FF2B5EF4-FFF2-40B4-BE49-F238E27FC236}">
                <a16:creationId xmlns:a16="http://schemas.microsoft.com/office/drawing/2014/main" id="{17B4D490-813F-4D27-50FB-9B476A1B8EB6}"/>
              </a:ext>
            </a:extLst>
          </p:cNvPr>
          <p:cNvSpPr/>
          <p:nvPr/>
        </p:nvSpPr>
        <p:spPr>
          <a:xfrm>
            <a:off x="3216829" y="408422"/>
            <a:ext cx="6840000" cy="612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+mj-lt"/>
              </a:rPr>
              <a:t>Category 2 – 25 points</a:t>
            </a:r>
          </a:p>
        </p:txBody>
      </p:sp>
      <p:sp>
        <p:nvSpPr>
          <p:cNvPr id="11" name="Rounded Rectangle 23">
            <a:extLst>
              <a:ext uri="{FF2B5EF4-FFF2-40B4-BE49-F238E27FC236}">
                <a16:creationId xmlns:a16="http://schemas.microsoft.com/office/drawing/2014/main" id="{D5644FF9-56D7-5B03-D2C6-A46F8603EF6C}"/>
              </a:ext>
            </a:extLst>
          </p:cNvPr>
          <p:cNvSpPr/>
          <p:nvPr/>
        </p:nvSpPr>
        <p:spPr>
          <a:xfrm>
            <a:off x="2135172" y="408422"/>
            <a:ext cx="900000" cy="61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+mj-lt"/>
              </a:rPr>
              <a:t>Ref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BCEE6C89-5727-BFFA-B69E-71C8848EEB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428" y="1179031"/>
            <a:ext cx="2564057" cy="2975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hlinkClick r:id="rId3" action="ppaction://hlinksldjump"/>
            <a:extLst>
              <a:ext uri="{FF2B5EF4-FFF2-40B4-BE49-F238E27FC236}">
                <a16:creationId xmlns:a16="http://schemas.microsoft.com/office/drawing/2014/main" id="{0C49E458-1526-3697-9709-F46EA5CC966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62880" y="5827797"/>
            <a:ext cx="933159" cy="632987"/>
          </a:xfrm>
          <a:prstGeom prst="rect">
            <a:avLst/>
          </a:prstGeom>
          <a:noFill/>
          <a:ln>
            <a:noFill/>
          </a:ln>
          <a:effectLst>
            <a:outerShdw dist="38100" dir="2700000" algn="tl" rotWithShape="0">
              <a:prstClr val="black">
                <a:alpha val="6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5376188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24">
            <a:extLst>
              <a:ext uri="{FF2B5EF4-FFF2-40B4-BE49-F238E27FC236}">
                <a16:creationId xmlns:a16="http://schemas.microsoft.com/office/drawing/2014/main" id="{647B9FFB-F9C0-BE96-5398-17E4D0D99CF3}"/>
              </a:ext>
            </a:extLst>
          </p:cNvPr>
          <p:cNvSpPr/>
          <p:nvPr/>
        </p:nvSpPr>
        <p:spPr>
          <a:xfrm>
            <a:off x="2135171" y="1429876"/>
            <a:ext cx="5402097" cy="2520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Question</a:t>
            </a:r>
            <a:endParaRPr lang="en-GB" sz="3200" b="1" dirty="0"/>
          </a:p>
        </p:txBody>
      </p:sp>
      <p:sp>
        <p:nvSpPr>
          <p:cNvPr id="9" name="Rounded Rectangle 26">
            <a:extLst>
              <a:ext uri="{FF2B5EF4-FFF2-40B4-BE49-F238E27FC236}">
                <a16:creationId xmlns:a16="http://schemas.microsoft.com/office/drawing/2014/main" id="{5701F297-2195-727E-598C-81FA83E9B16D}"/>
              </a:ext>
            </a:extLst>
          </p:cNvPr>
          <p:cNvSpPr/>
          <p:nvPr/>
        </p:nvSpPr>
        <p:spPr>
          <a:xfrm>
            <a:off x="2136829" y="4359330"/>
            <a:ext cx="7920000" cy="210145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i="1" dirty="0"/>
              <a:t>Answer</a:t>
            </a:r>
          </a:p>
        </p:txBody>
      </p:sp>
      <p:sp>
        <p:nvSpPr>
          <p:cNvPr id="10" name="Rounded Rectangle 22">
            <a:extLst>
              <a:ext uri="{FF2B5EF4-FFF2-40B4-BE49-F238E27FC236}">
                <a16:creationId xmlns:a16="http://schemas.microsoft.com/office/drawing/2014/main" id="{30E0E4B1-011B-4EB9-2FD0-A49E0C359514}"/>
              </a:ext>
            </a:extLst>
          </p:cNvPr>
          <p:cNvSpPr/>
          <p:nvPr/>
        </p:nvSpPr>
        <p:spPr>
          <a:xfrm>
            <a:off x="3216829" y="408422"/>
            <a:ext cx="6840000" cy="612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+mj-lt"/>
              </a:rPr>
              <a:t>Category 2 – 50 points</a:t>
            </a:r>
          </a:p>
        </p:txBody>
      </p:sp>
      <p:sp>
        <p:nvSpPr>
          <p:cNvPr id="11" name="Rounded Rectangle 23">
            <a:extLst>
              <a:ext uri="{FF2B5EF4-FFF2-40B4-BE49-F238E27FC236}">
                <a16:creationId xmlns:a16="http://schemas.microsoft.com/office/drawing/2014/main" id="{B7365C2B-63FF-8493-E8DD-F542D265A66B}"/>
              </a:ext>
            </a:extLst>
          </p:cNvPr>
          <p:cNvSpPr/>
          <p:nvPr/>
        </p:nvSpPr>
        <p:spPr>
          <a:xfrm>
            <a:off x="2135172" y="408422"/>
            <a:ext cx="900000" cy="61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+mj-lt"/>
              </a:rPr>
              <a:t>Ref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E82413F9-4353-D020-3C6C-FB3FE8D52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428" y="1179031"/>
            <a:ext cx="2564057" cy="2975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hlinkClick r:id="rId4" action="ppaction://hlinksldjump"/>
            <a:extLst>
              <a:ext uri="{FF2B5EF4-FFF2-40B4-BE49-F238E27FC236}">
                <a16:creationId xmlns:a16="http://schemas.microsoft.com/office/drawing/2014/main" id="{2650681F-9EC5-E55A-ED39-FF2A6CE3F9B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62880" y="5827797"/>
            <a:ext cx="933159" cy="632987"/>
          </a:xfrm>
          <a:prstGeom prst="rect">
            <a:avLst/>
          </a:prstGeom>
          <a:noFill/>
          <a:ln>
            <a:noFill/>
          </a:ln>
          <a:effectLst>
            <a:outerShdw dist="38100" dir="2700000" algn="tl" rotWithShape="0">
              <a:prstClr val="black">
                <a:alpha val="6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4226630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24">
            <a:extLst>
              <a:ext uri="{FF2B5EF4-FFF2-40B4-BE49-F238E27FC236}">
                <a16:creationId xmlns:a16="http://schemas.microsoft.com/office/drawing/2014/main" id="{D0F87E8D-3FC2-F260-A415-FF0B6CA4CC5F}"/>
              </a:ext>
            </a:extLst>
          </p:cNvPr>
          <p:cNvSpPr/>
          <p:nvPr/>
        </p:nvSpPr>
        <p:spPr>
          <a:xfrm>
            <a:off x="2135171" y="1429876"/>
            <a:ext cx="5402097" cy="2520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Question</a:t>
            </a:r>
            <a:endParaRPr lang="en-GB" sz="3200" b="1" dirty="0"/>
          </a:p>
        </p:txBody>
      </p:sp>
      <p:sp>
        <p:nvSpPr>
          <p:cNvPr id="10" name="Rounded Rectangle 26">
            <a:extLst>
              <a:ext uri="{FF2B5EF4-FFF2-40B4-BE49-F238E27FC236}">
                <a16:creationId xmlns:a16="http://schemas.microsoft.com/office/drawing/2014/main" id="{0A9DA630-1C20-823B-1E1C-381B7EA42141}"/>
              </a:ext>
            </a:extLst>
          </p:cNvPr>
          <p:cNvSpPr/>
          <p:nvPr/>
        </p:nvSpPr>
        <p:spPr>
          <a:xfrm>
            <a:off x="2136829" y="4359330"/>
            <a:ext cx="7920000" cy="210145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i="1" dirty="0"/>
              <a:t>Answer</a:t>
            </a:r>
          </a:p>
        </p:txBody>
      </p:sp>
      <p:sp>
        <p:nvSpPr>
          <p:cNvPr id="11" name="Rounded Rectangle 22">
            <a:extLst>
              <a:ext uri="{FF2B5EF4-FFF2-40B4-BE49-F238E27FC236}">
                <a16:creationId xmlns:a16="http://schemas.microsoft.com/office/drawing/2014/main" id="{DD50523A-98D0-94F2-AE14-025E572CF074}"/>
              </a:ext>
            </a:extLst>
          </p:cNvPr>
          <p:cNvSpPr/>
          <p:nvPr/>
        </p:nvSpPr>
        <p:spPr>
          <a:xfrm>
            <a:off x="3216829" y="408422"/>
            <a:ext cx="6840000" cy="612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+mj-lt"/>
              </a:rPr>
              <a:t>Category 2 – 100 points</a:t>
            </a:r>
          </a:p>
        </p:txBody>
      </p:sp>
      <p:sp>
        <p:nvSpPr>
          <p:cNvPr id="12" name="Rounded Rectangle 23">
            <a:extLst>
              <a:ext uri="{FF2B5EF4-FFF2-40B4-BE49-F238E27FC236}">
                <a16:creationId xmlns:a16="http://schemas.microsoft.com/office/drawing/2014/main" id="{EF8BA887-8CD0-1DD8-9D2A-356DCDCF8C34}"/>
              </a:ext>
            </a:extLst>
          </p:cNvPr>
          <p:cNvSpPr/>
          <p:nvPr/>
        </p:nvSpPr>
        <p:spPr>
          <a:xfrm>
            <a:off x="2135172" y="408422"/>
            <a:ext cx="900000" cy="61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+mj-lt"/>
              </a:rPr>
              <a:t>Ref</a:t>
            </a: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2A490698-B24B-F659-77C0-31E3FABDE5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428" y="1179031"/>
            <a:ext cx="2564057" cy="2975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hlinkClick r:id="rId3" action="ppaction://hlinksldjump"/>
            <a:extLst>
              <a:ext uri="{FF2B5EF4-FFF2-40B4-BE49-F238E27FC236}">
                <a16:creationId xmlns:a16="http://schemas.microsoft.com/office/drawing/2014/main" id="{5AE74951-63E8-ADEA-5110-6A1B8559E8E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62880" y="5827797"/>
            <a:ext cx="933159" cy="632987"/>
          </a:xfrm>
          <a:prstGeom prst="rect">
            <a:avLst/>
          </a:prstGeom>
          <a:noFill/>
          <a:ln>
            <a:noFill/>
          </a:ln>
          <a:effectLst>
            <a:outerShdw dist="38100" dir="2700000" algn="tl" rotWithShape="0">
              <a:prstClr val="black">
                <a:alpha val="6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8060007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24">
            <a:extLst>
              <a:ext uri="{FF2B5EF4-FFF2-40B4-BE49-F238E27FC236}">
                <a16:creationId xmlns:a16="http://schemas.microsoft.com/office/drawing/2014/main" id="{C8A9DAEA-C110-7DFA-F2B0-F9538D4CFB06}"/>
              </a:ext>
            </a:extLst>
          </p:cNvPr>
          <p:cNvSpPr/>
          <p:nvPr/>
        </p:nvSpPr>
        <p:spPr>
          <a:xfrm>
            <a:off x="2135171" y="1429876"/>
            <a:ext cx="5402097" cy="2520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Question</a:t>
            </a:r>
            <a:endParaRPr lang="en-GB" sz="3200" b="1" dirty="0"/>
          </a:p>
        </p:txBody>
      </p:sp>
      <p:sp>
        <p:nvSpPr>
          <p:cNvPr id="9" name="Rounded Rectangle 26">
            <a:extLst>
              <a:ext uri="{FF2B5EF4-FFF2-40B4-BE49-F238E27FC236}">
                <a16:creationId xmlns:a16="http://schemas.microsoft.com/office/drawing/2014/main" id="{DD766CF5-8635-FA71-B848-4C7ADBF62C99}"/>
              </a:ext>
            </a:extLst>
          </p:cNvPr>
          <p:cNvSpPr/>
          <p:nvPr/>
        </p:nvSpPr>
        <p:spPr>
          <a:xfrm>
            <a:off x="2136829" y="4359330"/>
            <a:ext cx="7920000" cy="210145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i="1" dirty="0"/>
              <a:t>Answer</a:t>
            </a:r>
          </a:p>
        </p:txBody>
      </p:sp>
      <p:sp>
        <p:nvSpPr>
          <p:cNvPr id="10" name="Rounded Rectangle 22">
            <a:extLst>
              <a:ext uri="{FF2B5EF4-FFF2-40B4-BE49-F238E27FC236}">
                <a16:creationId xmlns:a16="http://schemas.microsoft.com/office/drawing/2014/main" id="{8B8CBE42-8A7E-3739-38AA-6EA79912375B}"/>
              </a:ext>
            </a:extLst>
          </p:cNvPr>
          <p:cNvSpPr/>
          <p:nvPr/>
        </p:nvSpPr>
        <p:spPr>
          <a:xfrm>
            <a:off x="3216829" y="408422"/>
            <a:ext cx="6840000" cy="612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+mj-lt"/>
              </a:rPr>
              <a:t>Category 3 – 5 points</a:t>
            </a:r>
          </a:p>
        </p:txBody>
      </p:sp>
      <p:sp>
        <p:nvSpPr>
          <p:cNvPr id="11" name="Rounded Rectangle 23">
            <a:extLst>
              <a:ext uri="{FF2B5EF4-FFF2-40B4-BE49-F238E27FC236}">
                <a16:creationId xmlns:a16="http://schemas.microsoft.com/office/drawing/2014/main" id="{895CFC0C-2087-E461-5740-127B62F25CB9}"/>
              </a:ext>
            </a:extLst>
          </p:cNvPr>
          <p:cNvSpPr/>
          <p:nvPr/>
        </p:nvSpPr>
        <p:spPr>
          <a:xfrm>
            <a:off x="2135172" y="408422"/>
            <a:ext cx="900000" cy="61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+mj-lt"/>
              </a:rPr>
              <a:t>Ref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8370170F-CB1C-65E8-3E09-1D1CDD24CC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428" y="1179031"/>
            <a:ext cx="2564057" cy="2975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hlinkClick r:id="rId3" action="ppaction://hlinksldjump"/>
            <a:extLst>
              <a:ext uri="{FF2B5EF4-FFF2-40B4-BE49-F238E27FC236}">
                <a16:creationId xmlns:a16="http://schemas.microsoft.com/office/drawing/2014/main" id="{0169AB9E-A18E-9739-BE3E-ED15009060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62880" y="5827797"/>
            <a:ext cx="933159" cy="632987"/>
          </a:xfrm>
          <a:prstGeom prst="rect">
            <a:avLst/>
          </a:prstGeom>
          <a:noFill/>
          <a:ln>
            <a:noFill/>
          </a:ln>
          <a:effectLst>
            <a:outerShdw dist="38100" dir="2700000" algn="tl" rotWithShape="0">
              <a:prstClr val="black">
                <a:alpha val="6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8840256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24">
            <a:extLst>
              <a:ext uri="{FF2B5EF4-FFF2-40B4-BE49-F238E27FC236}">
                <a16:creationId xmlns:a16="http://schemas.microsoft.com/office/drawing/2014/main" id="{D7841697-50D2-DC32-F636-B6599FE3D6DF}"/>
              </a:ext>
            </a:extLst>
          </p:cNvPr>
          <p:cNvSpPr/>
          <p:nvPr/>
        </p:nvSpPr>
        <p:spPr>
          <a:xfrm>
            <a:off x="2135171" y="1429876"/>
            <a:ext cx="5402097" cy="2520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Question</a:t>
            </a:r>
            <a:endParaRPr lang="en-GB" sz="3200" b="1" dirty="0"/>
          </a:p>
        </p:txBody>
      </p:sp>
      <p:sp>
        <p:nvSpPr>
          <p:cNvPr id="9" name="Rounded Rectangle 26">
            <a:extLst>
              <a:ext uri="{FF2B5EF4-FFF2-40B4-BE49-F238E27FC236}">
                <a16:creationId xmlns:a16="http://schemas.microsoft.com/office/drawing/2014/main" id="{0809581F-511A-1178-91E8-59692D47F702}"/>
              </a:ext>
            </a:extLst>
          </p:cNvPr>
          <p:cNvSpPr/>
          <p:nvPr/>
        </p:nvSpPr>
        <p:spPr>
          <a:xfrm>
            <a:off x="2136829" y="4359330"/>
            <a:ext cx="7920000" cy="210145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i="1" dirty="0"/>
              <a:t>Answer</a:t>
            </a:r>
          </a:p>
        </p:txBody>
      </p:sp>
      <p:sp>
        <p:nvSpPr>
          <p:cNvPr id="10" name="Rounded Rectangle 22">
            <a:extLst>
              <a:ext uri="{FF2B5EF4-FFF2-40B4-BE49-F238E27FC236}">
                <a16:creationId xmlns:a16="http://schemas.microsoft.com/office/drawing/2014/main" id="{609DBF9B-74C3-FDB7-53A0-B0D18C9780A4}"/>
              </a:ext>
            </a:extLst>
          </p:cNvPr>
          <p:cNvSpPr/>
          <p:nvPr/>
        </p:nvSpPr>
        <p:spPr>
          <a:xfrm>
            <a:off x="3216829" y="408422"/>
            <a:ext cx="6840000" cy="612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+mj-lt"/>
              </a:rPr>
              <a:t>Category 3 – 10 points</a:t>
            </a:r>
          </a:p>
        </p:txBody>
      </p:sp>
      <p:sp>
        <p:nvSpPr>
          <p:cNvPr id="11" name="Rounded Rectangle 23">
            <a:extLst>
              <a:ext uri="{FF2B5EF4-FFF2-40B4-BE49-F238E27FC236}">
                <a16:creationId xmlns:a16="http://schemas.microsoft.com/office/drawing/2014/main" id="{4C9D06D5-1191-D8C5-7406-F94630D4827D}"/>
              </a:ext>
            </a:extLst>
          </p:cNvPr>
          <p:cNvSpPr/>
          <p:nvPr/>
        </p:nvSpPr>
        <p:spPr>
          <a:xfrm>
            <a:off x="2135172" y="408422"/>
            <a:ext cx="900000" cy="61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+mj-lt"/>
              </a:rPr>
              <a:t>Ref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14E34F44-8BCD-77EC-0836-04C4533DA8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428" y="1179031"/>
            <a:ext cx="2564057" cy="2975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hlinkClick r:id="rId3" action="ppaction://hlinksldjump"/>
            <a:extLst>
              <a:ext uri="{FF2B5EF4-FFF2-40B4-BE49-F238E27FC236}">
                <a16:creationId xmlns:a16="http://schemas.microsoft.com/office/drawing/2014/main" id="{B615ED28-338E-FD0B-C85F-9F56EFDE8E2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62880" y="5827797"/>
            <a:ext cx="933159" cy="632987"/>
          </a:xfrm>
          <a:prstGeom prst="rect">
            <a:avLst/>
          </a:prstGeom>
          <a:noFill/>
          <a:ln>
            <a:noFill/>
          </a:ln>
          <a:effectLst>
            <a:outerShdw dist="38100" dir="2700000" algn="tl" rotWithShape="0">
              <a:prstClr val="black">
                <a:alpha val="6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036848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24">
            <a:extLst>
              <a:ext uri="{FF2B5EF4-FFF2-40B4-BE49-F238E27FC236}">
                <a16:creationId xmlns:a16="http://schemas.microsoft.com/office/drawing/2014/main" id="{FB747368-58A6-872A-5343-E0FC7CDBEA12}"/>
              </a:ext>
            </a:extLst>
          </p:cNvPr>
          <p:cNvSpPr/>
          <p:nvPr/>
        </p:nvSpPr>
        <p:spPr>
          <a:xfrm>
            <a:off x="2135171" y="1429876"/>
            <a:ext cx="5402097" cy="2520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Question</a:t>
            </a:r>
            <a:endParaRPr lang="en-GB" sz="3200" b="1" dirty="0"/>
          </a:p>
        </p:txBody>
      </p:sp>
      <p:sp>
        <p:nvSpPr>
          <p:cNvPr id="11" name="Rounded Rectangle 26">
            <a:extLst>
              <a:ext uri="{FF2B5EF4-FFF2-40B4-BE49-F238E27FC236}">
                <a16:creationId xmlns:a16="http://schemas.microsoft.com/office/drawing/2014/main" id="{068198CE-D534-D21D-2684-7FA7F9453E99}"/>
              </a:ext>
            </a:extLst>
          </p:cNvPr>
          <p:cNvSpPr/>
          <p:nvPr/>
        </p:nvSpPr>
        <p:spPr>
          <a:xfrm>
            <a:off x="2136829" y="4359330"/>
            <a:ext cx="7920000" cy="210145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i="1" dirty="0"/>
              <a:t>Answer</a:t>
            </a:r>
          </a:p>
        </p:txBody>
      </p:sp>
      <p:sp>
        <p:nvSpPr>
          <p:cNvPr id="12" name="Rounded Rectangle 22">
            <a:extLst>
              <a:ext uri="{FF2B5EF4-FFF2-40B4-BE49-F238E27FC236}">
                <a16:creationId xmlns:a16="http://schemas.microsoft.com/office/drawing/2014/main" id="{517A038B-5432-8405-732C-B57BC59077B8}"/>
              </a:ext>
            </a:extLst>
          </p:cNvPr>
          <p:cNvSpPr/>
          <p:nvPr/>
        </p:nvSpPr>
        <p:spPr>
          <a:xfrm>
            <a:off x="3216829" y="408422"/>
            <a:ext cx="6840000" cy="612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+mj-lt"/>
              </a:rPr>
              <a:t>Category 3 – 25 points</a:t>
            </a:r>
          </a:p>
        </p:txBody>
      </p:sp>
      <p:sp>
        <p:nvSpPr>
          <p:cNvPr id="13" name="Rounded Rectangle 23">
            <a:extLst>
              <a:ext uri="{FF2B5EF4-FFF2-40B4-BE49-F238E27FC236}">
                <a16:creationId xmlns:a16="http://schemas.microsoft.com/office/drawing/2014/main" id="{23582EBB-DDDB-DAEC-B9D6-ADA3E4B37818}"/>
              </a:ext>
            </a:extLst>
          </p:cNvPr>
          <p:cNvSpPr/>
          <p:nvPr/>
        </p:nvSpPr>
        <p:spPr>
          <a:xfrm>
            <a:off x="2135172" y="408422"/>
            <a:ext cx="900000" cy="61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+mj-lt"/>
              </a:rPr>
              <a:t>Ref</a:t>
            </a:r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A710D9EC-CA49-6FF9-9359-D2776F3916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428" y="1179031"/>
            <a:ext cx="2564057" cy="2975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hlinkClick r:id="rId4" action="ppaction://hlinksldjump"/>
            <a:extLst>
              <a:ext uri="{FF2B5EF4-FFF2-40B4-BE49-F238E27FC236}">
                <a16:creationId xmlns:a16="http://schemas.microsoft.com/office/drawing/2014/main" id="{FE1E8ABE-7907-F6A7-588B-671CDC5ED52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62880" y="5827797"/>
            <a:ext cx="933159" cy="632987"/>
          </a:xfrm>
          <a:prstGeom prst="rect">
            <a:avLst/>
          </a:prstGeom>
          <a:noFill/>
          <a:ln>
            <a:noFill/>
          </a:ln>
          <a:effectLst>
            <a:outerShdw dist="38100" dir="2700000" algn="tl" rotWithShape="0">
              <a:prstClr val="black">
                <a:alpha val="6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7726415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24">
            <a:extLst>
              <a:ext uri="{FF2B5EF4-FFF2-40B4-BE49-F238E27FC236}">
                <a16:creationId xmlns:a16="http://schemas.microsoft.com/office/drawing/2014/main" id="{FFA449C0-35D7-7261-20F1-65BCE67BAED7}"/>
              </a:ext>
            </a:extLst>
          </p:cNvPr>
          <p:cNvSpPr/>
          <p:nvPr/>
        </p:nvSpPr>
        <p:spPr>
          <a:xfrm>
            <a:off x="2135171" y="1429876"/>
            <a:ext cx="5402097" cy="2520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Question</a:t>
            </a:r>
            <a:endParaRPr lang="en-GB" sz="3200" b="1" dirty="0"/>
          </a:p>
        </p:txBody>
      </p:sp>
      <p:sp>
        <p:nvSpPr>
          <p:cNvPr id="9" name="Rounded Rectangle 26">
            <a:extLst>
              <a:ext uri="{FF2B5EF4-FFF2-40B4-BE49-F238E27FC236}">
                <a16:creationId xmlns:a16="http://schemas.microsoft.com/office/drawing/2014/main" id="{6E4BC515-73A1-C94B-C3D7-2D03B175FA10}"/>
              </a:ext>
            </a:extLst>
          </p:cNvPr>
          <p:cNvSpPr/>
          <p:nvPr/>
        </p:nvSpPr>
        <p:spPr>
          <a:xfrm>
            <a:off x="2136829" y="4359330"/>
            <a:ext cx="7920000" cy="210145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i="1" dirty="0"/>
              <a:t>Answer</a:t>
            </a:r>
          </a:p>
        </p:txBody>
      </p:sp>
      <p:sp>
        <p:nvSpPr>
          <p:cNvPr id="10" name="Rounded Rectangle 22">
            <a:extLst>
              <a:ext uri="{FF2B5EF4-FFF2-40B4-BE49-F238E27FC236}">
                <a16:creationId xmlns:a16="http://schemas.microsoft.com/office/drawing/2014/main" id="{F7AA192A-47BE-05B9-AD87-342140963641}"/>
              </a:ext>
            </a:extLst>
          </p:cNvPr>
          <p:cNvSpPr/>
          <p:nvPr/>
        </p:nvSpPr>
        <p:spPr>
          <a:xfrm>
            <a:off x="3216829" y="408422"/>
            <a:ext cx="6840000" cy="612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+mj-lt"/>
              </a:rPr>
              <a:t>Category 3 – 50 points</a:t>
            </a:r>
          </a:p>
        </p:txBody>
      </p:sp>
      <p:sp>
        <p:nvSpPr>
          <p:cNvPr id="11" name="Rounded Rectangle 23">
            <a:extLst>
              <a:ext uri="{FF2B5EF4-FFF2-40B4-BE49-F238E27FC236}">
                <a16:creationId xmlns:a16="http://schemas.microsoft.com/office/drawing/2014/main" id="{6066DC7C-9876-86ED-B2CB-F741B81AA69D}"/>
              </a:ext>
            </a:extLst>
          </p:cNvPr>
          <p:cNvSpPr/>
          <p:nvPr/>
        </p:nvSpPr>
        <p:spPr>
          <a:xfrm>
            <a:off x="2135172" y="408422"/>
            <a:ext cx="900000" cy="61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+mj-lt"/>
              </a:rPr>
              <a:t>Ref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2FBE4AC2-5276-2234-289A-AA8CB1BB2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428" y="1179031"/>
            <a:ext cx="2564057" cy="2975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hlinkClick r:id="rId3" action="ppaction://hlinksldjump"/>
            <a:extLst>
              <a:ext uri="{FF2B5EF4-FFF2-40B4-BE49-F238E27FC236}">
                <a16:creationId xmlns:a16="http://schemas.microsoft.com/office/drawing/2014/main" id="{E9C4BD24-ADA0-F934-B503-E38AB718F17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62880" y="5827797"/>
            <a:ext cx="933159" cy="632987"/>
          </a:xfrm>
          <a:prstGeom prst="rect">
            <a:avLst/>
          </a:prstGeom>
          <a:noFill/>
          <a:ln>
            <a:noFill/>
          </a:ln>
          <a:effectLst>
            <a:outerShdw dist="38100" dir="2700000" algn="tl" rotWithShape="0">
              <a:prstClr val="black">
                <a:alpha val="6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740934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24">
            <a:extLst>
              <a:ext uri="{FF2B5EF4-FFF2-40B4-BE49-F238E27FC236}">
                <a16:creationId xmlns:a16="http://schemas.microsoft.com/office/drawing/2014/main" id="{1415E7F2-B91C-E250-6093-0AC430251628}"/>
              </a:ext>
            </a:extLst>
          </p:cNvPr>
          <p:cNvSpPr/>
          <p:nvPr/>
        </p:nvSpPr>
        <p:spPr>
          <a:xfrm>
            <a:off x="2135171" y="1429876"/>
            <a:ext cx="5402097" cy="2520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Question</a:t>
            </a:r>
            <a:endParaRPr lang="en-GB" sz="3200" b="1" dirty="0"/>
          </a:p>
        </p:txBody>
      </p:sp>
      <p:sp>
        <p:nvSpPr>
          <p:cNvPr id="10" name="Rounded Rectangle 26">
            <a:extLst>
              <a:ext uri="{FF2B5EF4-FFF2-40B4-BE49-F238E27FC236}">
                <a16:creationId xmlns:a16="http://schemas.microsoft.com/office/drawing/2014/main" id="{C44F5184-9292-EB8A-17AE-AFB51196D199}"/>
              </a:ext>
            </a:extLst>
          </p:cNvPr>
          <p:cNvSpPr/>
          <p:nvPr/>
        </p:nvSpPr>
        <p:spPr>
          <a:xfrm>
            <a:off x="2136829" y="4359330"/>
            <a:ext cx="7920000" cy="210145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i="1" dirty="0"/>
              <a:t>Answer</a:t>
            </a:r>
          </a:p>
        </p:txBody>
      </p:sp>
      <p:sp>
        <p:nvSpPr>
          <p:cNvPr id="11" name="Rounded Rectangle 22">
            <a:extLst>
              <a:ext uri="{FF2B5EF4-FFF2-40B4-BE49-F238E27FC236}">
                <a16:creationId xmlns:a16="http://schemas.microsoft.com/office/drawing/2014/main" id="{C286CDE0-4341-0E3B-94CC-FA3F39AFFA0D}"/>
              </a:ext>
            </a:extLst>
          </p:cNvPr>
          <p:cNvSpPr/>
          <p:nvPr/>
        </p:nvSpPr>
        <p:spPr>
          <a:xfrm>
            <a:off x="3216829" y="408422"/>
            <a:ext cx="6840000" cy="612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+mj-lt"/>
              </a:rPr>
              <a:t>Category 3 – 100 points</a:t>
            </a:r>
          </a:p>
        </p:txBody>
      </p:sp>
      <p:sp>
        <p:nvSpPr>
          <p:cNvPr id="12" name="Rounded Rectangle 23">
            <a:extLst>
              <a:ext uri="{FF2B5EF4-FFF2-40B4-BE49-F238E27FC236}">
                <a16:creationId xmlns:a16="http://schemas.microsoft.com/office/drawing/2014/main" id="{69261F68-6CEB-12BC-602D-D6F9F2148501}"/>
              </a:ext>
            </a:extLst>
          </p:cNvPr>
          <p:cNvSpPr/>
          <p:nvPr/>
        </p:nvSpPr>
        <p:spPr>
          <a:xfrm>
            <a:off x="2135172" y="408422"/>
            <a:ext cx="900000" cy="61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+mj-lt"/>
              </a:rPr>
              <a:t>Ref</a:t>
            </a: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BCD1F1F0-06C6-8A7D-0124-1B4935A9AA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428" y="1179031"/>
            <a:ext cx="2564057" cy="2975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hlinkClick r:id="rId3" action="ppaction://hlinksldjump"/>
            <a:extLst>
              <a:ext uri="{FF2B5EF4-FFF2-40B4-BE49-F238E27FC236}">
                <a16:creationId xmlns:a16="http://schemas.microsoft.com/office/drawing/2014/main" id="{4BA7EE7C-6E53-927C-649C-EC55AEA925B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62880" y="5827797"/>
            <a:ext cx="933159" cy="632987"/>
          </a:xfrm>
          <a:prstGeom prst="rect">
            <a:avLst/>
          </a:prstGeom>
          <a:noFill/>
          <a:ln>
            <a:noFill/>
          </a:ln>
          <a:effectLst>
            <a:outerShdw dist="38100" dir="2700000" algn="tl" rotWithShape="0">
              <a:prstClr val="black">
                <a:alpha val="6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9282175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24">
            <a:extLst>
              <a:ext uri="{FF2B5EF4-FFF2-40B4-BE49-F238E27FC236}">
                <a16:creationId xmlns:a16="http://schemas.microsoft.com/office/drawing/2014/main" id="{3C5CF26F-2A2D-4190-16B9-3196F1A23A57}"/>
              </a:ext>
            </a:extLst>
          </p:cNvPr>
          <p:cNvSpPr/>
          <p:nvPr/>
        </p:nvSpPr>
        <p:spPr>
          <a:xfrm>
            <a:off x="2135171" y="1429876"/>
            <a:ext cx="5402097" cy="2520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Question</a:t>
            </a:r>
            <a:endParaRPr lang="en-GB" sz="3200" b="1" dirty="0"/>
          </a:p>
        </p:txBody>
      </p:sp>
      <p:sp>
        <p:nvSpPr>
          <p:cNvPr id="9" name="Rounded Rectangle 26">
            <a:extLst>
              <a:ext uri="{FF2B5EF4-FFF2-40B4-BE49-F238E27FC236}">
                <a16:creationId xmlns:a16="http://schemas.microsoft.com/office/drawing/2014/main" id="{F3CA619F-34A8-8B1B-769E-5E1663FBCBE4}"/>
              </a:ext>
            </a:extLst>
          </p:cNvPr>
          <p:cNvSpPr/>
          <p:nvPr/>
        </p:nvSpPr>
        <p:spPr>
          <a:xfrm>
            <a:off x="2136829" y="4359330"/>
            <a:ext cx="7920000" cy="210145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i="1" dirty="0"/>
              <a:t>Answer</a:t>
            </a:r>
          </a:p>
        </p:txBody>
      </p:sp>
      <p:sp>
        <p:nvSpPr>
          <p:cNvPr id="10" name="Rounded Rectangle 22">
            <a:extLst>
              <a:ext uri="{FF2B5EF4-FFF2-40B4-BE49-F238E27FC236}">
                <a16:creationId xmlns:a16="http://schemas.microsoft.com/office/drawing/2014/main" id="{16E9D70A-124A-021B-625F-0D0AE75F7BC0}"/>
              </a:ext>
            </a:extLst>
          </p:cNvPr>
          <p:cNvSpPr/>
          <p:nvPr/>
        </p:nvSpPr>
        <p:spPr>
          <a:xfrm>
            <a:off x="3216829" y="408422"/>
            <a:ext cx="6840000" cy="612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+mj-lt"/>
              </a:rPr>
              <a:t>Category 4 – 5 points</a:t>
            </a:r>
          </a:p>
        </p:txBody>
      </p:sp>
      <p:sp>
        <p:nvSpPr>
          <p:cNvPr id="11" name="Rounded Rectangle 23">
            <a:extLst>
              <a:ext uri="{FF2B5EF4-FFF2-40B4-BE49-F238E27FC236}">
                <a16:creationId xmlns:a16="http://schemas.microsoft.com/office/drawing/2014/main" id="{91795F4A-A81D-BF31-F595-E9E16B21202C}"/>
              </a:ext>
            </a:extLst>
          </p:cNvPr>
          <p:cNvSpPr/>
          <p:nvPr/>
        </p:nvSpPr>
        <p:spPr>
          <a:xfrm>
            <a:off x="2135172" y="408422"/>
            <a:ext cx="900000" cy="61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+mj-lt"/>
              </a:rPr>
              <a:t>Ref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1145EFE7-2D27-CCBD-DA25-0D64DA69C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428" y="1179031"/>
            <a:ext cx="2564057" cy="2975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hlinkClick r:id="rId3" action="ppaction://hlinksldjump"/>
            <a:extLst>
              <a:ext uri="{FF2B5EF4-FFF2-40B4-BE49-F238E27FC236}">
                <a16:creationId xmlns:a16="http://schemas.microsoft.com/office/drawing/2014/main" id="{0A9C11EA-BC59-E05E-4F6E-9F5A59A5A87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62880" y="5827797"/>
            <a:ext cx="933159" cy="632987"/>
          </a:xfrm>
          <a:prstGeom prst="rect">
            <a:avLst/>
          </a:prstGeom>
          <a:noFill/>
          <a:ln>
            <a:noFill/>
          </a:ln>
          <a:effectLst>
            <a:outerShdw dist="38100" dir="2700000" algn="tl" rotWithShape="0">
              <a:prstClr val="black">
                <a:alpha val="6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9419596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24">
            <a:extLst>
              <a:ext uri="{FF2B5EF4-FFF2-40B4-BE49-F238E27FC236}">
                <a16:creationId xmlns:a16="http://schemas.microsoft.com/office/drawing/2014/main" id="{1AA2FBC0-EB16-2EED-759F-506756772613}"/>
              </a:ext>
            </a:extLst>
          </p:cNvPr>
          <p:cNvSpPr/>
          <p:nvPr/>
        </p:nvSpPr>
        <p:spPr>
          <a:xfrm>
            <a:off x="2135171" y="1429876"/>
            <a:ext cx="5402097" cy="2520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Question</a:t>
            </a:r>
            <a:endParaRPr lang="en-GB" sz="3200" b="1" dirty="0"/>
          </a:p>
        </p:txBody>
      </p:sp>
      <p:sp>
        <p:nvSpPr>
          <p:cNvPr id="9" name="Rounded Rectangle 26">
            <a:extLst>
              <a:ext uri="{FF2B5EF4-FFF2-40B4-BE49-F238E27FC236}">
                <a16:creationId xmlns:a16="http://schemas.microsoft.com/office/drawing/2014/main" id="{F116332A-D270-04EA-39DA-D75A5AD63381}"/>
              </a:ext>
            </a:extLst>
          </p:cNvPr>
          <p:cNvSpPr/>
          <p:nvPr/>
        </p:nvSpPr>
        <p:spPr>
          <a:xfrm>
            <a:off x="2136829" y="4359330"/>
            <a:ext cx="7920000" cy="210145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i="1" dirty="0"/>
              <a:t>Answer</a:t>
            </a:r>
          </a:p>
        </p:txBody>
      </p:sp>
      <p:sp>
        <p:nvSpPr>
          <p:cNvPr id="10" name="Rounded Rectangle 22">
            <a:extLst>
              <a:ext uri="{FF2B5EF4-FFF2-40B4-BE49-F238E27FC236}">
                <a16:creationId xmlns:a16="http://schemas.microsoft.com/office/drawing/2014/main" id="{5398956A-1243-35FB-A20F-0E808C207DA5}"/>
              </a:ext>
            </a:extLst>
          </p:cNvPr>
          <p:cNvSpPr/>
          <p:nvPr/>
        </p:nvSpPr>
        <p:spPr>
          <a:xfrm>
            <a:off x="3216829" y="408422"/>
            <a:ext cx="6840000" cy="612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+mj-lt"/>
              </a:rPr>
              <a:t>Category 1 – 10 points</a:t>
            </a:r>
          </a:p>
        </p:txBody>
      </p:sp>
      <p:sp>
        <p:nvSpPr>
          <p:cNvPr id="11" name="Rounded Rectangle 23">
            <a:extLst>
              <a:ext uri="{FF2B5EF4-FFF2-40B4-BE49-F238E27FC236}">
                <a16:creationId xmlns:a16="http://schemas.microsoft.com/office/drawing/2014/main" id="{4B4FA503-945C-85DB-D3F2-D2ADB75C3336}"/>
              </a:ext>
            </a:extLst>
          </p:cNvPr>
          <p:cNvSpPr/>
          <p:nvPr/>
        </p:nvSpPr>
        <p:spPr>
          <a:xfrm>
            <a:off x="2135172" y="408422"/>
            <a:ext cx="900000" cy="61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+mj-lt"/>
              </a:rPr>
              <a:t>Ref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EB568661-B94F-9CE3-43E1-9D793DBE3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428" y="1179031"/>
            <a:ext cx="2564057" cy="2975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hlinkClick r:id="rId3" action="ppaction://hlinksldjump"/>
            <a:extLst>
              <a:ext uri="{FF2B5EF4-FFF2-40B4-BE49-F238E27FC236}">
                <a16:creationId xmlns:a16="http://schemas.microsoft.com/office/drawing/2014/main" id="{C2A566D6-0F74-6FFF-7143-BB3F87D44A0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62880" y="5827797"/>
            <a:ext cx="933159" cy="632987"/>
          </a:xfrm>
          <a:prstGeom prst="rect">
            <a:avLst/>
          </a:prstGeom>
          <a:noFill/>
          <a:ln>
            <a:noFill/>
          </a:ln>
          <a:effectLst>
            <a:outerShdw dist="38100" dir="2700000" algn="tl" rotWithShape="0">
              <a:prstClr val="black">
                <a:alpha val="6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1680563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Action Button: Custom 3">
            <a:hlinkClick r:id="rId2" action="ppaction://hlinksldjump" highlightClick="1"/>
          </p:cNvPr>
          <p:cNvSpPr/>
          <p:nvPr/>
        </p:nvSpPr>
        <p:spPr>
          <a:xfrm>
            <a:off x="1518409" y="1382777"/>
            <a:ext cx="1771788" cy="705600"/>
          </a:xfrm>
          <a:prstGeom prst="roundRect">
            <a:avLst/>
          </a:prstGeom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9pPr>
          </a:lstStyle>
          <a:p>
            <a:pPr algn="ctr" eaLnBrk="1" latinLnBrk="1" hangingPunct="1">
              <a:defRPr/>
            </a:pPr>
            <a:r>
              <a:rPr kumimoji="1" lang="en-AU" altLang="ja-JP" sz="4000" b="0" dirty="0">
                <a:solidFill>
                  <a:srgbClr val="FFFFFF"/>
                </a:solidFill>
                <a:effectLst>
                  <a:outerShdw dist="63500" dir="3000000" algn="tl" rotWithShape="0">
                    <a:prstClr val="black"/>
                  </a:outerShdw>
                </a:effectLst>
                <a:latin typeface="+mj-lt"/>
                <a:ea typeface="ChristmasEve" panose="02000603000000000000" pitchFamily="2" charset="0"/>
              </a:rPr>
              <a:t>5</a:t>
            </a:r>
          </a:p>
        </p:txBody>
      </p:sp>
      <p:sp>
        <p:nvSpPr>
          <p:cNvPr id="64" name="Action Button: Custom 3">
            <a:hlinkClick r:id="rId3" action="ppaction://hlinksldjump" highlightClick="1"/>
          </p:cNvPr>
          <p:cNvSpPr/>
          <p:nvPr/>
        </p:nvSpPr>
        <p:spPr>
          <a:xfrm>
            <a:off x="1518409" y="2458998"/>
            <a:ext cx="1771788" cy="705600"/>
          </a:xfrm>
          <a:prstGeom prst="roundRect">
            <a:avLst/>
          </a:prstGeom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9pPr>
          </a:lstStyle>
          <a:p>
            <a:pPr algn="ctr" eaLnBrk="1" latinLnBrk="1" hangingPunct="1">
              <a:defRPr/>
            </a:pPr>
            <a:r>
              <a:rPr kumimoji="1" lang="en-AU" altLang="ja-JP" sz="4000" b="0" dirty="0">
                <a:solidFill>
                  <a:srgbClr val="FFFFFF"/>
                </a:solidFill>
                <a:effectLst>
                  <a:outerShdw dist="63500" dir="3000000" algn="tl" rotWithShape="0">
                    <a:prstClr val="black"/>
                  </a:outerShdw>
                </a:effectLst>
                <a:latin typeface="+mj-lt"/>
                <a:ea typeface="ChristmasEve" panose="02000603000000000000" pitchFamily="2" charset="0"/>
              </a:rPr>
              <a:t>10</a:t>
            </a:r>
          </a:p>
        </p:txBody>
      </p:sp>
      <p:sp>
        <p:nvSpPr>
          <p:cNvPr id="65" name="Action Button: Custom 3">
            <a:hlinkClick r:id="rId4" action="ppaction://hlinksldjump" highlightClick="1"/>
          </p:cNvPr>
          <p:cNvSpPr/>
          <p:nvPr/>
        </p:nvSpPr>
        <p:spPr>
          <a:xfrm>
            <a:off x="1518409" y="3535219"/>
            <a:ext cx="1771788" cy="705600"/>
          </a:xfrm>
          <a:prstGeom prst="roundRect">
            <a:avLst/>
          </a:prstGeom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9pPr>
          </a:lstStyle>
          <a:p>
            <a:pPr algn="ctr" eaLnBrk="1" latinLnBrk="1" hangingPunct="1">
              <a:defRPr/>
            </a:pPr>
            <a:r>
              <a:rPr kumimoji="1" lang="en-AU" altLang="ja-JP" sz="4000" b="0" dirty="0">
                <a:solidFill>
                  <a:srgbClr val="FFFFFF"/>
                </a:solidFill>
                <a:effectLst>
                  <a:outerShdw dist="63500" dir="3000000" algn="tl" rotWithShape="0">
                    <a:prstClr val="black"/>
                  </a:outerShdw>
                </a:effectLst>
                <a:latin typeface="+mj-lt"/>
                <a:ea typeface="ChristmasEve" panose="02000603000000000000" pitchFamily="2" charset="0"/>
              </a:rPr>
              <a:t>25</a:t>
            </a:r>
          </a:p>
        </p:txBody>
      </p:sp>
      <p:sp>
        <p:nvSpPr>
          <p:cNvPr id="66" name="Action Button: Custom 3">
            <a:hlinkClick r:id="rId5" action="ppaction://hlinksldjump" highlightClick="1"/>
          </p:cNvPr>
          <p:cNvSpPr/>
          <p:nvPr/>
        </p:nvSpPr>
        <p:spPr>
          <a:xfrm>
            <a:off x="1518409" y="4611440"/>
            <a:ext cx="1771788" cy="705600"/>
          </a:xfrm>
          <a:prstGeom prst="roundRect">
            <a:avLst/>
          </a:prstGeom>
          <a:ln w="38100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9pPr>
          </a:lstStyle>
          <a:p>
            <a:pPr algn="ctr" eaLnBrk="1" latinLnBrk="1" hangingPunct="1">
              <a:defRPr/>
            </a:pPr>
            <a:r>
              <a:rPr kumimoji="1" lang="en-AU" altLang="ja-JP" sz="4000" b="0" dirty="0">
                <a:solidFill>
                  <a:srgbClr val="FFFFFF"/>
                </a:solidFill>
                <a:effectLst>
                  <a:outerShdw dist="63500" dir="3000000" algn="tl" rotWithShape="0">
                    <a:prstClr val="black"/>
                  </a:outerShdw>
                </a:effectLst>
                <a:latin typeface="+mj-lt"/>
                <a:ea typeface="ChristmasEve" panose="02000603000000000000" pitchFamily="2" charset="0"/>
              </a:rPr>
              <a:t>50</a:t>
            </a:r>
          </a:p>
        </p:txBody>
      </p:sp>
      <p:sp>
        <p:nvSpPr>
          <p:cNvPr id="67" name="Action Button: Custom 3">
            <a:hlinkClick r:id="rId6" action="ppaction://hlinksldjump" highlightClick="1"/>
          </p:cNvPr>
          <p:cNvSpPr/>
          <p:nvPr/>
        </p:nvSpPr>
        <p:spPr>
          <a:xfrm>
            <a:off x="1518409" y="5687661"/>
            <a:ext cx="1771788" cy="705600"/>
          </a:xfrm>
          <a:prstGeom prst="roundRect">
            <a:avLst/>
          </a:prstGeom>
          <a:ln w="38100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9pPr>
          </a:lstStyle>
          <a:p>
            <a:pPr algn="ctr" eaLnBrk="1" latinLnBrk="1" hangingPunct="1">
              <a:defRPr/>
            </a:pPr>
            <a:r>
              <a:rPr kumimoji="1" lang="en-AU" altLang="ja-JP" sz="4000" b="0" dirty="0">
                <a:solidFill>
                  <a:srgbClr val="FFFFFF"/>
                </a:solidFill>
                <a:effectLst>
                  <a:outerShdw dist="63500" dir="3000000" algn="tl" rotWithShape="0">
                    <a:prstClr val="black"/>
                  </a:outerShdw>
                </a:effectLst>
                <a:latin typeface="+mj-lt"/>
                <a:ea typeface="ChristmasEve" panose="02000603000000000000" pitchFamily="2" charset="0"/>
              </a:rPr>
              <a:t>100</a:t>
            </a:r>
          </a:p>
        </p:txBody>
      </p:sp>
      <p:sp>
        <p:nvSpPr>
          <p:cNvPr id="68" name="Action Button: Custom 3">
            <a:hlinkClick r:id="rId7" action="ppaction://hlinksldjump" highlightClick="1"/>
          </p:cNvPr>
          <p:cNvSpPr/>
          <p:nvPr/>
        </p:nvSpPr>
        <p:spPr>
          <a:xfrm>
            <a:off x="4172128" y="1382777"/>
            <a:ext cx="1771788" cy="705600"/>
          </a:xfrm>
          <a:prstGeom prst="roundRect">
            <a:avLst/>
          </a:prstGeom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9pPr>
          </a:lstStyle>
          <a:p>
            <a:pPr algn="ctr" eaLnBrk="1" latinLnBrk="1" hangingPunct="1">
              <a:defRPr/>
            </a:pPr>
            <a:r>
              <a:rPr kumimoji="1" lang="en-AU" altLang="ja-JP" sz="4000" b="0" dirty="0">
                <a:solidFill>
                  <a:srgbClr val="FFFFFF"/>
                </a:solidFill>
                <a:effectLst>
                  <a:outerShdw dist="63500" dir="3000000" algn="tl" rotWithShape="0">
                    <a:prstClr val="black"/>
                  </a:outerShdw>
                </a:effectLst>
                <a:latin typeface="+mj-lt"/>
                <a:ea typeface="ChristmasEve" panose="02000603000000000000" pitchFamily="2" charset="0"/>
              </a:rPr>
              <a:t>5</a:t>
            </a:r>
          </a:p>
        </p:txBody>
      </p:sp>
      <p:sp>
        <p:nvSpPr>
          <p:cNvPr id="69" name="Action Button: Custom 3">
            <a:hlinkClick r:id="rId8" action="ppaction://hlinksldjump"/>
          </p:cNvPr>
          <p:cNvSpPr/>
          <p:nvPr/>
        </p:nvSpPr>
        <p:spPr>
          <a:xfrm>
            <a:off x="4172128" y="4611440"/>
            <a:ext cx="1771788" cy="705600"/>
          </a:xfrm>
          <a:prstGeom prst="roundRect">
            <a:avLst/>
          </a:prstGeom>
          <a:ln w="38100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9pPr>
          </a:lstStyle>
          <a:p>
            <a:pPr algn="ctr" eaLnBrk="1" latinLnBrk="1" hangingPunct="1">
              <a:defRPr/>
            </a:pPr>
            <a:r>
              <a:rPr kumimoji="1" lang="en-AU" altLang="ja-JP" sz="4000" b="0" dirty="0">
                <a:solidFill>
                  <a:srgbClr val="FFFFFF"/>
                </a:solidFill>
                <a:effectLst>
                  <a:outerShdw dist="63500" dir="3000000" algn="tl" rotWithShape="0">
                    <a:prstClr val="black"/>
                  </a:outerShdw>
                </a:effectLst>
                <a:latin typeface="+mj-lt"/>
                <a:ea typeface="ChristmasEve" panose="02000603000000000000" pitchFamily="2" charset="0"/>
              </a:rPr>
              <a:t>50</a:t>
            </a:r>
          </a:p>
        </p:txBody>
      </p:sp>
      <p:sp>
        <p:nvSpPr>
          <p:cNvPr id="70" name="Action Button: Custom 3">
            <a:hlinkClick r:id="rId9" action="ppaction://hlinksldjump" highlightClick="1"/>
          </p:cNvPr>
          <p:cNvSpPr/>
          <p:nvPr/>
        </p:nvSpPr>
        <p:spPr>
          <a:xfrm>
            <a:off x="4172128" y="3535219"/>
            <a:ext cx="1771788" cy="705600"/>
          </a:xfrm>
          <a:prstGeom prst="roundRect">
            <a:avLst/>
          </a:prstGeom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9pPr>
          </a:lstStyle>
          <a:p>
            <a:pPr algn="ctr" eaLnBrk="1" latinLnBrk="1" hangingPunct="1">
              <a:defRPr/>
            </a:pPr>
            <a:r>
              <a:rPr kumimoji="1" lang="en-AU" altLang="ja-JP" sz="4000" b="0" dirty="0">
                <a:solidFill>
                  <a:srgbClr val="FFFFFF"/>
                </a:solidFill>
                <a:effectLst>
                  <a:outerShdw dist="63500" dir="3000000" algn="tl" rotWithShape="0">
                    <a:prstClr val="black"/>
                  </a:outerShdw>
                </a:effectLst>
                <a:latin typeface="+mj-lt"/>
                <a:ea typeface="ChristmasEve" panose="02000603000000000000" pitchFamily="2" charset="0"/>
              </a:rPr>
              <a:t>25</a:t>
            </a:r>
          </a:p>
        </p:txBody>
      </p:sp>
      <p:sp>
        <p:nvSpPr>
          <p:cNvPr id="71" name="Action Button: Custom 3">
            <a:hlinkClick r:id="rId10" action="ppaction://hlinksldjump"/>
          </p:cNvPr>
          <p:cNvSpPr/>
          <p:nvPr/>
        </p:nvSpPr>
        <p:spPr>
          <a:xfrm>
            <a:off x="4172128" y="2458998"/>
            <a:ext cx="1771788" cy="705600"/>
          </a:xfrm>
          <a:prstGeom prst="roundRect">
            <a:avLst/>
          </a:prstGeom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굴림" pitchFamily="48" charset="-127"/>
                <a:cs typeface="굴림" pitchFamily="48" charset="-127"/>
              </a:defRPr>
            </a:lvl9pPr>
          </a:lstStyle>
          <a:p>
            <a:pPr algn="ctr" eaLnBrk="1" latinLnBrk="1" hangingPunct="1">
              <a:defRPr/>
            </a:pPr>
            <a:r>
              <a:rPr kumimoji="1" lang="en-AU" altLang="ja-JP" sz="4000" b="0" dirty="0">
                <a:solidFill>
                  <a:srgbClr val="FFFFFF"/>
                </a:solidFill>
                <a:effectLst>
                  <a:outerShdw dist="63500" dir="3000000" algn="tl" rotWithShape="0">
                    <a:prstClr val="black"/>
                  </a:outerShdw>
                </a:effectLst>
                <a:latin typeface="+mj-lt"/>
                <a:ea typeface="ChristmasEve" panose="02000603000000000000" pitchFamily="2" charset="0"/>
              </a:rPr>
              <a:t>10</a:t>
            </a:r>
          </a:p>
        </p:txBody>
      </p:sp>
      <p:sp>
        <p:nvSpPr>
          <p:cNvPr id="72" name="Action Button: Custom 3">
            <a:hlinkClick r:id="rId11" action="ppaction://hlinksldjump" highlightClick="1"/>
          </p:cNvPr>
          <p:cNvSpPr/>
          <p:nvPr/>
        </p:nvSpPr>
        <p:spPr>
          <a:xfrm>
            <a:off x="4172128" y="5687661"/>
            <a:ext cx="1771788" cy="705600"/>
          </a:xfrm>
          <a:prstGeom prst="roundRect">
            <a:avLst/>
          </a:prstGeom>
          <a:ln w="38100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r>
              <a:rPr kumimoji="1" lang="en-AU" altLang="ja-JP" sz="4000" dirty="0">
                <a:solidFill>
                  <a:srgbClr val="FFFFFF"/>
                </a:solidFill>
                <a:effectLst>
                  <a:outerShdw dist="63500" dir="3000000" algn="tl" rotWithShape="0">
                    <a:prstClr val="black"/>
                  </a:outerShdw>
                </a:effectLst>
                <a:latin typeface="+mj-lt"/>
                <a:ea typeface="ChristmasEve" panose="02000603000000000000" pitchFamily="2" charset="0"/>
              </a:rPr>
              <a:t>100</a:t>
            </a:r>
            <a:endParaRPr kumimoji="1" lang="en-AU" altLang="ja-JP" sz="4000" b="0" dirty="0">
              <a:solidFill>
                <a:srgbClr val="FFFFFF"/>
              </a:solidFill>
              <a:effectLst>
                <a:outerShdw dist="63500" dir="3000000" algn="tl" rotWithShape="0">
                  <a:prstClr val="black"/>
                </a:outerShdw>
              </a:effectLst>
              <a:latin typeface="+mj-lt"/>
              <a:ea typeface="ChristmasEve" panose="02000603000000000000" pitchFamily="2" charset="0"/>
            </a:endParaRPr>
          </a:p>
        </p:txBody>
      </p:sp>
      <p:sp>
        <p:nvSpPr>
          <p:cNvPr id="73" name="Action Button: Custom 3">
            <a:hlinkClick r:id="rId12" action="ppaction://hlinksldjump" highlightClick="1"/>
          </p:cNvPr>
          <p:cNvSpPr/>
          <p:nvPr/>
        </p:nvSpPr>
        <p:spPr>
          <a:xfrm>
            <a:off x="6825847" y="1382777"/>
            <a:ext cx="1771788" cy="705600"/>
          </a:xfrm>
          <a:prstGeom prst="roundRect">
            <a:avLst/>
          </a:prstGeom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r>
              <a:rPr kumimoji="1" lang="en-AU" altLang="ja-JP" sz="4000" dirty="0">
                <a:solidFill>
                  <a:srgbClr val="FFFFFF"/>
                </a:solidFill>
                <a:effectLst>
                  <a:outerShdw dist="63500" dir="3000000" algn="tl" rotWithShape="0">
                    <a:prstClr val="black"/>
                  </a:outerShdw>
                </a:effectLst>
                <a:latin typeface="+mj-lt"/>
                <a:ea typeface="ChristmasEve" panose="02000603000000000000" pitchFamily="2" charset="0"/>
              </a:rPr>
              <a:t>5</a:t>
            </a:r>
            <a:endParaRPr kumimoji="1" lang="en-AU" altLang="ja-JP" sz="4000" b="0" dirty="0">
              <a:solidFill>
                <a:srgbClr val="FFFFFF"/>
              </a:solidFill>
              <a:effectLst>
                <a:outerShdw dist="63500" dir="3000000" algn="tl" rotWithShape="0">
                  <a:prstClr val="black"/>
                </a:outerShdw>
              </a:effectLst>
              <a:latin typeface="+mj-lt"/>
              <a:ea typeface="ChristmasEve" panose="02000603000000000000" pitchFamily="2" charset="0"/>
            </a:endParaRPr>
          </a:p>
        </p:txBody>
      </p:sp>
      <p:sp>
        <p:nvSpPr>
          <p:cNvPr id="74" name="Action Button: Custom 3">
            <a:hlinkClick r:id="rId13" action="ppaction://hlinksldjump" highlightClick="1"/>
          </p:cNvPr>
          <p:cNvSpPr/>
          <p:nvPr/>
        </p:nvSpPr>
        <p:spPr>
          <a:xfrm>
            <a:off x="6825847" y="2458998"/>
            <a:ext cx="1771788" cy="705600"/>
          </a:xfrm>
          <a:prstGeom prst="roundRect">
            <a:avLst/>
          </a:prstGeom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r>
              <a:rPr kumimoji="1" lang="en-AU" altLang="ja-JP" sz="4000" dirty="0">
                <a:solidFill>
                  <a:srgbClr val="FFFFFF"/>
                </a:solidFill>
                <a:effectLst>
                  <a:outerShdw dist="63500" dir="3000000" algn="tl" rotWithShape="0">
                    <a:prstClr val="black"/>
                  </a:outerShdw>
                </a:effectLst>
                <a:latin typeface="+mj-lt"/>
                <a:ea typeface="ChristmasEve" panose="02000603000000000000" pitchFamily="2" charset="0"/>
              </a:rPr>
              <a:t>10</a:t>
            </a:r>
            <a:endParaRPr kumimoji="1" lang="en-AU" altLang="ja-JP" sz="4000" b="0" dirty="0">
              <a:solidFill>
                <a:srgbClr val="FFFFFF"/>
              </a:solidFill>
              <a:effectLst>
                <a:outerShdw dist="63500" dir="3000000" algn="tl" rotWithShape="0">
                  <a:prstClr val="black"/>
                </a:outerShdw>
              </a:effectLst>
              <a:latin typeface="+mj-lt"/>
              <a:ea typeface="ChristmasEve" panose="02000603000000000000" pitchFamily="2" charset="0"/>
            </a:endParaRPr>
          </a:p>
        </p:txBody>
      </p:sp>
      <p:sp>
        <p:nvSpPr>
          <p:cNvPr id="75" name="Action Button: Custom 3">
            <a:hlinkClick r:id="rId14" action="ppaction://hlinksldjump" highlightClick="1"/>
          </p:cNvPr>
          <p:cNvSpPr/>
          <p:nvPr/>
        </p:nvSpPr>
        <p:spPr>
          <a:xfrm>
            <a:off x="6825847" y="3535219"/>
            <a:ext cx="1771788" cy="705600"/>
          </a:xfrm>
          <a:prstGeom prst="roundRect">
            <a:avLst/>
          </a:prstGeom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r>
              <a:rPr kumimoji="1" lang="en-AU" altLang="ja-JP" sz="4000" dirty="0">
                <a:solidFill>
                  <a:srgbClr val="FFFFFF"/>
                </a:solidFill>
                <a:effectLst>
                  <a:outerShdw dist="63500" dir="3000000" algn="tl" rotWithShape="0">
                    <a:prstClr val="black"/>
                  </a:outerShdw>
                </a:effectLst>
                <a:latin typeface="+mj-lt"/>
                <a:ea typeface="ChristmasEve" panose="02000603000000000000" pitchFamily="2" charset="0"/>
              </a:rPr>
              <a:t>25</a:t>
            </a:r>
            <a:endParaRPr kumimoji="1" lang="en-AU" altLang="ja-JP" sz="4000" b="0" dirty="0">
              <a:solidFill>
                <a:srgbClr val="FFFFFF"/>
              </a:solidFill>
              <a:effectLst>
                <a:outerShdw dist="63500" dir="3000000" algn="tl" rotWithShape="0">
                  <a:prstClr val="black"/>
                </a:outerShdw>
              </a:effectLst>
              <a:latin typeface="+mj-lt"/>
              <a:ea typeface="ChristmasEve" panose="02000603000000000000" pitchFamily="2" charset="0"/>
            </a:endParaRPr>
          </a:p>
        </p:txBody>
      </p:sp>
      <p:sp>
        <p:nvSpPr>
          <p:cNvPr id="76" name="Action Button: Custom 3">
            <a:hlinkClick r:id="rId15" action="ppaction://hlinksldjump" highlightClick="1"/>
          </p:cNvPr>
          <p:cNvSpPr/>
          <p:nvPr/>
        </p:nvSpPr>
        <p:spPr>
          <a:xfrm>
            <a:off x="6825847" y="4611440"/>
            <a:ext cx="1771788" cy="705600"/>
          </a:xfrm>
          <a:prstGeom prst="roundRect">
            <a:avLst/>
          </a:prstGeom>
          <a:ln w="38100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r>
              <a:rPr kumimoji="1" lang="en-AU" altLang="ja-JP" sz="4000" dirty="0">
                <a:solidFill>
                  <a:srgbClr val="FFFFFF"/>
                </a:solidFill>
                <a:effectLst>
                  <a:outerShdw dist="63500" dir="3000000" algn="tl" rotWithShape="0">
                    <a:prstClr val="black"/>
                  </a:outerShdw>
                </a:effectLst>
                <a:latin typeface="+mj-lt"/>
                <a:ea typeface="ChristmasEve" panose="02000603000000000000" pitchFamily="2" charset="0"/>
              </a:rPr>
              <a:t>50</a:t>
            </a:r>
            <a:endParaRPr kumimoji="1" lang="en-AU" altLang="ja-JP" sz="4000" b="0" dirty="0">
              <a:solidFill>
                <a:srgbClr val="FFFFFF"/>
              </a:solidFill>
              <a:effectLst>
                <a:outerShdw dist="63500" dir="3000000" algn="tl" rotWithShape="0">
                  <a:prstClr val="black"/>
                </a:outerShdw>
              </a:effectLst>
              <a:latin typeface="+mj-lt"/>
              <a:ea typeface="ChristmasEve" panose="02000603000000000000" pitchFamily="2" charset="0"/>
            </a:endParaRPr>
          </a:p>
        </p:txBody>
      </p:sp>
      <p:sp>
        <p:nvSpPr>
          <p:cNvPr id="77" name="Action Button: Custom 3">
            <a:hlinkClick r:id="rId16" action="ppaction://hlinksldjump" highlightClick="1"/>
          </p:cNvPr>
          <p:cNvSpPr/>
          <p:nvPr/>
        </p:nvSpPr>
        <p:spPr>
          <a:xfrm>
            <a:off x="6825847" y="5687661"/>
            <a:ext cx="1771788" cy="705600"/>
          </a:xfrm>
          <a:prstGeom prst="roundRect">
            <a:avLst/>
          </a:prstGeom>
          <a:ln w="38100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r>
              <a:rPr kumimoji="1" lang="en-AU" altLang="ja-JP" sz="4000" dirty="0">
                <a:solidFill>
                  <a:srgbClr val="FFFFFF"/>
                </a:solidFill>
                <a:effectLst>
                  <a:outerShdw dist="63500" dir="3000000" algn="tl" rotWithShape="0">
                    <a:prstClr val="black"/>
                  </a:outerShdw>
                </a:effectLst>
                <a:latin typeface="+mj-lt"/>
                <a:ea typeface="ChristmasEve" panose="02000603000000000000" pitchFamily="2" charset="0"/>
              </a:rPr>
              <a:t>100</a:t>
            </a:r>
            <a:endParaRPr kumimoji="1" lang="en-AU" altLang="ja-JP" sz="4000" b="0" dirty="0">
              <a:solidFill>
                <a:srgbClr val="FFFFFF"/>
              </a:solidFill>
              <a:effectLst>
                <a:outerShdw dist="63500" dir="3000000" algn="tl" rotWithShape="0">
                  <a:prstClr val="black"/>
                </a:outerShdw>
              </a:effectLst>
              <a:latin typeface="+mj-lt"/>
              <a:ea typeface="ChristmasEve" panose="02000603000000000000" pitchFamily="2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FFF0141-E78D-4E1F-A266-C82C4C7F6700}"/>
              </a:ext>
            </a:extLst>
          </p:cNvPr>
          <p:cNvSpPr txBox="1"/>
          <p:nvPr/>
        </p:nvSpPr>
        <p:spPr>
          <a:xfrm>
            <a:off x="1411887" y="281483"/>
            <a:ext cx="1984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latin typeface="Short Stack" panose="02010500040000000007" pitchFamily="2" charset="0"/>
              </a:rPr>
              <a:t>Category 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BFAA9C6-A80A-4957-B8FE-648D6FA0E209}"/>
              </a:ext>
            </a:extLst>
          </p:cNvPr>
          <p:cNvSpPr txBox="1"/>
          <p:nvPr/>
        </p:nvSpPr>
        <p:spPr>
          <a:xfrm>
            <a:off x="3985989" y="281483"/>
            <a:ext cx="2079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latin typeface="Short Stack" panose="02010500040000000007" pitchFamily="2" charset="0"/>
              </a:rPr>
              <a:t>Category 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F8372BE-CFF2-469C-84A5-9F19CC302CEB}"/>
              </a:ext>
            </a:extLst>
          </p:cNvPr>
          <p:cNvSpPr txBox="1"/>
          <p:nvPr/>
        </p:nvSpPr>
        <p:spPr>
          <a:xfrm>
            <a:off x="6654668" y="281483"/>
            <a:ext cx="20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latin typeface="Short Stack" panose="02010500040000000007" pitchFamily="2" charset="0"/>
              </a:rPr>
              <a:t>Category 3</a:t>
            </a:r>
          </a:p>
        </p:txBody>
      </p:sp>
      <p:sp>
        <p:nvSpPr>
          <p:cNvPr id="20" name="Action Button: Custom 3">
            <a:hlinkClick r:id="rId17" action="ppaction://hlinksldjump" highlightClick="1"/>
            <a:extLst>
              <a:ext uri="{FF2B5EF4-FFF2-40B4-BE49-F238E27FC236}">
                <a16:creationId xmlns:a16="http://schemas.microsoft.com/office/drawing/2014/main" id="{E6D84BD6-E22B-5E46-C5CB-00C939BFF9A9}"/>
              </a:ext>
            </a:extLst>
          </p:cNvPr>
          <p:cNvSpPr/>
          <p:nvPr/>
        </p:nvSpPr>
        <p:spPr>
          <a:xfrm>
            <a:off x="9479565" y="1382777"/>
            <a:ext cx="1771788" cy="705600"/>
          </a:xfrm>
          <a:prstGeom prst="roundRect">
            <a:avLst/>
          </a:prstGeom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r>
              <a:rPr kumimoji="1" lang="en-AU" altLang="ja-JP" sz="4000" dirty="0">
                <a:solidFill>
                  <a:srgbClr val="FFFFFF"/>
                </a:solidFill>
                <a:effectLst>
                  <a:outerShdw dist="63500" dir="3000000" algn="tl" rotWithShape="0">
                    <a:prstClr val="black"/>
                  </a:outerShdw>
                </a:effectLst>
                <a:latin typeface="+mj-lt"/>
                <a:ea typeface="ChristmasEve" panose="02000603000000000000" pitchFamily="2" charset="0"/>
              </a:rPr>
              <a:t>5</a:t>
            </a:r>
            <a:endParaRPr kumimoji="1" lang="en-AU" altLang="ja-JP" sz="4000" b="0" dirty="0">
              <a:solidFill>
                <a:srgbClr val="FFFFFF"/>
              </a:solidFill>
              <a:effectLst>
                <a:outerShdw dist="63500" dir="3000000" algn="tl" rotWithShape="0">
                  <a:prstClr val="black"/>
                </a:outerShdw>
              </a:effectLst>
              <a:latin typeface="+mj-lt"/>
              <a:ea typeface="ChristmasEve" panose="02000603000000000000" pitchFamily="2" charset="0"/>
            </a:endParaRPr>
          </a:p>
        </p:txBody>
      </p:sp>
      <p:sp>
        <p:nvSpPr>
          <p:cNvPr id="21" name="Action Button: Custom 3">
            <a:hlinkClick r:id="rId18" action="ppaction://hlinksldjump" highlightClick="1"/>
            <a:extLst>
              <a:ext uri="{FF2B5EF4-FFF2-40B4-BE49-F238E27FC236}">
                <a16:creationId xmlns:a16="http://schemas.microsoft.com/office/drawing/2014/main" id="{69790D7D-09BF-2A15-8CE8-F97382DEEBB0}"/>
              </a:ext>
            </a:extLst>
          </p:cNvPr>
          <p:cNvSpPr/>
          <p:nvPr/>
        </p:nvSpPr>
        <p:spPr>
          <a:xfrm>
            <a:off x="9479565" y="2458998"/>
            <a:ext cx="1771788" cy="705600"/>
          </a:xfrm>
          <a:prstGeom prst="roundRect">
            <a:avLst/>
          </a:prstGeom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r>
              <a:rPr kumimoji="1" lang="en-AU" altLang="ja-JP" sz="4000" dirty="0">
                <a:solidFill>
                  <a:srgbClr val="FFFFFF"/>
                </a:solidFill>
                <a:effectLst>
                  <a:outerShdw dist="63500" dir="3000000" algn="tl" rotWithShape="0">
                    <a:prstClr val="black"/>
                  </a:outerShdw>
                </a:effectLst>
                <a:latin typeface="+mj-lt"/>
                <a:ea typeface="ChristmasEve" panose="02000603000000000000" pitchFamily="2" charset="0"/>
              </a:rPr>
              <a:t>10</a:t>
            </a:r>
            <a:endParaRPr kumimoji="1" lang="en-AU" altLang="ja-JP" sz="4000" b="0" dirty="0">
              <a:solidFill>
                <a:srgbClr val="FFFFFF"/>
              </a:solidFill>
              <a:effectLst>
                <a:outerShdw dist="63500" dir="3000000" algn="tl" rotWithShape="0">
                  <a:prstClr val="black"/>
                </a:outerShdw>
              </a:effectLst>
              <a:latin typeface="+mj-lt"/>
              <a:ea typeface="ChristmasEve" panose="02000603000000000000" pitchFamily="2" charset="0"/>
            </a:endParaRPr>
          </a:p>
        </p:txBody>
      </p:sp>
      <p:sp>
        <p:nvSpPr>
          <p:cNvPr id="22" name="Action Button: Custom 3">
            <a:hlinkClick r:id="rId19" action="ppaction://hlinksldjump" highlightClick="1"/>
            <a:extLst>
              <a:ext uri="{FF2B5EF4-FFF2-40B4-BE49-F238E27FC236}">
                <a16:creationId xmlns:a16="http://schemas.microsoft.com/office/drawing/2014/main" id="{B1025C35-2258-61A9-1DCD-182D53386541}"/>
              </a:ext>
            </a:extLst>
          </p:cNvPr>
          <p:cNvSpPr/>
          <p:nvPr/>
        </p:nvSpPr>
        <p:spPr>
          <a:xfrm>
            <a:off x="9479565" y="3535219"/>
            <a:ext cx="1771788" cy="705600"/>
          </a:xfrm>
          <a:prstGeom prst="roundRect">
            <a:avLst/>
          </a:prstGeom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r>
              <a:rPr kumimoji="1" lang="en-AU" altLang="ja-JP" sz="4000" dirty="0">
                <a:solidFill>
                  <a:srgbClr val="FFFFFF"/>
                </a:solidFill>
                <a:effectLst>
                  <a:outerShdw dist="63500" dir="3000000" algn="tl" rotWithShape="0">
                    <a:prstClr val="black"/>
                  </a:outerShdw>
                </a:effectLst>
                <a:latin typeface="+mj-lt"/>
                <a:ea typeface="ChristmasEve" panose="02000603000000000000" pitchFamily="2" charset="0"/>
              </a:rPr>
              <a:t>25</a:t>
            </a:r>
            <a:endParaRPr kumimoji="1" lang="en-AU" altLang="ja-JP" sz="4000" b="0" dirty="0">
              <a:solidFill>
                <a:srgbClr val="FFFFFF"/>
              </a:solidFill>
              <a:effectLst>
                <a:outerShdw dist="63500" dir="3000000" algn="tl" rotWithShape="0">
                  <a:prstClr val="black"/>
                </a:outerShdw>
              </a:effectLst>
              <a:latin typeface="+mj-lt"/>
              <a:ea typeface="ChristmasEve" panose="02000603000000000000" pitchFamily="2" charset="0"/>
            </a:endParaRPr>
          </a:p>
        </p:txBody>
      </p:sp>
      <p:sp>
        <p:nvSpPr>
          <p:cNvPr id="23" name="Action Button: Custom 3">
            <a:hlinkClick r:id="rId20" action="ppaction://hlinksldjump" highlightClick="1"/>
            <a:extLst>
              <a:ext uri="{FF2B5EF4-FFF2-40B4-BE49-F238E27FC236}">
                <a16:creationId xmlns:a16="http://schemas.microsoft.com/office/drawing/2014/main" id="{8CC0C001-9150-9489-3BE2-53C19F93BE29}"/>
              </a:ext>
            </a:extLst>
          </p:cNvPr>
          <p:cNvSpPr/>
          <p:nvPr/>
        </p:nvSpPr>
        <p:spPr>
          <a:xfrm>
            <a:off x="9479565" y="4611440"/>
            <a:ext cx="1771788" cy="705600"/>
          </a:xfrm>
          <a:prstGeom prst="roundRect">
            <a:avLst/>
          </a:prstGeom>
          <a:ln w="38100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r>
              <a:rPr kumimoji="1" lang="en-AU" altLang="ja-JP" sz="4000" dirty="0">
                <a:solidFill>
                  <a:srgbClr val="FFFFFF"/>
                </a:solidFill>
                <a:effectLst>
                  <a:outerShdw dist="63500" dir="3000000" algn="tl" rotWithShape="0">
                    <a:prstClr val="black"/>
                  </a:outerShdw>
                </a:effectLst>
                <a:latin typeface="+mj-lt"/>
                <a:ea typeface="ChristmasEve" panose="02000603000000000000" pitchFamily="2" charset="0"/>
              </a:rPr>
              <a:t>50</a:t>
            </a:r>
            <a:endParaRPr kumimoji="1" lang="en-AU" altLang="ja-JP" sz="4000" b="0" dirty="0">
              <a:solidFill>
                <a:srgbClr val="FFFFFF"/>
              </a:solidFill>
              <a:effectLst>
                <a:outerShdw dist="63500" dir="3000000" algn="tl" rotWithShape="0">
                  <a:prstClr val="black"/>
                </a:outerShdw>
              </a:effectLst>
              <a:latin typeface="+mj-lt"/>
              <a:ea typeface="ChristmasEve" panose="02000603000000000000" pitchFamily="2" charset="0"/>
            </a:endParaRPr>
          </a:p>
        </p:txBody>
      </p:sp>
      <p:sp>
        <p:nvSpPr>
          <p:cNvPr id="24" name="Action Button: Custom 3">
            <a:hlinkClick r:id="rId21" action="ppaction://hlinksldjump" highlightClick="1"/>
            <a:extLst>
              <a:ext uri="{FF2B5EF4-FFF2-40B4-BE49-F238E27FC236}">
                <a16:creationId xmlns:a16="http://schemas.microsoft.com/office/drawing/2014/main" id="{79940243-7D72-2913-E06D-E48C7AA2DB9F}"/>
              </a:ext>
            </a:extLst>
          </p:cNvPr>
          <p:cNvSpPr/>
          <p:nvPr/>
        </p:nvSpPr>
        <p:spPr>
          <a:xfrm>
            <a:off x="9479565" y="5687661"/>
            <a:ext cx="1771788" cy="705600"/>
          </a:xfrm>
          <a:prstGeom prst="roundRect">
            <a:avLst/>
          </a:prstGeom>
          <a:ln w="38100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r>
              <a:rPr kumimoji="1" lang="en-AU" altLang="ja-JP" sz="4000" dirty="0">
                <a:solidFill>
                  <a:srgbClr val="FFFFFF"/>
                </a:solidFill>
                <a:effectLst>
                  <a:outerShdw dist="63500" dir="3000000" algn="tl" rotWithShape="0">
                    <a:prstClr val="black"/>
                  </a:outerShdw>
                </a:effectLst>
                <a:latin typeface="+mj-lt"/>
                <a:ea typeface="ChristmasEve" panose="02000603000000000000" pitchFamily="2" charset="0"/>
              </a:rPr>
              <a:t>100</a:t>
            </a:r>
            <a:endParaRPr kumimoji="1" lang="en-AU" altLang="ja-JP" sz="4000" b="0" dirty="0">
              <a:solidFill>
                <a:srgbClr val="FFFFFF"/>
              </a:solidFill>
              <a:effectLst>
                <a:outerShdw dist="63500" dir="3000000" algn="tl" rotWithShape="0">
                  <a:prstClr val="black"/>
                </a:outerShdw>
              </a:effectLst>
              <a:latin typeface="+mj-lt"/>
              <a:ea typeface="ChristmasEve" panose="02000603000000000000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2EF386F-384C-32E4-738F-B541FC192D1A}"/>
              </a:ext>
            </a:extLst>
          </p:cNvPr>
          <p:cNvSpPr txBox="1"/>
          <p:nvPr/>
        </p:nvSpPr>
        <p:spPr>
          <a:xfrm>
            <a:off x="9330560" y="281483"/>
            <a:ext cx="2069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latin typeface="Short Stack" panose="02010500040000000007" pitchFamily="2" charset="0"/>
              </a:rPr>
              <a:t>Category 4</a:t>
            </a:r>
          </a:p>
        </p:txBody>
      </p:sp>
    </p:spTree>
    <p:extLst>
      <p:ext uri="{BB962C8B-B14F-4D97-AF65-F5344CB8AC3E}">
        <p14:creationId xmlns:p14="http://schemas.microsoft.com/office/powerpoint/2010/main" val="4034309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24">
            <a:extLst>
              <a:ext uri="{FF2B5EF4-FFF2-40B4-BE49-F238E27FC236}">
                <a16:creationId xmlns:a16="http://schemas.microsoft.com/office/drawing/2014/main" id="{3A4FA0C6-7D80-CF1F-E500-683EEDD0568E}"/>
              </a:ext>
            </a:extLst>
          </p:cNvPr>
          <p:cNvSpPr/>
          <p:nvPr/>
        </p:nvSpPr>
        <p:spPr>
          <a:xfrm>
            <a:off x="2135171" y="1429876"/>
            <a:ext cx="5402097" cy="2520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Question</a:t>
            </a:r>
            <a:endParaRPr lang="en-GB" sz="3200" b="1" dirty="0"/>
          </a:p>
        </p:txBody>
      </p:sp>
      <p:sp>
        <p:nvSpPr>
          <p:cNvPr id="9" name="Rounded Rectangle 26">
            <a:extLst>
              <a:ext uri="{FF2B5EF4-FFF2-40B4-BE49-F238E27FC236}">
                <a16:creationId xmlns:a16="http://schemas.microsoft.com/office/drawing/2014/main" id="{89CEE282-C9D5-1A4F-A0B3-1EA385C29288}"/>
              </a:ext>
            </a:extLst>
          </p:cNvPr>
          <p:cNvSpPr/>
          <p:nvPr/>
        </p:nvSpPr>
        <p:spPr>
          <a:xfrm>
            <a:off x="2136829" y="4359330"/>
            <a:ext cx="7920000" cy="210145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i="1" dirty="0"/>
              <a:t>Answer</a:t>
            </a:r>
          </a:p>
        </p:txBody>
      </p:sp>
      <p:sp>
        <p:nvSpPr>
          <p:cNvPr id="10" name="Rounded Rectangle 22">
            <a:extLst>
              <a:ext uri="{FF2B5EF4-FFF2-40B4-BE49-F238E27FC236}">
                <a16:creationId xmlns:a16="http://schemas.microsoft.com/office/drawing/2014/main" id="{C29EF15B-BD42-2D5C-4724-FBE9B27E8ECC}"/>
              </a:ext>
            </a:extLst>
          </p:cNvPr>
          <p:cNvSpPr/>
          <p:nvPr/>
        </p:nvSpPr>
        <p:spPr>
          <a:xfrm>
            <a:off x="3216829" y="408422"/>
            <a:ext cx="6840000" cy="612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+mj-lt"/>
              </a:rPr>
              <a:t>Category 4 – 25 points</a:t>
            </a:r>
          </a:p>
        </p:txBody>
      </p:sp>
      <p:sp>
        <p:nvSpPr>
          <p:cNvPr id="11" name="Rounded Rectangle 23">
            <a:extLst>
              <a:ext uri="{FF2B5EF4-FFF2-40B4-BE49-F238E27FC236}">
                <a16:creationId xmlns:a16="http://schemas.microsoft.com/office/drawing/2014/main" id="{D468B86E-AA27-4F60-23C6-1271AB71E087}"/>
              </a:ext>
            </a:extLst>
          </p:cNvPr>
          <p:cNvSpPr/>
          <p:nvPr/>
        </p:nvSpPr>
        <p:spPr>
          <a:xfrm>
            <a:off x="2135172" y="408422"/>
            <a:ext cx="900000" cy="61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+mj-lt"/>
              </a:rPr>
              <a:t>Ref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E27A48B8-3C8D-229F-638E-30660BB592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428" y="1179031"/>
            <a:ext cx="2564057" cy="2975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hlinkClick r:id="rId4" action="ppaction://hlinksldjump"/>
            <a:extLst>
              <a:ext uri="{FF2B5EF4-FFF2-40B4-BE49-F238E27FC236}">
                <a16:creationId xmlns:a16="http://schemas.microsoft.com/office/drawing/2014/main" id="{93038562-0A2B-EDE2-25AC-F909A1C61DC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62880" y="5827797"/>
            <a:ext cx="933159" cy="632987"/>
          </a:xfrm>
          <a:prstGeom prst="rect">
            <a:avLst/>
          </a:prstGeom>
          <a:noFill/>
          <a:ln>
            <a:noFill/>
          </a:ln>
          <a:effectLst>
            <a:outerShdw dist="38100" dir="2700000" algn="tl" rotWithShape="0">
              <a:prstClr val="black">
                <a:alpha val="6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1008912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24">
            <a:extLst>
              <a:ext uri="{FF2B5EF4-FFF2-40B4-BE49-F238E27FC236}">
                <a16:creationId xmlns:a16="http://schemas.microsoft.com/office/drawing/2014/main" id="{E1BE2186-859D-3996-CFDE-35C4511901C8}"/>
              </a:ext>
            </a:extLst>
          </p:cNvPr>
          <p:cNvSpPr/>
          <p:nvPr/>
        </p:nvSpPr>
        <p:spPr>
          <a:xfrm>
            <a:off x="2135171" y="1429876"/>
            <a:ext cx="5402097" cy="2520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Question</a:t>
            </a:r>
            <a:endParaRPr lang="en-GB" sz="3200" b="1" dirty="0"/>
          </a:p>
        </p:txBody>
      </p:sp>
      <p:sp>
        <p:nvSpPr>
          <p:cNvPr id="10" name="Rounded Rectangle 26">
            <a:extLst>
              <a:ext uri="{FF2B5EF4-FFF2-40B4-BE49-F238E27FC236}">
                <a16:creationId xmlns:a16="http://schemas.microsoft.com/office/drawing/2014/main" id="{9821F696-A417-2218-A525-2B802E21DBFD}"/>
              </a:ext>
            </a:extLst>
          </p:cNvPr>
          <p:cNvSpPr/>
          <p:nvPr/>
        </p:nvSpPr>
        <p:spPr>
          <a:xfrm>
            <a:off x="2136829" y="4359330"/>
            <a:ext cx="7920000" cy="210145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i="1" dirty="0"/>
              <a:t>Answer</a:t>
            </a:r>
          </a:p>
        </p:txBody>
      </p:sp>
      <p:sp>
        <p:nvSpPr>
          <p:cNvPr id="11" name="Rounded Rectangle 22">
            <a:extLst>
              <a:ext uri="{FF2B5EF4-FFF2-40B4-BE49-F238E27FC236}">
                <a16:creationId xmlns:a16="http://schemas.microsoft.com/office/drawing/2014/main" id="{7A1F8370-D25C-0C42-7EEC-C399259A7241}"/>
              </a:ext>
            </a:extLst>
          </p:cNvPr>
          <p:cNvSpPr/>
          <p:nvPr/>
        </p:nvSpPr>
        <p:spPr>
          <a:xfrm>
            <a:off x="3216829" y="408422"/>
            <a:ext cx="6840000" cy="612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+mj-lt"/>
              </a:rPr>
              <a:t>Category 4 – 50 points</a:t>
            </a:r>
          </a:p>
        </p:txBody>
      </p:sp>
      <p:sp>
        <p:nvSpPr>
          <p:cNvPr id="12" name="Rounded Rectangle 23">
            <a:extLst>
              <a:ext uri="{FF2B5EF4-FFF2-40B4-BE49-F238E27FC236}">
                <a16:creationId xmlns:a16="http://schemas.microsoft.com/office/drawing/2014/main" id="{D41CFB79-23B0-8D3E-51FE-741D1BC201A3}"/>
              </a:ext>
            </a:extLst>
          </p:cNvPr>
          <p:cNvSpPr/>
          <p:nvPr/>
        </p:nvSpPr>
        <p:spPr>
          <a:xfrm>
            <a:off x="2135172" y="408422"/>
            <a:ext cx="900000" cy="61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+mj-lt"/>
              </a:rPr>
              <a:t>Ref</a:t>
            </a: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9870D789-27EE-29FD-7EFF-2311973174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428" y="1179031"/>
            <a:ext cx="2564057" cy="2975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hlinkClick r:id="rId3" action="ppaction://hlinksldjump"/>
            <a:extLst>
              <a:ext uri="{FF2B5EF4-FFF2-40B4-BE49-F238E27FC236}">
                <a16:creationId xmlns:a16="http://schemas.microsoft.com/office/drawing/2014/main" id="{F1C46C0C-E194-6E87-5B08-3752EC099D0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62880" y="5827797"/>
            <a:ext cx="933159" cy="632987"/>
          </a:xfrm>
          <a:prstGeom prst="rect">
            <a:avLst/>
          </a:prstGeom>
          <a:noFill/>
          <a:ln>
            <a:noFill/>
          </a:ln>
          <a:effectLst>
            <a:outerShdw dist="38100" dir="2700000" algn="tl" rotWithShape="0">
              <a:prstClr val="black">
                <a:alpha val="6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5824679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24">
            <a:extLst>
              <a:ext uri="{FF2B5EF4-FFF2-40B4-BE49-F238E27FC236}">
                <a16:creationId xmlns:a16="http://schemas.microsoft.com/office/drawing/2014/main" id="{FF5808C9-FC65-818E-A11F-9C984FAD2B8D}"/>
              </a:ext>
            </a:extLst>
          </p:cNvPr>
          <p:cNvSpPr/>
          <p:nvPr/>
        </p:nvSpPr>
        <p:spPr>
          <a:xfrm>
            <a:off x="2135171" y="1429876"/>
            <a:ext cx="5402097" cy="2520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Question</a:t>
            </a:r>
            <a:endParaRPr lang="en-GB" sz="3200" b="1" dirty="0"/>
          </a:p>
        </p:txBody>
      </p:sp>
      <p:sp>
        <p:nvSpPr>
          <p:cNvPr id="9" name="Rounded Rectangle 26">
            <a:extLst>
              <a:ext uri="{FF2B5EF4-FFF2-40B4-BE49-F238E27FC236}">
                <a16:creationId xmlns:a16="http://schemas.microsoft.com/office/drawing/2014/main" id="{EAE99DE0-A9CB-3E69-FB79-6926F14C0B6F}"/>
              </a:ext>
            </a:extLst>
          </p:cNvPr>
          <p:cNvSpPr/>
          <p:nvPr/>
        </p:nvSpPr>
        <p:spPr>
          <a:xfrm>
            <a:off x="2136829" y="4359330"/>
            <a:ext cx="7920000" cy="210145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i="1" dirty="0"/>
              <a:t>Answer</a:t>
            </a:r>
          </a:p>
        </p:txBody>
      </p:sp>
      <p:sp>
        <p:nvSpPr>
          <p:cNvPr id="10" name="Rounded Rectangle 22">
            <a:extLst>
              <a:ext uri="{FF2B5EF4-FFF2-40B4-BE49-F238E27FC236}">
                <a16:creationId xmlns:a16="http://schemas.microsoft.com/office/drawing/2014/main" id="{0AEDA373-3857-E230-B152-D6A901D80A30}"/>
              </a:ext>
            </a:extLst>
          </p:cNvPr>
          <p:cNvSpPr/>
          <p:nvPr/>
        </p:nvSpPr>
        <p:spPr>
          <a:xfrm>
            <a:off x="3216829" y="408422"/>
            <a:ext cx="6840000" cy="612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+mj-lt"/>
              </a:rPr>
              <a:t>Category 4 – 100 points</a:t>
            </a:r>
          </a:p>
        </p:txBody>
      </p:sp>
      <p:sp>
        <p:nvSpPr>
          <p:cNvPr id="11" name="Rounded Rectangle 23">
            <a:extLst>
              <a:ext uri="{FF2B5EF4-FFF2-40B4-BE49-F238E27FC236}">
                <a16:creationId xmlns:a16="http://schemas.microsoft.com/office/drawing/2014/main" id="{31B62B8C-CF55-D8D7-105B-81A6C2361D82}"/>
              </a:ext>
            </a:extLst>
          </p:cNvPr>
          <p:cNvSpPr/>
          <p:nvPr/>
        </p:nvSpPr>
        <p:spPr>
          <a:xfrm>
            <a:off x="2135172" y="408422"/>
            <a:ext cx="900000" cy="61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+mj-lt"/>
              </a:rPr>
              <a:t>Ref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6F967FC2-FF22-E326-D140-B237C00B2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428" y="1179031"/>
            <a:ext cx="2564057" cy="2975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hlinkClick r:id="rId3" action="ppaction://hlinksldjump"/>
            <a:extLst>
              <a:ext uri="{FF2B5EF4-FFF2-40B4-BE49-F238E27FC236}">
                <a16:creationId xmlns:a16="http://schemas.microsoft.com/office/drawing/2014/main" id="{3386EB70-B059-1D3E-155E-0E97D7D002D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62880" y="5827797"/>
            <a:ext cx="933159" cy="632987"/>
          </a:xfrm>
          <a:prstGeom prst="rect">
            <a:avLst/>
          </a:prstGeom>
          <a:noFill/>
          <a:ln>
            <a:noFill/>
          </a:ln>
          <a:effectLst>
            <a:outerShdw dist="38100" dir="2700000" algn="tl" rotWithShape="0">
              <a:prstClr val="black">
                <a:alpha val="6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1724274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ounded Rectangle 24"/>
          <p:cNvSpPr/>
          <p:nvPr/>
        </p:nvSpPr>
        <p:spPr>
          <a:xfrm>
            <a:off x="2135171" y="1429876"/>
            <a:ext cx="5402097" cy="2520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Question</a:t>
            </a:r>
            <a:endParaRPr lang="en-GB" sz="32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2136829" y="4359330"/>
            <a:ext cx="7920000" cy="210145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i="1" dirty="0"/>
              <a:t>Answer</a:t>
            </a:r>
          </a:p>
        </p:txBody>
      </p:sp>
      <p:sp>
        <p:nvSpPr>
          <p:cNvPr id="14" name="Rounded Rectangle 22">
            <a:extLst>
              <a:ext uri="{FF2B5EF4-FFF2-40B4-BE49-F238E27FC236}">
                <a16:creationId xmlns:a16="http://schemas.microsoft.com/office/drawing/2014/main" id="{7413AFB1-ACF9-E499-5B30-3F74BC3F1A8A}"/>
              </a:ext>
            </a:extLst>
          </p:cNvPr>
          <p:cNvSpPr/>
          <p:nvPr/>
        </p:nvSpPr>
        <p:spPr>
          <a:xfrm>
            <a:off x="3216829" y="408422"/>
            <a:ext cx="6840000" cy="612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+mj-lt"/>
              </a:rPr>
              <a:t>Category 1 – 5 points</a:t>
            </a:r>
          </a:p>
        </p:txBody>
      </p:sp>
      <p:sp>
        <p:nvSpPr>
          <p:cNvPr id="15" name="Rounded Rectangle 23">
            <a:extLst>
              <a:ext uri="{FF2B5EF4-FFF2-40B4-BE49-F238E27FC236}">
                <a16:creationId xmlns:a16="http://schemas.microsoft.com/office/drawing/2014/main" id="{E9A44BF8-2DB7-BA75-A360-ECDD0EA4DDFF}"/>
              </a:ext>
            </a:extLst>
          </p:cNvPr>
          <p:cNvSpPr/>
          <p:nvPr/>
        </p:nvSpPr>
        <p:spPr>
          <a:xfrm>
            <a:off x="2135172" y="408422"/>
            <a:ext cx="900000" cy="61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+mj-lt"/>
              </a:rPr>
              <a:t>Ref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161F68A9-B753-7CBD-9720-FF51D3321B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428" y="1179031"/>
            <a:ext cx="2564057" cy="2975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62880" y="5827797"/>
            <a:ext cx="933159" cy="632987"/>
          </a:xfrm>
          <a:prstGeom prst="rect">
            <a:avLst/>
          </a:prstGeom>
          <a:noFill/>
          <a:ln>
            <a:noFill/>
          </a:ln>
          <a:effectLst>
            <a:outerShdw dist="38100" dir="2700000" algn="tl" rotWithShape="0">
              <a:prstClr val="black">
                <a:alpha val="6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02660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24">
            <a:extLst>
              <a:ext uri="{FF2B5EF4-FFF2-40B4-BE49-F238E27FC236}">
                <a16:creationId xmlns:a16="http://schemas.microsoft.com/office/drawing/2014/main" id="{6F8EBD60-EB00-31B7-22DD-99D6FBEC7258}"/>
              </a:ext>
            </a:extLst>
          </p:cNvPr>
          <p:cNvSpPr/>
          <p:nvPr/>
        </p:nvSpPr>
        <p:spPr>
          <a:xfrm>
            <a:off x="2135171" y="1429876"/>
            <a:ext cx="5402097" cy="2520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Question</a:t>
            </a:r>
            <a:endParaRPr lang="en-GB" sz="3200" b="1" dirty="0"/>
          </a:p>
        </p:txBody>
      </p:sp>
      <p:sp>
        <p:nvSpPr>
          <p:cNvPr id="18" name="Rounded Rectangle 26">
            <a:extLst>
              <a:ext uri="{FF2B5EF4-FFF2-40B4-BE49-F238E27FC236}">
                <a16:creationId xmlns:a16="http://schemas.microsoft.com/office/drawing/2014/main" id="{D1A25ECD-A6F2-DCA4-9541-19C95B490322}"/>
              </a:ext>
            </a:extLst>
          </p:cNvPr>
          <p:cNvSpPr/>
          <p:nvPr/>
        </p:nvSpPr>
        <p:spPr>
          <a:xfrm>
            <a:off x="2136829" y="4359330"/>
            <a:ext cx="7920000" cy="210145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i="1" dirty="0"/>
              <a:t>Answer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C73EA90D-1F42-81E5-9617-2D5B646C4892}"/>
              </a:ext>
            </a:extLst>
          </p:cNvPr>
          <p:cNvSpPr/>
          <p:nvPr/>
        </p:nvSpPr>
        <p:spPr>
          <a:xfrm>
            <a:off x="3216829" y="408422"/>
            <a:ext cx="6840000" cy="612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+mj-lt"/>
              </a:rPr>
              <a:t>Category 1 – 10 points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DCB24D03-5DE7-9709-EE41-E17FE14B139A}"/>
              </a:ext>
            </a:extLst>
          </p:cNvPr>
          <p:cNvSpPr/>
          <p:nvPr/>
        </p:nvSpPr>
        <p:spPr>
          <a:xfrm>
            <a:off x="2135172" y="408422"/>
            <a:ext cx="900000" cy="61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+mj-lt"/>
              </a:rPr>
              <a:t>Ref</a:t>
            </a:r>
          </a:p>
        </p:txBody>
      </p:sp>
      <p:pic>
        <p:nvPicPr>
          <p:cNvPr id="25" name="Picture 2">
            <a:extLst>
              <a:ext uri="{FF2B5EF4-FFF2-40B4-BE49-F238E27FC236}">
                <a16:creationId xmlns:a16="http://schemas.microsoft.com/office/drawing/2014/main" id="{33842B4E-C58F-62A9-191D-27B241F3F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428" y="1179031"/>
            <a:ext cx="2564057" cy="2975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5">
            <a:hlinkClick r:id="rId3" action="ppaction://hlinksldjump"/>
            <a:extLst>
              <a:ext uri="{FF2B5EF4-FFF2-40B4-BE49-F238E27FC236}">
                <a16:creationId xmlns:a16="http://schemas.microsoft.com/office/drawing/2014/main" id="{BCE8E3F1-2A6F-3E1E-6EE8-12D6BB5602D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62880" y="5827797"/>
            <a:ext cx="933159" cy="632987"/>
          </a:xfrm>
          <a:prstGeom prst="rect">
            <a:avLst/>
          </a:prstGeom>
          <a:noFill/>
          <a:ln>
            <a:noFill/>
          </a:ln>
          <a:effectLst>
            <a:outerShdw dist="38100" dir="2700000" algn="tl" rotWithShape="0">
              <a:prstClr val="black">
                <a:alpha val="6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0212198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24">
            <a:extLst>
              <a:ext uri="{FF2B5EF4-FFF2-40B4-BE49-F238E27FC236}">
                <a16:creationId xmlns:a16="http://schemas.microsoft.com/office/drawing/2014/main" id="{85CF81CE-B9F7-B32D-FB22-8BA8024F70EA}"/>
              </a:ext>
            </a:extLst>
          </p:cNvPr>
          <p:cNvSpPr/>
          <p:nvPr/>
        </p:nvSpPr>
        <p:spPr>
          <a:xfrm>
            <a:off x="2135171" y="1429876"/>
            <a:ext cx="5402097" cy="2520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Question</a:t>
            </a:r>
            <a:endParaRPr lang="en-GB" sz="3200" b="1" dirty="0"/>
          </a:p>
        </p:txBody>
      </p:sp>
      <p:sp>
        <p:nvSpPr>
          <p:cNvPr id="9" name="Rounded Rectangle 26">
            <a:extLst>
              <a:ext uri="{FF2B5EF4-FFF2-40B4-BE49-F238E27FC236}">
                <a16:creationId xmlns:a16="http://schemas.microsoft.com/office/drawing/2014/main" id="{711D2EC0-2516-93DC-2178-96A62328CB0A}"/>
              </a:ext>
            </a:extLst>
          </p:cNvPr>
          <p:cNvSpPr/>
          <p:nvPr/>
        </p:nvSpPr>
        <p:spPr>
          <a:xfrm>
            <a:off x="2136829" y="4359330"/>
            <a:ext cx="7920000" cy="210145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i="1" dirty="0"/>
              <a:t>Answer</a:t>
            </a:r>
          </a:p>
        </p:txBody>
      </p:sp>
      <p:sp>
        <p:nvSpPr>
          <p:cNvPr id="10" name="Rounded Rectangle 22">
            <a:extLst>
              <a:ext uri="{FF2B5EF4-FFF2-40B4-BE49-F238E27FC236}">
                <a16:creationId xmlns:a16="http://schemas.microsoft.com/office/drawing/2014/main" id="{2C7A1E3A-E1CC-A912-3A36-144BCC885786}"/>
              </a:ext>
            </a:extLst>
          </p:cNvPr>
          <p:cNvSpPr/>
          <p:nvPr/>
        </p:nvSpPr>
        <p:spPr>
          <a:xfrm>
            <a:off x="3216829" y="408422"/>
            <a:ext cx="6840000" cy="612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+mj-lt"/>
              </a:rPr>
              <a:t>Category 1 – 25 points</a:t>
            </a:r>
          </a:p>
        </p:txBody>
      </p:sp>
      <p:sp>
        <p:nvSpPr>
          <p:cNvPr id="11" name="Rounded Rectangle 23">
            <a:extLst>
              <a:ext uri="{FF2B5EF4-FFF2-40B4-BE49-F238E27FC236}">
                <a16:creationId xmlns:a16="http://schemas.microsoft.com/office/drawing/2014/main" id="{816A7EF1-58E7-E45C-FC7C-5D9C5CDCDA97}"/>
              </a:ext>
            </a:extLst>
          </p:cNvPr>
          <p:cNvSpPr/>
          <p:nvPr/>
        </p:nvSpPr>
        <p:spPr>
          <a:xfrm>
            <a:off x="2135172" y="408422"/>
            <a:ext cx="900000" cy="61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+mj-lt"/>
              </a:rPr>
              <a:t>Ref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85651498-2F8B-F392-BE54-E1C58B9592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428" y="1179031"/>
            <a:ext cx="2564057" cy="2975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hlinkClick r:id="rId3" action="ppaction://hlinksldjump"/>
            <a:extLst>
              <a:ext uri="{FF2B5EF4-FFF2-40B4-BE49-F238E27FC236}">
                <a16:creationId xmlns:a16="http://schemas.microsoft.com/office/drawing/2014/main" id="{AF06E955-3CD2-D155-8B6B-C23EB02A1A1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62880" y="5827797"/>
            <a:ext cx="933159" cy="632987"/>
          </a:xfrm>
          <a:prstGeom prst="rect">
            <a:avLst/>
          </a:prstGeom>
          <a:noFill/>
          <a:ln>
            <a:noFill/>
          </a:ln>
          <a:effectLst>
            <a:outerShdw dist="38100" dir="2700000" algn="tl" rotWithShape="0">
              <a:prstClr val="black">
                <a:alpha val="6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7565283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24">
            <a:extLst>
              <a:ext uri="{FF2B5EF4-FFF2-40B4-BE49-F238E27FC236}">
                <a16:creationId xmlns:a16="http://schemas.microsoft.com/office/drawing/2014/main" id="{825301B5-843B-984D-AF2C-FEC7FD63B902}"/>
              </a:ext>
            </a:extLst>
          </p:cNvPr>
          <p:cNvSpPr/>
          <p:nvPr/>
        </p:nvSpPr>
        <p:spPr>
          <a:xfrm>
            <a:off x="2135171" y="1429876"/>
            <a:ext cx="5402097" cy="2520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Question</a:t>
            </a:r>
            <a:endParaRPr lang="en-GB" sz="3200" b="1" dirty="0"/>
          </a:p>
        </p:txBody>
      </p:sp>
      <p:sp>
        <p:nvSpPr>
          <p:cNvPr id="9" name="Rounded Rectangle 26">
            <a:extLst>
              <a:ext uri="{FF2B5EF4-FFF2-40B4-BE49-F238E27FC236}">
                <a16:creationId xmlns:a16="http://schemas.microsoft.com/office/drawing/2014/main" id="{E96BC7BC-F610-1036-6D25-7B9E78B068E4}"/>
              </a:ext>
            </a:extLst>
          </p:cNvPr>
          <p:cNvSpPr/>
          <p:nvPr/>
        </p:nvSpPr>
        <p:spPr>
          <a:xfrm>
            <a:off x="2136829" y="4359330"/>
            <a:ext cx="7920000" cy="210145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i="1" dirty="0"/>
              <a:t>Answer</a:t>
            </a:r>
          </a:p>
        </p:txBody>
      </p:sp>
      <p:sp>
        <p:nvSpPr>
          <p:cNvPr id="10" name="Rounded Rectangle 22">
            <a:extLst>
              <a:ext uri="{FF2B5EF4-FFF2-40B4-BE49-F238E27FC236}">
                <a16:creationId xmlns:a16="http://schemas.microsoft.com/office/drawing/2014/main" id="{BDEA6A3A-C2CF-3B0D-EDC4-B6B3591A38E4}"/>
              </a:ext>
            </a:extLst>
          </p:cNvPr>
          <p:cNvSpPr/>
          <p:nvPr/>
        </p:nvSpPr>
        <p:spPr>
          <a:xfrm>
            <a:off x="3216829" y="408422"/>
            <a:ext cx="6840000" cy="612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+mj-lt"/>
              </a:rPr>
              <a:t>Category 1 – 50 points</a:t>
            </a:r>
          </a:p>
        </p:txBody>
      </p:sp>
      <p:sp>
        <p:nvSpPr>
          <p:cNvPr id="11" name="Rounded Rectangle 23">
            <a:extLst>
              <a:ext uri="{FF2B5EF4-FFF2-40B4-BE49-F238E27FC236}">
                <a16:creationId xmlns:a16="http://schemas.microsoft.com/office/drawing/2014/main" id="{FBEEB03E-DCB4-E594-EBD1-0D54E7B1526B}"/>
              </a:ext>
            </a:extLst>
          </p:cNvPr>
          <p:cNvSpPr/>
          <p:nvPr/>
        </p:nvSpPr>
        <p:spPr>
          <a:xfrm>
            <a:off x="2135172" y="408422"/>
            <a:ext cx="900000" cy="61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+mj-lt"/>
              </a:rPr>
              <a:t>Ref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2A13B1AE-C110-52D2-7114-5A1B8A3C12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428" y="1179031"/>
            <a:ext cx="2564057" cy="2975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hlinkClick r:id="rId3" action="ppaction://hlinksldjump"/>
            <a:extLst>
              <a:ext uri="{FF2B5EF4-FFF2-40B4-BE49-F238E27FC236}">
                <a16:creationId xmlns:a16="http://schemas.microsoft.com/office/drawing/2014/main" id="{B3C8A2EA-D132-108F-0569-1BE2D4ABE9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62880" y="5827797"/>
            <a:ext cx="933159" cy="632987"/>
          </a:xfrm>
          <a:prstGeom prst="rect">
            <a:avLst/>
          </a:prstGeom>
          <a:noFill/>
          <a:ln>
            <a:noFill/>
          </a:ln>
          <a:effectLst>
            <a:outerShdw dist="38100" dir="2700000" algn="tl" rotWithShape="0">
              <a:prstClr val="black">
                <a:alpha val="6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2842542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24">
            <a:extLst>
              <a:ext uri="{FF2B5EF4-FFF2-40B4-BE49-F238E27FC236}">
                <a16:creationId xmlns:a16="http://schemas.microsoft.com/office/drawing/2014/main" id="{CB33191B-70DC-C829-3EE1-7B53D49DF470}"/>
              </a:ext>
            </a:extLst>
          </p:cNvPr>
          <p:cNvSpPr/>
          <p:nvPr/>
        </p:nvSpPr>
        <p:spPr>
          <a:xfrm>
            <a:off x="2135171" y="1429876"/>
            <a:ext cx="5402097" cy="2520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Question</a:t>
            </a:r>
            <a:endParaRPr lang="en-GB" sz="3200" b="1" dirty="0"/>
          </a:p>
        </p:txBody>
      </p:sp>
      <p:sp>
        <p:nvSpPr>
          <p:cNvPr id="9" name="Rounded Rectangle 26">
            <a:extLst>
              <a:ext uri="{FF2B5EF4-FFF2-40B4-BE49-F238E27FC236}">
                <a16:creationId xmlns:a16="http://schemas.microsoft.com/office/drawing/2014/main" id="{0218CDA7-D645-4503-9387-B7C342114795}"/>
              </a:ext>
            </a:extLst>
          </p:cNvPr>
          <p:cNvSpPr/>
          <p:nvPr/>
        </p:nvSpPr>
        <p:spPr>
          <a:xfrm>
            <a:off x="2136829" y="4359330"/>
            <a:ext cx="7920000" cy="210145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i="1" dirty="0"/>
              <a:t>Answer</a:t>
            </a:r>
          </a:p>
        </p:txBody>
      </p:sp>
      <p:sp>
        <p:nvSpPr>
          <p:cNvPr id="10" name="Rounded Rectangle 22">
            <a:extLst>
              <a:ext uri="{FF2B5EF4-FFF2-40B4-BE49-F238E27FC236}">
                <a16:creationId xmlns:a16="http://schemas.microsoft.com/office/drawing/2014/main" id="{151340CC-C527-7DF7-0C8E-1B68370EC940}"/>
              </a:ext>
            </a:extLst>
          </p:cNvPr>
          <p:cNvSpPr/>
          <p:nvPr/>
        </p:nvSpPr>
        <p:spPr>
          <a:xfrm>
            <a:off x="3216829" y="408422"/>
            <a:ext cx="6840000" cy="612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+mj-lt"/>
              </a:rPr>
              <a:t>Category 1 – 100 points</a:t>
            </a:r>
          </a:p>
        </p:txBody>
      </p:sp>
      <p:sp>
        <p:nvSpPr>
          <p:cNvPr id="11" name="Rounded Rectangle 23">
            <a:extLst>
              <a:ext uri="{FF2B5EF4-FFF2-40B4-BE49-F238E27FC236}">
                <a16:creationId xmlns:a16="http://schemas.microsoft.com/office/drawing/2014/main" id="{E5974395-A08B-3854-1B12-F3DDAB8CD4B6}"/>
              </a:ext>
            </a:extLst>
          </p:cNvPr>
          <p:cNvSpPr/>
          <p:nvPr/>
        </p:nvSpPr>
        <p:spPr>
          <a:xfrm>
            <a:off x="2135172" y="408422"/>
            <a:ext cx="900000" cy="61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+mj-lt"/>
              </a:rPr>
              <a:t>Ref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239E7628-5201-F29C-E3DD-56F1B15F0D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428" y="1179031"/>
            <a:ext cx="2564057" cy="2975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hlinkClick r:id="rId3" action="ppaction://hlinksldjump"/>
            <a:extLst>
              <a:ext uri="{FF2B5EF4-FFF2-40B4-BE49-F238E27FC236}">
                <a16:creationId xmlns:a16="http://schemas.microsoft.com/office/drawing/2014/main" id="{951DEED6-903B-2026-519B-EC856ACE740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62880" y="5827797"/>
            <a:ext cx="933159" cy="632987"/>
          </a:xfrm>
          <a:prstGeom prst="rect">
            <a:avLst/>
          </a:prstGeom>
          <a:noFill/>
          <a:ln>
            <a:noFill/>
          </a:ln>
          <a:effectLst>
            <a:outerShdw dist="38100" dir="2700000" algn="tl" rotWithShape="0">
              <a:prstClr val="black">
                <a:alpha val="6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1389480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24">
            <a:extLst>
              <a:ext uri="{FF2B5EF4-FFF2-40B4-BE49-F238E27FC236}">
                <a16:creationId xmlns:a16="http://schemas.microsoft.com/office/drawing/2014/main" id="{77F32C17-B9BC-F8F9-0A4C-96A0F10B3EF4}"/>
              </a:ext>
            </a:extLst>
          </p:cNvPr>
          <p:cNvSpPr/>
          <p:nvPr/>
        </p:nvSpPr>
        <p:spPr>
          <a:xfrm>
            <a:off x="2135171" y="1429876"/>
            <a:ext cx="5402097" cy="2520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Question</a:t>
            </a:r>
            <a:endParaRPr lang="en-GB" sz="3200" b="1" dirty="0"/>
          </a:p>
        </p:txBody>
      </p:sp>
      <p:sp>
        <p:nvSpPr>
          <p:cNvPr id="9" name="Rounded Rectangle 26">
            <a:extLst>
              <a:ext uri="{FF2B5EF4-FFF2-40B4-BE49-F238E27FC236}">
                <a16:creationId xmlns:a16="http://schemas.microsoft.com/office/drawing/2014/main" id="{69BD5EE9-9DC5-D408-6769-8C3303869C4A}"/>
              </a:ext>
            </a:extLst>
          </p:cNvPr>
          <p:cNvSpPr/>
          <p:nvPr/>
        </p:nvSpPr>
        <p:spPr>
          <a:xfrm>
            <a:off x="2136829" y="4359330"/>
            <a:ext cx="7920000" cy="210145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i="1" dirty="0"/>
              <a:t>Answer</a:t>
            </a:r>
          </a:p>
        </p:txBody>
      </p:sp>
      <p:sp>
        <p:nvSpPr>
          <p:cNvPr id="10" name="Rounded Rectangle 22">
            <a:extLst>
              <a:ext uri="{FF2B5EF4-FFF2-40B4-BE49-F238E27FC236}">
                <a16:creationId xmlns:a16="http://schemas.microsoft.com/office/drawing/2014/main" id="{854908B3-2A32-8EB6-9BAB-E237732A0A02}"/>
              </a:ext>
            </a:extLst>
          </p:cNvPr>
          <p:cNvSpPr/>
          <p:nvPr/>
        </p:nvSpPr>
        <p:spPr>
          <a:xfrm>
            <a:off x="3216829" y="408422"/>
            <a:ext cx="6840000" cy="612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+mj-lt"/>
              </a:rPr>
              <a:t>Category 2 – 5 points</a:t>
            </a:r>
          </a:p>
        </p:txBody>
      </p:sp>
      <p:sp>
        <p:nvSpPr>
          <p:cNvPr id="11" name="Rounded Rectangle 23">
            <a:extLst>
              <a:ext uri="{FF2B5EF4-FFF2-40B4-BE49-F238E27FC236}">
                <a16:creationId xmlns:a16="http://schemas.microsoft.com/office/drawing/2014/main" id="{C04777A4-FE5E-A132-D364-23F361FB41A2}"/>
              </a:ext>
            </a:extLst>
          </p:cNvPr>
          <p:cNvSpPr/>
          <p:nvPr/>
        </p:nvSpPr>
        <p:spPr>
          <a:xfrm>
            <a:off x="2135172" y="408422"/>
            <a:ext cx="900000" cy="61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+mj-lt"/>
              </a:rPr>
              <a:t>Ref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997894F0-F9C4-34CB-7AAD-0EB2995A46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428" y="1179031"/>
            <a:ext cx="2564057" cy="2975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hlinkClick r:id="rId3" action="ppaction://hlinksldjump"/>
            <a:extLst>
              <a:ext uri="{FF2B5EF4-FFF2-40B4-BE49-F238E27FC236}">
                <a16:creationId xmlns:a16="http://schemas.microsoft.com/office/drawing/2014/main" id="{E9DFCDCF-8CAB-38BA-B342-3A0278972A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62880" y="5827797"/>
            <a:ext cx="933159" cy="632987"/>
          </a:xfrm>
          <a:prstGeom prst="rect">
            <a:avLst/>
          </a:prstGeom>
          <a:noFill/>
          <a:ln>
            <a:noFill/>
          </a:ln>
          <a:effectLst>
            <a:outerShdw dist="38100" dir="2700000" algn="tl" rotWithShape="0">
              <a:prstClr val="black">
                <a:alpha val="6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2060287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24">
            <a:extLst>
              <a:ext uri="{FF2B5EF4-FFF2-40B4-BE49-F238E27FC236}">
                <a16:creationId xmlns:a16="http://schemas.microsoft.com/office/drawing/2014/main" id="{04C17854-AD1E-87D1-4940-BEB8D9B03FDC}"/>
              </a:ext>
            </a:extLst>
          </p:cNvPr>
          <p:cNvSpPr/>
          <p:nvPr/>
        </p:nvSpPr>
        <p:spPr>
          <a:xfrm>
            <a:off x="2135171" y="1429876"/>
            <a:ext cx="5402097" cy="2520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Question</a:t>
            </a:r>
            <a:endParaRPr lang="en-GB" sz="3200" b="1" dirty="0"/>
          </a:p>
        </p:txBody>
      </p:sp>
      <p:sp>
        <p:nvSpPr>
          <p:cNvPr id="10" name="Rounded Rectangle 26">
            <a:extLst>
              <a:ext uri="{FF2B5EF4-FFF2-40B4-BE49-F238E27FC236}">
                <a16:creationId xmlns:a16="http://schemas.microsoft.com/office/drawing/2014/main" id="{53CC3DFF-F16C-125F-C59E-D61DEA1F591C}"/>
              </a:ext>
            </a:extLst>
          </p:cNvPr>
          <p:cNvSpPr/>
          <p:nvPr/>
        </p:nvSpPr>
        <p:spPr>
          <a:xfrm>
            <a:off x="2136829" y="4359330"/>
            <a:ext cx="7920000" cy="210145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i="1" dirty="0"/>
              <a:t>Answer</a:t>
            </a:r>
          </a:p>
        </p:txBody>
      </p:sp>
      <p:sp>
        <p:nvSpPr>
          <p:cNvPr id="14" name="Rounded Rectangle 22">
            <a:extLst>
              <a:ext uri="{FF2B5EF4-FFF2-40B4-BE49-F238E27FC236}">
                <a16:creationId xmlns:a16="http://schemas.microsoft.com/office/drawing/2014/main" id="{989175B8-DC50-ABB9-1B57-0DC959B6E268}"/>
              </a:ext>
            </a:extLst>
          </p:cNvPr>
          <p:cNvSpPr/>
          <p:nvPr/>
        </p:nvSpPr>
        <p:spPr>
          <a:xfrm>
            <a:off x="3216829" y="408422"/>
            <a:ext cx="6840000" cy="612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+mj-lt"/>
              </a:rPr>
              <a:t>Category 2 – 10 points</a:t>
            </a:r>
          </a:p>
        </p:txBody>
      </p:sp>
      <p:sp>
        <p:nvSpPr>
          <p:cNvPr id="15" name="Rounded Rectangle 23">
            <a:extLst>
              <a:ext uri="{FF2B5EF4-FFF2-40B4-BE49-F238E27FC236}">
                <a16:creationId xmlns:a16="http://schemas.microsoft.com/office/drawing/2014/main" id="{A4BEC5B8-F796-B8B9-3A2A-2C6A9376990D}"/>
              </a:ext>
            </a:extLst>
          </p:cNvPr>
          <p:cNvSpPr/>
          <p:nvPr/>
        </p:nvSpPr>
        <p:spPr>
          <a:xfrm>
            <a:off x="2135172" y="408422"/>
            <a:ext cx="900000" cy="61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+mj-lt"/>
              </a:rPr>
              <a:t>Ref</a:t>
            </a: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0678F03B-8B42-2C62-2D91-600227518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428" y="1179031"/>
            <a:ext cx="2564057" cy="2975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hlinkClick r:id="rId3" action="ppaction://hlinksldjump"/>
            <a:extLst>
              <a:ext uri="{FF2B5EF4-FFF2-40B4-BE49-F238E27FC236}">
                <a16:creationId xmlns:a16="http://schemas.microsoft.com/office/drawing/2014/main" id="{3172540E-C177-3C2D-D444-D97144C9F70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62880" y="5827797"/>
            <a:ext cx="933159" cy="632987"/>
          </a:xfrm>
          <a:prstGeom prst="rect">
            <a:avLst/>
          </a:prstGeom>
          <a:noFill/>
          <a:ln>
            <a:noFill/>
          </a:ln>
          <a:effectLst>
            <a:outerShdw dist="38100" dir="2700000" algn="tl" rotWithShape="0">
              <a:prstClr val="black">
                <a:alpha val="6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6777425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0</TotalTime>
  <Words>193</Words>
  <Application>Microsoft Office PowerPoint</Application>
  <PresentationFormat>Widescreen</PresentationFormat>
  <Paragraphs>108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Gill Sans MT</vt:lpstr>
      <vt:lpstr>Impact</vt:lpstr>
      <vt:lpstr>Short Stack</vt:lpstr>
      <vt:lpstr>Badge</vt:lpstr>
      <vt:lpstr>Jeopardy!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Lovell</dc:creator>
  <cp:lastModifiedBy>Paul Lovell</cp:lastModifiedBy>
  <cp:revision>295</cp:revision>
  <dcterms:created xsi:type="dcterms:W3CDTF">2015-07-02T15:41:23Z</dcterms:created>
  <dcterms:modified xsi:type="dcterms:W3CDTF">2022-08-05T03:18:49Z</dcterms:modified>
</cp:coreProperties>
</file>