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86" r:id="rId4"/>
    <p:sldId id="265" r:id="rId5"/>
    <p:sldId id="275" r:id="rId6"/>
    <p:sldId id="276" r:id="rId7"/>
    <p:sldId id="28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C"/>
    <a:srgbClr val="C5C6C8"/>
    <a:srgbClr val="00A1E2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22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05F0-D313-4526-B96C-AF88DAE08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77BDD-7D47-4E89-B3C5-CD185ACC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6816-017B-4391-A0A1-8D362802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6349-FB0A-447D-A5D4-C1CC23D0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B3A64-C9A0-4A24-BABF-95A51BC3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4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8169-9DBF-4EFA-86F0-C213EB7C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A6B5D-A35A-44AB-8B4F-6D84EACFE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206CB-7701-4E59-9844-65A35091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E81A-427D-4380-A7F8-48A19E96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887AF-F709-4FE5-B746-8FF7A9D4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1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031C1-3299-42FA-8B92-BF6903944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B920F-572F-41B9-928D-B5B42D4FF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68EC7-B8B4-4F18-9263-67591A7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0C3B-01F0-4F98-AB1C-771D9E90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A8AB6-EE85-4C13-BB79-AB6B91C2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8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AF28-33A8-439F-A91A-3769078A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81AA-2C51-4155-B924-326367908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02525-486E-4B4A-AAFA-28C9E021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780E-DD21-4C92-A813-75CFB918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861C3-B525-4173-9407-C07ECB71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4B41-31E6-48D7-BEA6-1066F293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D11B-71B9-4711-A9AD-44EE537C2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E911-47BA-4FF9-8F52-64DB790A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AAB0E-680C-4AC0-AB79-F5FC71E6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E8ADE-4B3B-41D1-B548-895ECA28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06B8-DF37-48E3-BE81-45954CC2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FF698-3291-449F-8C96-FAFE2F355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FF9C7-254B-41F2-AF7C-9426DFA51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F93A1-E6C0-43E5-9E1F-0F69F866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9DD44-D229-4511-9B64-309E63D4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69CF4-7B37-482C-827C-3DC1CBE4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4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582D-7C30-4D47-8482-DB518D50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2B7F-BB8F-4E34-9586-E6D019AD1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70966-F4A0-4600-96CC-F707DB90F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50D89-DE74-42DF-8966-9BA59F6C7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7901C-66EB-4FE7-BBD8-13583C79C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578A5-59E9-451F-99F2-2B748C1B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0497D-CB32-4206-8D7E-E27D337E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2CFA5-7727-45A8-B920-F40E0459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65C1-F6F7-4713-B9E3-B1889DD8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9C946-DCA1-4559-9DDC-91269691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60A1B-46BC-42F1-9D0B-270D6B3B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3FF7E-6AAB-4563-A8A8-878267E9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7E4E7-F077-4893-828B-B1EF07D2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9D7A1-9D24-456C-8E3C-B99F8682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0B327-639E-48F8-990F-6B57444F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DFA8-CE7C-4AF5-880A-D493B5FAA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4B40-A2E4-4D2D-9847-DAEDF681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5C89F-4AAE-469D-AE02-6E912DC8B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84184-310D-4CB1-94A7-BFCB959B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DACC0-8D43-4CF4-BC8E-D3A0E98D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1E98F-9E00-46C7-9C6A-974B80A9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7F96-A004-4F7F-9E08-272F251F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E9961-6B1E-4317-A395-D2F22EB5F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931CA-7F0A-44A1-9272-8EB380CF3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4FB99-E70A-4DF2-BE5B-546C9393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3D53D-B69F-4C45-BDE1-AD008792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1C54-056B-4393-B070-8C7D4ED2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0EAA0-0871-493F-8E78-204C4EA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F721D-4A89-471E-844E-10F5273D2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C9A0D-6C01-4AA4-A155-BDB74694B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69C9A-CFA5-4568-BA8E-C9519C0CDF5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EF46A-E9EF-4413-88EB-D8930F5AB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6014-0286-4BE0-9BD1-C8E594F2F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49AD-8389-4EDE-A483-FA0EFAA5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8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Fields-Dirt-Road-Nature-Clouds-Countryside-Road-1835020" TargetMode="External"/><Relationship Id="rId13" Type="http://schemas.openxmlformats.org/officeDocument/2006/relationships/image" Target="../media/image4.wmf"/><Relationship Id="rId18" Type="http://schemas.openxmlformats.org/officeDocument/2006/relationships/image" Target="../media/image7.png"/><Relationship Id="rId26" Type="http://schemas.openxmlformats.org/officeDocument/2006/relationships/image" Target="../media/image9.png"/><Relationship Id="rId39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3.bin"/><Relationship Id="rId34" Type="http://schemas.openxmlformats.org/officeDocument/2006/relationships/slide" Target="slide6.xml"/><Relationship Id="rId42" Type="http://schemas.openxmlformats.org/officeDocument/2006/relationships/slide" Target="slide14.xml"/><Relationship Id="rId7" Type="http://schemas.openxmlformats.org/officeDocument/2006/relationships/image" Target="../media/image1.jpg"/><Relationship Id="rId12" Type="http://schemas.openxmlformats.org/officeDocument/2006/relationships/oleObject" Target="../embeddings/oleObject1.bin"/><Relationship Id="rId17" Type="http://schemas.microsoft.com/office/2007/relationships/hdphoto" Target="../media/hdphoto2.wdp"/><Relationship Id="rId25" Type="http://schemas.openxmlformats.org/officeDocument/2006/relationships/image" Target="../media/image8.png"/><Relationship Id="rId33" Type="http://schemas.openxmlformats.org/officeDocument/2006/relationships/slide" Target="slide5.xml"/><Relationship Id="rId38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20" Type="http://schemas.openxmlformats.org/officeDocument/2006/relationships/oleObject" Target="../embeddings/oleObject2.bin"/><Relationship Id="rId29" Type="http://schemas.openxmlformats.org/officeDocument/2006/relationships/slide" Target="slide1.xml"/><Relationship Id="rId41" Type="http://schemas.openxmlformats.org/officeDocument/2006/relationships/slide" Target="slide13.xml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microsoft.com/office/2007/relationships/hdphoto" Target="../media/hdphoto1.wdp"/><Relationship Id="rId24" Type="http://schemas.openxmlformats.org/officeDocument/2006/relationships/oleObject" Target="../embeddings/oleObject6.bin"/><Relationship Id="rId32" Type="http://schemas.openxmlformats.org/officeDocument/2006/relationships/slide" Target="slide4.xml"/><Relationship Id="rId37" Type="http://schemas.openxmlformats.org/officeDocument/2006/relationships/slide" Target="slide9.xml"/><Relationship Id="rId40" Type="http://schemas.openxmlformats.org/officeDocument/2006/relationships/slide" Target="slide12.xml"/><Relationship Id="rId45" Type="http://schemas.openxmlformats.org/officeDocument/2006/relationships/hyperlink" Target="https://freesvg.org/redo-arrow" TargetMode="External"/><Relationship Id="rId5" Type="http://schemas.openxmlformats.org/officeDocument/2006/relationships/audio" Target="../media/audio2.wav"/><Relationship Id="rId15" Type="http://schemas.openxmlformats.org/officeDocument/2006/relationships/hyperlink" Target="http://www.pngall.com/orange-flag-png" TargetMode="External"/><Relationship Id="rId23" Type="http://schemas.openxmlformats.org/officeDocument/2006/relationships/oleObject" Target="../embeddings/oleObject5.bin"/><Relationship Id="rId28" Type="http://schemas.openxmlformats.org/officeDocument/2006/relationships/hyperlink" Target="https://pixabay.com/en/scroll-paper-old-paper-3069306/" TargetMode="External"/><Relationship Id="rId36" Type="http://schemas.openxmlformats.org/officeDocument/2006/relationships/slide" Target="slide8.xml"/><Relationship Id="rId10" Type="http://schemas.openxmlformats.org/officeDocument/2006/relationships/image" Target="../media/image3.png"/><Relationship Id="rId19" Type="http://schemas.microsoft.com/office/2007/relationships/hdphoto" Target="../media/hdphoto3.wdp"/><Relationship Id="rId31" Type="http://schemas.openxmlformats.org/officeDocument/2006/relationships/hyperlink" Target="https://pixark.gamepedia.com/Flame_Dragon" TargetMode="External"/><Relationship Id="rId44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2.png"/><Relationship Id="rId14" Type="http://schemas.openxmlformats.org/officeDocument/2006/relationships/image" Target="../media/image5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10.png"/><Relationship Id="rId30" Type="http://schemas.openxmlformats.org/officeDocument/2006/relationships/image" Target="../media/image11.png"/><Relationship Id="rId35" Type="http://schemas.openxmlformats.org/officeDocument/2006/relationships/slide" Target="slide7.xml"/><Relationship Id="rId43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croll-paper-old-paper-3069306/" TargetMode="Externa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hyperlink" Target="https://www.maxpixel.net/Fields-Dirt-Road-Nature-Clouds-Countryside-Road-1835020" TargetMode="External"/><Relationship Id="rId21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.jpg"/><Relationship Id="rId16" Type="http://schemas.openxmlformats.org/officeDocument/2006/relationships/slide" Target="slide4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ixel_51_icon_cursor_click_top_left.svg" TargetMode="External"/><Relationship Id="rId11" Type="http://schemas.openxmlformats.org/officeDocument/2006/relationships/hyperlink" Target="https://pixark.gamepedia.com/Flame_Dragon" TargetMode="External"/><Relationship Id="rId5" Type="http://schemas.openxmlformats.org/officeDocument/2006/relationships/image" Target="../media/image13.png"/><Relationship Id="rId15" Type="http://schemas.openxmlformats.org/officeDocument/2006/relationships/slide" Target="slide11.xml"/><Relationship Id="rId10" Type="http://schemas.openxmlformats.org/officeDocument/2006/relationships/image" Target="../media/image11.png"/><Relationship Id="rId19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slide" Target="slide1.xml"/><Relationship Id="rId14" Type="http://schemas.openxmlformats.org/officeDocument/2006/relationships/slide" Target="slide10.xml"/><Relationship Id="rId22" Type="http://schemas.openxmlformats.org/officeDocument/2006/relationships/hyperlink" Target="https://bvutechhappens.wordpress.com/2011/04/14/fearles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Fields-Dirt-Road-Nature-Clouds-Countryside-Road-183502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www.maxpixel.net/Fields-Dirt-Road-Nature-Clouds-Countryside-Road-1835020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freesvg.org/redo-arrow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2.png"/><Relationship Id="rId9" Type="http://schemas.openxmlformats.org/officeDocument/2006/relationships/hyperlink" Target="https://bvutechhappens.wordpress.com/2011/04/14/fearless/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hyperlink" Target="https://pixabay.com/en/scroll-paper-old-paper-3069306/" TargetMode="External"/><Relationship Id="rId21" Type="http://schemas.openxmlformats.org/officeDocument/2006/relationships/slide" Target="slide12.xml"/><Relationship Id="rId7" Type="http://schemas.openxmlformats.org/officeDocument/2006/relationships/hyperlink" Target="https://bvutechhappens.wordpress.com/2011/04/14/fearless/" TargetMode="External"/><Relationship Id="rId12" Type="http://schemas.openxmlformats.org/officeDocument/2006/relationships/hyperlink" Target="https://pixark.gamepedia.com/Flame_Dragon" TargetMode="External"/><Relationship Id="rId17" Type="http://schemas.openxmlformats.org/officeDocument/2006/relationships/slide" Target="slide8.xml"/><Relationship Id="rId2" Type="http://schemas.openxmlformats.org/officeDocument/2006/relationships/image" Target="../media/image10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slide" Target="slide15.xml"/><Relationship Id="rId5" Type="http://schemas.openxmlformats.org/officeDocument/2006/relationships/hyperlink" Target="https://www.maxpixel.net/Fields-Dirt-Road-Nature-Clouds-Countryside-Road-1835020" TargetMode="Externa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10" Type="http://schemas.openxmlformats.org/officeDocument/2006/relationships/slide" Target="slide1.xml"/><Relationship Id="rId19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hyperlink" Target="https://freesvg.org/redo-arrow" TargetMode="External"/><Relationship Id="rId14" Type="http://schemas.openxmlformats.org/officeDocument/2006/relationships/slide" Target="slide5.xml"/><Relationship Id="rId22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43238F6E-E933-43FA-8C60-232C52A7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00892"/>
              </p:ext>
            </p:extLst>
          </p:nvPr>
        </p:nvGraphicFramePr>
        <p:xfrm>
          <a:off x="0" y="-30480"/>
          <a:ext cx="11096627" cy="688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8875">
                  <a:extLst>
                    <a:ext uri="{9D8B030D-6E8A-4147-A177-3AD203B41FA5}">
                      <a16:colId xmlns:a16="http://schemas.microsoft.com/office/drawing/2014/main" val="823065941"/>
                    </a:ext>
                  </a:extLst>
                </a:gridCol>
                <a:gridCol w="3698875">
                  <a:extLst>
                    <a:ext uri="{9D8B030D-6E8A-4147-A177-3AD203B41FA5}">
                      <a16:colId xmlns:a16="http://schemas.microsoft.com/office/drawing/2014/main" val="2134385210"/>
                    </a:ext>
                  </a:extLst>
                </a:gridCol>
                <a:gridCol w="3698877">
                  <a:extLst>
                    <a:ext uri="{9D8B030D-6E8A-4147-A177-3AD203B41FA5}">
                      <a16:colId xmlns:a16="http://schemas.microsoft.com/office/drawing/2014/main" val="82002438"/>
                    </a:ext>
                  </a:extLst>
                </a:gridCol>
              </a:tblGrid>
              <a:tr h="3444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612715"/>
                  </a:ext>
                </a:extLst>
              </a:tr>
              <a:tr h="3444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0799381"/>
                  </a:ext>
                </a:extLst>
              </a:tr>
            </a:tbl>
          </a:graphicData>
        </a:graphic>
      </p:graphicFrame>
      <p:pic>
        <p:nvPicPr>
          <p:cNvPr id="85" name="Picture 84">
            <a:extLst>
              <a:ext uri="{FF2B5EF4-FFF2-40B4-BE49-F238E27FC236}">
                <a16:creationId xmlns:a16="http://schemas.microsoft.com/office/drawing/2014/main" id="{3BF1A73F-7594-4B86-A62B-FF042782E13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23151" y="3435350"/>
            <a:ext cx="3631292" cy="3422650"/>
          </a:xfrm>
          <a:prstGeom prst="rect">
            <a:avLst/>
          </a:prstGeom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A63D7297-3524-4752-8652-A8B4E02093C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35322" y="-1"/>
            <a:ext cx="3630008" cy="3388783"/>
          </a:xfrm>
          <a:prstGeom prst="rect">
            <a:avLst/>
          </a:prstGeom>
        </p:spPr>
      </p:pic>
      <p:pic>
        <p:nvPicPr>
          <p:cNvPr id="444" name="Picture 443">
            <a:extLst>
              <a:ext uri="{FF2B5EF4-FFF2-40B4-BE49-F238E27FC236}">
                <a16:creationId xmlns:a16="http://schemas.microsoft.com/office/drawing/2014/main" id="{2871C6C2-E667-4705-AFAD-C1962CFCE5F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32727" y="0"/>
            <a:ext cx="3634428" cy="3390900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5B5453E8-8D9A-47A6-B280-3FAE98F0456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0" y="4763"/>
            <a:ext cx="3663950" cy="3371850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BF75EC5A-F7B2-49CC-9ADE-F794C3B1B0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0" y="3435350"/>
            <a:ext cx="3662363" cy="3422650"/>
          </a:xfrm>
          <a:prstGeom prst="rect">
            <a:avLst/>
          </a:prstGeom>
        </p:spPr>
      </p:pic>
      <p:pic>
        <p:nvPicPr>
          <p:cNvPr id="441" name="Picture 440">
            <a:extLst>
              <a:ext uri="{FF2B5EF4-FFF2-40B4-BE49-F238E27FC236}">
                <a16:creationId xmlns:a16="http://schemas.microsoft.com/office/drawing/2014/main" id="{B8C602AE-E5D8-47AC-A3D5-A20A7B4A274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36975" y="3435350"/>
            <a:ext cx="3633788" cy="3422650"/>
          </a:xfrm>
          <a:prstGeom prst="rect">
            <a:avLst/>
          </a:prstGeom>
        </p:spPr>
      </p:pic>
      <p:pic>
        <p:nvPicPr>
          <p:cNvPr id="219" name="Blue Left Wall" descr="A picture containing text&#10;&#10;Description automatically generated">
            <a:extLst>
              <a:ext uri="{FF2B5EF4-FFF2-40B4-BE49-F238E27FC236}">
                <a16:creationId xmlns:a16="http://schemas.microsoft.com/office/drawing/2014/main" id="{E198A04D-4599-41EE-A470-20F630FFD7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0"/>
          <a:stretch/>
        </p:blipFill>
        <p:spPr>
          <a:xfrm>
            <a:off x="20109" y="1121237"/>
            <a:ext cx="1294342" cy="2247229"/>
          </a:xfrm>
          <a:prstGeom prst="rect">
            <a:avLst/>
          </a:prstGeom>
        </p:spPr>
      </p:pic>
      <p:pic>
        <p:nvPicPr>
          <p:cNvPr id="220" name="Blue Right Wall" descr="A picture containing text&#10;&#10;Description automatically generated">
            <a:extLst>
              <a:ext uri="{FF2B5EF4-FFF2-40B4-BE49-F238E27FC236}">
                <a16:creationId xmlns:a16="http://schemas.microsoft.com/office/drawing/2014/main" id="{D07D1488-5242-40D7-B0E1-C7476F589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0"/>
          <a:stretch/>
        </p:blipFill>
        <p:spPr>
          <a:xfrm flipH="1">
            <a:off x="2311702" y="1127137"/>
            <a:ext cx="1314148" cy="2247229"/>
          </a:xfrm>
          <a:prstGeom prst="rect">
            <a:avLst/>
          </a:prstGeom>
        </p:spPr>
      </p:pic>
      <p:grpSp>
        <p:nvGrpSpPr>
          <p:cNvPr id="394" name="Red Left Wall">
            <a:extLst>
              <a:ext uri="{FF2B5EF4-FFF2-40B4-BE49-F238E27FC236}">
                <a16:creationId xmlns:a16="http://schemas.microsoft.com/office/drawing/2014/main" id="{ACB8B760-E18D-4EBA-8D9A-93FFB63ACA1B}"/>
              </a:ext>
            </a:extLst>
          </p:cNvPr>
          <p:cNvGrpSpPr/>
          <p:nvPr/>
        </p:nvGrpSpPr>
        <p:grpSpPr>
          <a:xfrm>
            <a:off x="3724280" y="1116384"/>
            <a:ext cx="1304925" cy="2264361"/>
            <a:chOff x="4167187" y="1133738"/>
            <a:chExt cx="1477811" cy="2264361"/>
          </a:xfrm>
        </p:grpSpPr>
        <p:pic>
          <p:nvPicPr>
            <p:cNvPr id="252" name="Picture 25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EEEC132-9A51-440C-8A2A-E62A2996B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>
              <a:off x="4167187" y="1150870"/>
              <a:ext cx="1477811" cy="2247229"/>
            </a:xfrm>
            <a:prstGeom prst="rect">
              <a:avLst/>
            </a:prstGeom>
          </p:spPr>
        </p:pic>
        <p:sp>
          <p:nvSpPr>
            <p:cNvPr id="255" name="Isosceles Triangle 254">
              <a:extLst>
                <a:ext uri="{FF2B5EF4-FFF2-40B4-BE49-F238E27FC236}">
                  <a16:creationId xmlns:a16="http://schemas.microsoft.com/office/drawing/2014/main" id="{897C6BC6-01C2-400F-9F9D-4B44C7BDAFAF}"/>
                </a:ext>
              </a:extLst>
            </p:cNvPr>
            <p:cNvSpPr/>
            <p:nvPr/>
          </p:nvSpPr>
          <p:spPr>
            <a:xfrm>
              <a:off x="4396154" y="1133738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6" name="Picture 255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6852531F-DB85-4185-9D20-36484EFA3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4242267" y="1500554"/>
              <a:ext cx="1375986" cy="276522"/>
            </a:xfrm>
            <a:prstGeom prst="rect">
              <a:avLst/>
            </a:prstGeom>
          </p:spPr>
        </p:pic>
        <p:sp>
          <p:nvSpPr>
            <p:cNvPr id="335" name="Flowchart: Delay 334">
              <a:extLst>
                <a:ext uri="{FF2B5EF4-FFF2-40B4-BE49-F238E27FC236}">
                  <a16:creationId xmlns:a16="http://schemas.microsoft.com/office/drawing/2014/main" id="{D9685084-615B-40FD-BD2C-ED65999C6F18}"/>
                </a:ext>
              </a:extLst>
            </p:cNvPr>
            <p:cNvSpPr/>
            <p:nvPr/>
          </p:nvSpPr>
          <p:spPr>
            <a:xfrm rot="16200000">
              <a:off x="4777317" y="2236600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Flowchart: Delay 336">
              <a:extLst>
                <a:ext uri="{FF2B5EF4-FFF2-40B4-BE49-F238E27FC236}">
                  <a16:creationId xmlns:a16="http://schemas.microsoft.com/office/drawing/2014/main" id="{0E746693-01B6-45A4-BF65-0FBD309D0012}"/>
                </a:ext>
              </a:extLst>
            </p:cNvPr>
            <p:cNvSpPr/>
            <p:nvPr/>
          </p:nvSpPr>
          <p:spPr>
            <a:xfrm rot="16200000">
              <a:off x="4845346" y="1719385"/>
              <a:ext cx="153766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7AA73914-B121-4F40-9C3B-97FE6075F194}"/>
                </a:ext>
              </a:extLst>
            </p:cNvPr>
            <p:cNvCxnSpPr>
              <a:cxnSpLocks/>
            </p:cNvCxnSpPr>
            <p:nvPr/>
          </p:nvCxnSpPr>
          <p:spPr>
            <a:xfrm>
              <a:off x="4643120" y="2605454"/>
              <a:ext cx="56642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Red Right Wall">
            <a:extLst>
              <a:ext uri="{FF2B5EF4-FFF2-40B4-BE49-F238E27FC236}">
                <a16:creationId xmlns:a16="http://schemas.microsoft.com/office/drawing/2014/main" id="{6668EEE2-777A-44F2-AF8A-7CF910330DCD}"/>
              </a:ext>
            </a:extLst>
          </p:cNvPr>
          <p:cNvGrpSpPr/>
          <p:nvPr/>
        </p:nvGrpSpPr>
        <p:grpSpPr>
          <a:xfrm>
            <a:off x="5994833" y="1109478"/>
            <a:ext cx="1345483" cy="2270260"/>
            <a:chOff x="6429147" y="1133738"/>
            <a:chExt cx="1477811" cy="2270260"/>
          </a:xfrm>
        </p:grpSpPr>
        <p:pic>
          <p:nvPicPr>
            <p:cNvPr id="253" name="Picture 2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A91E61F-B43B-49F5-A883-037669B89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 flipH="1">
              <a:off x="6429147" y="1156769"/>
              <a:ext cx="1477811" cy="2247229"/>
            </a:xfrm>
            <a:prstGeom prst="rect">
              <a:avLst/>
            </a:prstGeom>
          </p:spPr>
        </p:pic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8B193FC1-A175-4B07-A970-B73DBA220193}"/>
                </a:ext>
              </a:extLst>
            </p:cNvPr>
            <p:cNvSpPr/>
            <p:nvPr/>
          </p:nvSpPr>
          <p:spPr>
            <a:xfrm>
              <a:off x="6638192" y="1133738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0" name="Picture 10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525D3BF-3BE8-4670-93F9-6D7F2ACED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6435340" y="1530427"/>
              <a:ext cx="1375985" cy="276522"/>
            </a:xfrm>
            <a:prstGeom prst="rect">
              <a:avLst/>
            </a:prstGeom>
          </p:spPr>
        </p:pic>
        <p:sp>
          <p:nvSpPr>
            <p:cNvPr id="336" name="Flowchart: Delay 335">
              <a:extLst>
                <a:ext uri="{FF2B5EF4-FFF2-40B4-BE49-F238E27FC236}">
                  <a16:creationId xmlns:a16="http://schemas.microsoft.com/office/drawing/2014/main" id="{A48A042A-58DF-4B5D-8F1A-615353F37F75}"/>
                </a:ext>
              </a:extLst>
            </p:cNvPr>
            <p:cNvSpPr/>
            <p:nvPr/>
          </p:nvSpPr>
          <p:spPr>
            <a:xfrm rot="16200000">
              <a:off x="7074670" y="1731457"/>
              <a:ext cx="161192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lowchart: Delay 340">
              <a:extLst>
                <a:ext uri="{FF2B5EF4-FFF2-40B4-BE49-F238E27FC236}">
                  <a16:creationId xmlns:a16="http://schemas.microsoft.com/office/drawing/2014/main" id="{38A3C4CD-001B-415E-95AD-5DAB1851F75B}"/>
                </a:ext>
              </a:extLst>
            </p:cNvPr>
            <p:cNvSpPr/>
            <p:nvPr/>
          </p:nvSpPr>
          <p:spPr>
            <a:xfrm rot="16200000">
              <a:off x="6996481" y="2248421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FD8EBAAD-36C5-440C-BD7D-1D140EFD98F0}"/>
                </a:ext>
              </a:extLst>
            </p:cNvPr>
            <p:cNvCxnSpPr>
              <a:cxnSpLocks/>
            </p:cNvCxnSpPr>
            <p:nvPr/>
          </p:nvCxnSpPr>
          <p:spPr>
            <a:xfrm>
              <a:off x="6865035" y="2616340"/>
              <a:ext cx="55085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6" name="Purple Left Wall">
            <a:extLst>
              <a:ext uri="{FF2B5EF4-FFF2-40B4-BE49-F238E27FC236}">
                <a16:creationId xmlns:a16="http://schemas.microsoft.com/office/drawing/2014/main" id="{BF395125-CCCD-4D71-915F-C96736E1804C}"/>
              </a:ext>
            </a:extLst>
          </p:cNvPr>
          <p:cNvGrpSpPr/>
          <p:nvPr/>
        </p:nvGrpSpPr>
        <p:grpSpPr>
          <a:xfrm>
            <a:off x="3740183" y="4604030"/>
            <a:ext cx="1330295" cy="2253970"/>
            <a:chOff x="4173999" y="4392442"/>
            <a:chExt cx="1477811" cy="2253970"/>
          </a:xfrm>
        </p:grpSpPr>
        <p:pic>
          <p:nvPicPr>
            <p:cNvPr id="309" name="Picture 30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68AE721-F3DE-4A41-ADFE-C9B9C240A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>
              <a:off x="4173999" y="4399183"/>
              <a:ext cx="1477811" cy="2247229"/>
            </a:xfrm>
            <a:prstGeom prst="rect">
              <a:avLst/>
            </a:prstGeom>
          </p:spPr>
        </p:pic>
        <p:sp>
          <p:nvSpPr>
            <p:cNvPr id="313" name="Isosceles Triangle 312">
              <a:extLst>
                <a:ext uri="{FF2B5EF4-FFF2-40B4-BE49-F238E27FC236}">
                  <a16:creationId xmlns:a16="http://schemas.microsoft.com/office/drawing/2014/main" id="{EA9B9CF3-6E9E-4708-8753-BBFC5B0049B2}"/>
                </a:ext>
              </a:extLst>
            </p:cNvPr>
            <p:cNvSpPr/>
            <p:nvPr/>
          </p:nvSpPr>
          <p:spPr>
            <a:xfrm>
              <a:off x="4413357" y="4392442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4" name="Picture 313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4DD43AD-9629-4440-984B-A682C55F8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4245616" y="4762722"/>
              <a:ext cx="1375986" cy="276522"/>
            </a:xfrm>
            <a:prstGeom prst="rect">
              <a:avLst/>
            </a:prstGeom>
          </p:spPr>
        </p:pic>
        <p:sp>
          <p:nvSpPr>
            <p:cNvPr id="345" name="Flowchart: Delay 344">
              <a:extLst>
                <a:ext uri="{FF2B5EF4-FFF2-40B4-BE49-F238E27FC236}">
                  <a16:creationId xmlns:a16="http://schemas.microsoft.com/office/drawing/2014/main" id="{A5139252-2290-4C7F-9230-7C7D337CA5C9}"/>
                </a:ext>
              </a:extLst>
            </p:cNvPr>
            <p:cNvSpPr/>
            <p:nvPr/>
          </p:nvSpPr>
          <p:spPr>
            <a:xfrm rot="16200000">
              <a:off x="4844519" y="4968142"/>
              <a:ext cx="161192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Flowchart: Delay 348">
              <a:extLst>
                <a:ext uri="{FF2B5EF4-FFF2-40B4-BE49-F238E27FC236}">
                  <a16:creationId xmlns:a16="http://schemas.microsoft.com/office/drawing/2014/main" id="{F8130BA8-C73C-4F6E-8E98-18A5A7FC5761}"/>
                </a:ext>
              </a:extLst>
            </p:cNvPr>
            <p:cNvSpPr/>
            <p:nvPr/>
          </p:nvSpPr>
          <p:spPr>
            <a:xfrm rot="16200000">
              <a:off x="4782284" y="5483990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44328F1-6E93-4EDD-A08E-EC924E24E89A}"/>
                </a:ext>
              </a:extLst>
            </p:cNvPr>
            <p:cNvCxnSpPr/>
            <p:nvPr/>
          </p:nvCxnSpPr>
          <p:spPr>
            <a:xfrm>
              <a:off x="4647057" y="5852613"/>
              <a:ext cx="57150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Purple Right Wall">
            <a:extLst>
              <a:ext uri="{FF2B5EF4-FFF2-40B4-BE49-F238E27FC236}">
                <a16:creationId xmlns:a16="http://schemas.microsoft.com/office/drawing/2014/main" id="{3657BBE9-D622-4D35-ACB9-64F3D4EAB8F4}"/>
              </a:ext>
            </a:extLst>
          </p:cNvPr>
          <p:cNvGrpSpPr/>
          <p:nvPr/>
        </p:nvGrpSpPr>
        <p:grpSpPr>
          <a:xfrm>
            <a:off x="6048377" y="4587740"/>
            <a:ext cx="1295401" cy="2270260"/>
            <a:chOff x="6678414" y="4562161"/>
            <a:chExt cx="1477811" cy="2270260"/>
          </a:xfrm>
        </p:grpSpPr>
        <p:pic>
          <p:nvPicPr>
            <p:cNvPr id="310" name="Picture 30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A12F733-9931-4105-AB47-C87D357C0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 flipH="1">
              <a:off x="6678414" y="4585192"/>
              <a:ext cx="1477811" cy="2247229"/>
            </a:xfrm>
            <a:prstGeom prst="rect">
              <a:avLst/>
            </a:prstGeom>
          </p:spPr>
        </p:pic>
        <p:sp>
          <p:nvSpPr>
            <p:cNvPr id="311" name="Isosceles Triangle 310">
              <a:extLst>
                <a:ext uri="{FF2B5EF4-FFF2-40B4-BE49-F238E27FC236}">
                  <a16:creationId xmlns:a16="http://schemas.microsoft.com/office/drawing/2014/main" id="{4C4E1F71-E9CD-4980-92F8-1B554A5A2FFD}"/>
                </a:ext>
              </a:extLst>
            </p:cNvPr>
            <p:cNvSpPr/>
            <p:nvPr/>
          </p:nvSpPr>
          <p:spPr>
            <a:xfrm>
              <a:off x="6880531" y="4562161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2" name="Picture 31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247A2AE0-0674-4023-BD63-958028BE8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6730108" y="4956686"/>
              <a:ext cx="1375986" cy="276522"/>
            </a:xfrm>
            <a:prstGeom prst="rect">
              <a:avLst/>
            </a:prstGeom>
          </p:spPr>
        </p:pic>
        <p:sp>
          <p:nvSpPr>
            <p:cNvPr id="346" name="Flowchart: Delay 345">
              <a:extLst>
                <a:ext uri="{FF2B5EF4-FFF2-40B4-BE49-F238E27FC236}">
                  <a16:creationId xmlns:a16="http://schemas.microsoft.com/office/drawing/2014/main" id="{FBDA3518-34C1-49C9-BF27-F3D3A9F333D4}"/>
                </a:ext>
              </a:extLst>
            </p:cNvPr>
            <p:cNvSpPr/>
            <p:nvPr/>
          </p:nvSpPr>
          <p:spPr>
            <a:xfrm rot="16200000">
              <a:off x="7328524" y="5155178"/>
              <a:ext cx="161192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lowchart: Delay 350">
              <a:extLst>
                <a:ext uri="{FF2B5EF4-FFF2-40B4-BE49-F238E27FC236}">
                  <a16:creationId xmlns:a16="http://schemas.microsoft.com/office/drawing/2014/main" id="{86E3BE06-0767-4AA4-A927-7A61944D9317}"/>
                </a:ext>
              </a:extLst>
            </p:cNvPr>
            <p:cNvSpPr/>
            <p:nvPr/>
          </p:nvSpPr>
          <p:spPr>
            <a:xfrm rot="16200000">
              <a:off x="7238771" y="5668332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CD68E22-F7DC-43AA-A78F-93C55D3D7691}"/>
                </a:ext>
              </a:extLst>
            </p:cNvPr>
            <p:cNvCxnSpPr/>
            <p:nvPr/>
          </p:nvCxnSpPr>
          <p:spPr>
            <a:xfrm>
              <a:off x="7107010" y="6043882"/>
              <a:ext cx="57150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0" name="Green Right Wall">
            <a:extLst>
              <a:ext uri="{FF2B5EF4-FFF2-40B4-BE49-F238E27FC236}">
                <a16:creationId xmlns:a16="http://schemas.microsoft.com/office/drawing/2014/main" id="{EC8E26FD-53C2-4158-A6B3-234D8B3B1423}"/>
              </a:ext>
            </a:extLst>
          </p:cNvPr>
          <p:cNvGrpSpPr/>
          <p:nvPr/>
        </p:nvGrpSpPr>
        <p:grpSpPr>
          <a:xfrm>
            <a:off x="9724492" y="1104493"/>
            <a:ext cx="1334715" cy="2266027"/>
            <a:chOff x="10499497" y="1133738"/>
            <a:chExt cx="1477811" cy="2266027"/>
          </a:xfrm>
        </p:grpSpPr>
        <p:pic>
          <p:nvPicPr>
            <p:cNvPr id="273" name="Picture 27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95656FB-2AA2-4591-83A3-266583353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 flipH="1">
              <a:off x="10499497" y="1152536"/>
              <a:ext cx="1477811" cy="2247229"/>
            </a:xfrm>
            <a:prstGeom prst="rect">
              <a:avLst/>
            </a:prstGeom>
          </p:spPr>
        </p:pic>
        <p:sp>
          <p:nvSpPr>
            <p:cNvPr id="274" name="Isosceles Triangle 273">
              <a:extLst>
                <a:ext uri="{FF2B5EF4-FFF2-40B4-BE49-F238E27FC236}">
                  <a16:creationId xmlns:a16="http://schemas.microsoft.com/office/drawing/2014/main" id="{3E51BFD6-89C4-4566-A8DE-275960FE9C1A}"/>
                </a:ext>
              </a:extLst>
            </p:cNvPr>
            <p:cNvSpPr/>
            <p:nvPr/>
          </p:nvSpPr>
          <p:spPr>
            <a:xfrm>
              <a:off x="10708542" y="1133738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5" name="Picture 274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44AED70C-AC25-41A9-80E1-ADF1FF8A3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10554655" y="1500554"/>
              <a:ext cx="1375986" cy="276522"/>
            </a:xfrm>
            <a:prstGeom prst="rect">
              <a:avLst/>
            </a:prstGeom>
          </p:spPr>
        </p:pic>
        <p:sp>
          <p:nvSpPr>
            <p:cNvPr id="357" name="Flowchart: Delay 356">
              <a:extLst>
                <a:ext uri="{FF2B5EF4-FFF2-40B4-BE49-F238E27FC236}">
                  <a16:creationId xmlns:a16="http://schemas.microsoft.com/office/drawing/2014/main" id="{8D98337C-4F7B-4FD9-80C7-2DC968D328A4}"/>
                </a:ext>
              </a:extLst>
            </p:cNvPr>
            <p:cNvSpPr/>
            <p:nvPr/>
          </p:nvSpPr>
          <p:spPr>
            <a:xfrm rot="16200000">
              <a:off x="11129599" y="1723292"/>
              <a:ext cx="161192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lowchart: Delay 358">
              <a:extLst>
                <a:ext uri="{FF2B5EF4-FFF2-40B4-BE49-F238E27FC236}">
                  <a16:creationId xmlns:a16="http://schemas.microsoft.com/office/drawing/2014/main" id="{879F0FDD-16FD-47CF-9D42-F792C1D2B595}"/>
                </a:ext>
              </a:extLst>
            </p:cNvPr>
            <p:cNvSpPr/>
            <p:nvPr/>
          </p:nvSpPr>
          <p:spPr>
            <a:xfrm rot="16200000">
              <a:off x="11064109" y="2229371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26B279CC-A415-4295-BB07-7B9646C8B5A0}"/>
                </a:ext>
              </a:extLst>
            </p:cNvPr>
            <p:cNvCxnSpPr/>
            <p:nvPr/>
          </p:nvCxnSpPr>
          <p:spPr>
            <a:xfrm>
              <a:off x="10932455" y="2614246"/>
              <a:ext cx="571500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8" name="Green Left Wall">
            <a:extLst>
              <a:ext uri="{FF2B5EF4-FFF2-40B4-BE49-F238E27FC236}">
                <a16:creationId xmlns:a16="http://schemas.microsoft.com/office/drawing/2014/main" id="{D875B6D7-2872-43F6-9315-4D4D110F4FFD}"/>
              </a:ext>
            </a:extLst>
          </p:cNvPr>
          <p:cNvGrpSpPr/>
          <p:nvPr/>
        </p:nvGrpSpPr>
        <p:grpSpPr>
          <a:xfrm>
            <a:off x="7482413" y="1105791"/>
            <a:ext cx="1322917" cy="2264361"/>
            <a:chOff x="8237537" y="1133738"/>
            <a:chExt cx="1477811" cy="2264361"/>
          </a:xfrm>
        </p:grpSpPr>
        <p:pic>
          <p:nvPicPr>
            <p:cNvPr id="272" name="Picture 27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319F796-8448-489F-AC21-CAA4BA956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>
              <a:off x="8237537" y="1150870"/>
              <a:ext cx="1477811" cy="2247229"/>
            </a:xfrm>
            <a:prstGeom prst="rect">
              <a:avLst/>
            </a:prstGeom>
          </p:spPr>
        </p:pic>
        <p:sp>
          <p:nvSpPr>
            <p:cNvPr id="276" name="Isosceles Triangle 275">
              <a:extLst>
                <a:ext uri="{FF2B5EF4-FFF2-40B4-BE49-F238E27FC236}">
                  <a16:creationId xmlns:a16="http://schemas.microsoft.com/office/drawing/2014/main" id="{03AEAD9A-8722-415E-B1A2-C6396EB0807B}"/>
                </a:ext>
              </a:extLst>
            </p:cNvPr>
            <p:cNvSpPr/>
            <p:nvPr/>
          </p:nvSpPr>
          <p:spPr>
            <a:xfrm>
              <a:off x="8466504" y="1133738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7" name="Picture 27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79E2D909-CC79-4EEB-9D9F-25EFE4F5C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8312617" y="1500554"/>
              <a:ext cx="1375986" cy="276522"/>
            </a:xfrm>
            <a:prstGeom prst="rect">
              <a:avLst/>
            </a:prstGeom>
          </p:spPr>
        </p:pic>
        <p:sp>
          <p:nvSpPr>
            <p:cNvPr id="356" name="Flowchart: Delay 355">
              <a:extLst>
                <a:ext uri="{FF2B5EF4-FFF2-40B4-BE49-F238E27FC236}">
                  <a16:creationId xmlns:a16="http://schemas.microsoft.com/office/drawing/2014/main" id="{0984AC44-F238-47B3-BF75-FA05DC99E858}"/>
                </a:ext>
              </a:extLst>
            </p:cNvPr>
            <p:cNvSpPr/>
            <p:nvPr/>
          </p:nvSpPr>
          <p:spPr>
            <a:xfrm rot="16200000">
              <a:off x="8896352" y="1715966"/>
              <a:ext cx="172914" cy="263765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lowchart: Delay 360">
              <a:extLst>
                <a:ext uri="{FF2B5EF4-FFF2-40B4-BE49-F238E27FC236}">
                  <a16:creationId xmlns:a16="http://schemas.microsoft.com/office/drawing/2014/main" id="{A1FE5849-0CF6-4D1B-9E11-E5DE4836B58A}"/>
                </a:ext>
              </a:extLst>
            </p:cNvPr>
            <p:cNvSpPr/>
            <p:nvPr/>
          </p:nvSpPr>
          <p:spPr>
            <a:xfrm rot="16200000">
              <a:off x="8845030" y="2217647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4AD415B-0432-4573-985F-4C3009AE3673}"/>
                </a:ext>
              </a:extLst>
            </p:cNvPr>
            <p:cNvCxnSpPr/>
            <p:nvPr/>
          </p:nvCxnSpPr>
          <p:spPr>
            <a:xfrm>
              <a:off x="8719237" y="2605454"/>
              <a:ext cx="571500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4" name="Orange Right Wall">
            <a:extLst>
              <a:ext uri="{FF2B5EF4-FFF2-40B4-BE49-F238E27FC236}">
                <a16:creationId xmlns:a16="http://schemas.microsoft.com/office/drawing/2014/main" id="{DE08A104-8499-48CF-9993-E94BF28E2A77}"/>
              </a:ext>
            </a:extLst>
          </p:cNvPr>
          <p:cNvGrpSpPr/>
          <p:nvPr/>
        </p:nvGrpSpPr>
        <p:grpSpPr>
          <a:xfrm>
            <a:off x="9731290" y="4589870"/>
            <a:ext cx="1379578" cy="2268130"/>
            <a:chOff x="10582626" y="4631433"/>
            <a:chExt cx="1477811" cy="2268130"/>
          </a:xfrm>
        </p:grpSpPr>
        <p:pic>
          <p:nvPicPr>
            <p:cNvPr id="292" name="Picture 29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11E98D-2B75-4A66-A146-57A083E8B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 flipH="1">
              <a:off x="10582626" y="4652334"/>
              <a:ext cx="1477811" cy="2247229"/>
            </a:xfrm>
            <a:prstGeom prst="rect">
              <a:avLst/>
            </a:prstGeom>
          </p:spPr>
        </p:pic>
        <p:sp>
          <p:nvSpPr>
            <p:cNvPr id="293" name="Isosceles Triangle 292">
              <a:extLst>
                <a:ext uri="{FF2B5EF4-FFF2-40B4-BE49-F238E27FC236}">
                  <a16:creationId xmlns:a16="http://schemas.microsoft.com/office/drawing/2014/main" id="{2C707880-EB61-41AE-AD8E-6693D22B5AB5}"/>
                </a:ext>
              </a:extLst>
            </p:cNvPr>
            <p:cNvSpPr/>
            <p:nvPr/>
          </p:nvSpPr>
          <p:spPr>
            <a:xfrm>
              <a:off x="10760498" y="4631433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4" name="Picture 293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65ADD30-09D9-4ACF-A77E-E5053F6C0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10593022" y="5024359"/>
              <a:ext cx="1375986" cy="276522"/>
            </a:xfrm>
            <a:prstGeom prst="rect">
              <a:avLst/>
            </a:prstGeom>
          </p:spPr>
        </p:pic>
        <p:sp>
          <p:nvSpPr>
            <p:cNvPr id="366" name="Flowchart: Delay 365">
              <a:extLst>
                <a:ext uri="{FF2B5EF4-FFF2-40B4-BE49-F238E27FC236}">
                  <a16:creationId xmlns:a16="http://schemas.microsoft.com/office/drawing/2014/main" id="{79828923-F7A2-4DED-B117-6DE132BF4EA2}"/>
                </a:ext>
              </a:extLst>
            </p:cNvPr>
            <p:cNvSpPr/>
            <p:nvPr/>
          </p:nvSpPr>
          <p:spPr>
            <a:xfrm rot="16200000">
              <a:off x="11219575" y="5231378"/>
              <a:ext cx="161192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lowchart: Delay 366">
              <a:extLst>
                <a:ext uri="{FF2B5EF4-FFF2-40B4-BE49-F238E27FC236}">
                  <a16:creationId xmlns:a16="http://schemas.microsoft.com/office/drawing/2014/main" id="{C95A5315-9BC0-4C92-97DE-C522094710AC}"/>
                </a:ext>
              </a:extLst>
            </p:cNvPr>
            <p:cNvSpPr/>
            <p:nvPr/>
          </p:nvSpPr>
          <p:spPr>
            <a:xfrm rot="16200000">
              <a:off x="11142989" y="5726521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5C534479-E38B-4022-BF37-73E5F0946124}"/>
                </a:ext>
              </a:extLst>
            </p:cNvPr>
            <p:cNvCxnSpPr/>
            <p:nvPr/>
          </p:nvCxnSpPr>
          <p:spPr>
            <a:xfrm>
              <a:off x="11011225" y="6109000"/>
              <a:ext cx="57150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2" name="Orange Left Wall">
            <a:extLst>
              <a:ext uri="{FF2B5EF4-FFF2-40B4-BE49-F238E27FC236}">
                <a16:creationId xmlns:a16="http://schemas.microsoft.com/office/drawing/2014/main" id="{EBF75357-4203-480D-9111-4788AA00D368}"/>
              </a:ext>
            </a:extLst>
          </p:cNvPr>
          <p:cNvGrpSpPr/>
          <p:nvPr/>
        </p:nvGrpSpPr>
        <p:grpSpPr>
          <a:xfrm>
            <a:off x="7449158" y="4593639"/>
            <a:ext cx="1355329" cy="2264361"/>
            <a:chOff x="8237537" y="4569088"/>
            <a:chExt cx="1477811" cy="2264361"/>
          </a:xfrm>
        </p:grpSpPr>
        <p:pic>
          <p:nvPicPr>
            <p:cNvPr id="291" name="Picture 29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222E5B1-E683-453A-81F7-4237CB71C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>
              <a:off x="8237537" y="4586220"/>
              <a:ext cx="1477811" cy="2247229"/>
            </a:xfrm>
            <a:prstGeom prst="rect">
              <a:avLst/>
            </a:prstGeom>
          </p:spPr>
        </p:pic>
        <p:sp>
          <p:nvSpPr>
            <p:cNvPr id="295" name="Isosceles Triangle 294">
              <a:extLst>
                <a:ext uri="{FF2B5EF4-FFF2-40B4-BE49-F238E27FC236}">
                  <a16:creationId xmlns:a16="http://schemas.microsoft.com/office/drawing/2014/main" id="{48CEDFD8-0C87-421B-9CB3-402C525A2151}"/>
                </a:ext>
              </a:extLst>
            </p:cNvPr>
            <p:cNvSpPr/>
            <p:nvPr/>
          </p:nvSpPr>
          <p:spPr>
            <a:xfrm>
              <a:off x="8466504" y="4569088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6" name="Picture 295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8F19A627-E1EC-4126-97C8-C2BCD0CF5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8312617" y="4935904"/>
              <a:ext cx="1375986" cy="276522"/>
            </a:xfrm>
            <a:prstGeom prst="rect">
              <a:avLst/>
            </a:prstGeom>
          </p:spPr>
        </p:pic>
        <p:sp>
          <p:nvSpPr>
            <p:cNvPr id="365" name="Flowchart: Delay 364">
              <a:extLst>
                <a:ext uri="{FF2B5EF4-FFF2-40B4-BE49-F238E27FC236}">
                  <a16:creationId xmlns:a16="http://schemas.microsoft.com/office/drawing/2014/main" id="{46CB674C-A9BA-462B-8B69-73197B60B6B8}"/>
                </a:ext>
              </a:extLst>
            </p:cNvPr>
            <p:cNvSpPr/>
            <p:nvPr/>
          </p:nvSpPr>
          <p:spPr>
            <a:xfrm rot="16200000">
              <a:off x="8910713" y="5158642"/>
              <a:ext cx="161192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lowchart: Delay 368">
              <a:extLst>
                <a:ext uri="{FF2B5EF4-FFF2-40B4-BE49-F238E27FC236}">
                  <a16:creationId xmlns:a16="http://schemas.microsoft.com/office/drawing/2014/main" id="{3C5F82AE-6AD6-4725-8C6E-5AD85FB811B1}"/>
                </a:ext>
              </a:extLst>
            </p:cNvPr>
            <p:cNvSpPr/>
            <p:nvPr/>
          </p:nvSpPr>
          <p:spPr>
            <a:xfrm rot="16200000">
              <a:off x="8845555" y="5671104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9F023566-A2CA-4B82-84C1-3F642FD10705}"/>
                </a:ext>
              </a:extLst>
            </p:cNvPr>
            <p:cNvCxnSpPr/>
            <p:nvPr/>
          </p:nvCxnSpPr>
          <p:spPr>
            <a:xfrm>
              <a:off x="8706867" y="6050118"/>
              <a:ext cx="57150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" name="Black Left Wall">
            <a:extLst>
              <a:ext uri="{FF2B5EF4-FFF2-40B4-BE49-F238E27FC236}">
                <a16:creationId xmlns:a16="http://schemas.microsoft.com/office/drawing/2014/main" id="{6DF1A724-53AB-4CD0-BD48-B73AA3BEEB18}"/>
              </a:ext>
            </a:extLst>
          </p:cNvPr>
          <p:cNvGrpSpPr/>
          <p:nvPr/>
        </p:nvGrpSpPr>
        <p:grpSpPr>
          <a:xfrm flipH="1">
            <a:off x="95111" y="4579784"/>
            <a:ext cx="1300301" cy="2278216"/>
            <a:chOff x="40496" y="4409761"/>
            <a:chExt cx="1477811" cy="2278216"/>
          </a:xfrm>
        </p:grpSpPr>
        <p:pic>
          <p:nvPicPr>
            <p:cNvPr id="326" name="Picture 3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459A70A-44C2-4EC3-844E-351BA9CE5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>
              <a:off x="40496" y="4440748"/>
              <a:ext cx="1477811" cy="2247229"/>
            </a:xfrm>
            <a:prstGeom prst="rect">
              <a:avLst/>
            </a:prstGeom>
          </p:spPr>
        </p:pic>
        <p:sp>
          <p:nvSpPr>
            <p:cNvPr id="330" name="Isosceles Triangle 329">
              <a:extLst>
                <a:ext uri="{FF2B5EF4-FFF2-40B4-BE49-F238E27FC236}">
                  <a16:creationId xmlns:a16="http://schemas.microsoft.com/office/drawing/2014/main" id="{2142F073-A684-4EEE-A500-3706F197179D}"/>
                </a:ext>
              </a:extLst>
            </p:cNvPr>
            <p:cNvSpPr/>
            <p:nvPr/>
          </p:nvSpPr>
          <p:spPr>
            <a:xfrm>
              <a:off x="265999" y="4409761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1" name="Picture 33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050452A-BE9E-44EE-A850-0278687B9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115575" y="4780040"/>
              <a:ext cx="1375986" cy="276522"/>
            </a:xfrm>
            <a:prstGeom prst="rect">
              <a:avLst/>
            </a:prstGeom>
          </p:spPr>
        </p:pic>
        <p:sp>
          <p:nvSpPr>
            <p:cNvPr id="374" name="Flowchart: Delay 373">
              <a:extLst>
                <a:ext uri="{FF2B5EF4-FFF2-40B4-BE49-F238E27FC236}">
                  <a16:creationId xmlns:a16="http://schemas.microsoft.com/office/drawing/2014/main" id="{C1B8EC29-6E2B-41E5-A50D-B04473BA7CA0}"/>
                </a:ext>
              </a:extLst>
            </p:cNvPr>
            <p:cNvSpPr/>
            <p:nvPr/>
          </p:nvSpPr>
          <p:spPr>
            <a:xfrm rot="16200000">
              <a:off x="709630" y="5006242"/>
              <a:ext cx="161192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Flowchart: Delay 375">
              <a:extLst>
                <a:ext uri="{FF2B5EF4-FFF2-40B4-BE49-F238E27FC236}">
                  <a16:creationId xmlns:a16="http://schemas.microsoft.com/office/drawing/2014/main" id="{EAADA7DB-68B0-4542-B307-DE45EA08FE7D}"/>
                </a:ext>
              </a:extLst>
            </p:cNvPr>
            <p:cNvSpPr/>
            <p:nvPr/>
          </p:nvSpPr>
          <p:spPr>
            <a:xfrm rot="16200000">
              <a:off x="650858" y="5525553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D25BFDDB-AD1F-4400-9789-252DBE157B21}"/>
                </a:ext>
              </a:extLst>
            </p:cNvPr>
            <p:cNvCxnSpPr/>
            <p:nvPr/>
          </p:nvCxnSpPr>
          <p:spPr>
            <a:xfrm>
              <a:off x="515633" y="5904568"/>
              <a:ext cx="5715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" name="Black Right Wall">
            <a:extLst>
              <a:ext uri="{FF2B5EF4-FFF2-40B4-BE49-F238E27FC236}">
                <a16:creationId xmlns:a16="http://schemas.microsoft.com/office/drawing/2014/main" id="{3C683CA0-AF68-4468-A105-B7EFC49DC415}"/>
              </a:ext>
            </a:extLst>
          </p:cNvPr>
          <p:cNvGrpSpPr/>
          <p:nvPr/>
        </p:nvGrpSpPr>
        <p:grpSpPr>
          <a:xfrm>
            <a:off x="2333625" y="4601595"/>
            <a:ext cx="1309692" cy="2256405"/>
            <a:chOff x="2693846" y="4499815"/>
            <a:chExt cx="1477811" cy="2256405"/>
          </a:xfrm>
        </p:grpSpPr>
        <p:pic>
          <p:nvPicPr>
            <p:cNvPr id="327" name="Picture 3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D9CF931-D2F8-4148-BCF4-145B8F21D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20"/>
            <a:stretch/>
          </p:blipFill>
          <p:spPr>
            <a:xfrm flipH="1">
              <a:off x="2693846" y="4508991"/>
              <a:ext cx="1477811" cy="2247229"/>
            </a:xfrm>
            <a:prstGeom prst="rect">
              <a:avLst/>
            </a:prstGeom>
          </p:spPr>
        </p:pic>
        <p:sp>
          <p:nvSpPr>
            <p:cNvPr id="328" name="Isosceles Triangle 327">
              <a:extLst>
                <a:ext uri="{FF2B5EF4-FFF2-40B4-BE49-F238E27FC236}">
                  <a16:creationId xmlns:a16="http://schemas.microsoft.com/office/drawing/2014/main" id="{8A67E066-4E01-4706-A350-8C62BCEC1855}"/>
                </a:ext>
              </a:extLst>
            </p:cNvPr>
            <p:cNvSpPr/>
            <p:nvPr/>
          </p:nvSpPr>
          <p:spPr>
            <a:xfrm>
              <a:off x="2875182" y="4499815"/>
              <a:ext cx="1055077" cy="486977"/>
            </a:xfrm>
            <a:prstGeom prst="triangle">
              <a:avLst>
                <a:gd name="adj" fmla="val 50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9" name="Picture 32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4B5990A7-CAA6-4642-BAEE-6518F37D4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2" b="99555" l="264" r="98945">
                          <a14:foregroundMark x1="35356" y1="88419" x2="41161" y2="86414"/>
                          <a14:foregroundMark x1="15718" y1="18266" x2="13168" y2="19584"/>
                          <a14:foregroundMark x1="58796" y1="78200" x2="36939" y2="64143"/>
                          <a14:foregroundMark x1="36939" y1="64143" x2="46174" y2="60134"/>
                          <a14:foregroundMark x1="55826" y1="81506" x2="34301" y2="85301"/>
                          <a14:foregroundMark x1="34301" y1="85301" x2="41161" y2="99777"/>
                          <a14:foregroundMark x1="73879" y1="93541" x2="15802" y2="80172"/>
                          <a14:foregroundMark x1="60158" y1="86414" x2="39578" y2="98664"/>
                          <a14:foregroundMark x1="47493" y1="95100" x2="12853" y2="93619"/>
                          <a14:foregroundMark x1="57256" y1="94655" x2="14776" y2="93318"/>
                          <a14:foregroundMark x1="32454" y1="95546" x2="12047" y2="95969"/>
                          <a14:foregroundMark x1="55145" y1="96882" x2="80583" y2="97666"/>
                          <a14:foregroundMark x1="64908" y1="94878" x2="83377" y2="95100"/>
                          <a14:foregroundMark x1="84697" y1="95323" x2="84901" y2="95340"/>
                          <a14:foregroundMark x1="95215" y1="97773" x2="93404" y2="97773"/>
                          <a14:foregroundMark x1="76253" y1="97996" x2="70976" y2="98664"/>
                          <a14:foregroundMark x1="76781" y1="92650" x2="85224" y2="97327"/>
                          <a14:foregroundMark x1="87863" y1="97773" x2="94195" y2="99332"/>
                          <a14:foregroundMark x1="49340" y1="20935" x2="55409" y2="21158"/>
                          <a14:backgroundMark x1="5277" y1="72606" x2="4222" y2="83519"/>
                          <a14:backgroundMark x1="6332" y1="88419" x2="7916" y2="93541"/>
                          <a14:backgroundMark x1="65435" y1="80624" x2="74406" y2="78396"/>
                          <a14:backgroundMark x1="69129" y1="81960" x2="74406" y2="77060"/>
                          <a14:backgroundMark x1="79156" y1="76615" x2="68338" y2="81069"/>
                          <a14:backgroundMark x1="72823" y1="78396" x2="71504" y2="85301"/>
                          <a14:backgroundMark x1="63852" y1="80846" x2="62005" y2="78619"/>
                          <a14:backgroundMark x1="62797" y1="78619" x2="62269" y2="82183"/>
                          <a14:backgroundMark x1="89708" y1="95768" x2="87091" y2="95768"/>
                          <a14:backgroundMark x1="97889" y1="96882" x2="99208" y2="99555"/>
                          <a14:backgroundMark x1="10026" y1="94432" x2="6069" y2="95768"/>
                          <a14:backgroundMark x1="7916" y1="93096" x2="792" y2="98664"/>
                          <a14:backgroundMark x1="6332" y1="91314" x2="11873" y2="94432"/>
                          <a14:backgroundMark x1="6596" y1="18040" x2="4485" y2="24276"/>
                          <a14:backgroundMark x1="28496" y1="5122" x2="30343" y2="3563"/>
                          <a14:backgroundMark x1="30079" y1="3786" x2="27704" y2="5122"/>
                          <a14:backgroundMark x1="31662" y1="2673" x2="28232" y2="5122"/>
                          <a14:backgroundMark x1="31926" y1="3118" x2="30871" y2="4454"/>
                          <a14:backgroundMark x1="36939" y1="8909" x2="32982" y2="9800"/>
                          <a14:backgroundMark x1="31662" y1="11136" x2="28760" y2="10690"/>
                          <a14:backgroundMark x1="37467" y1="10245" x2="18734" y2="8909"/>
                          <a14:backgroundMark x1="36412" y1="3563" x2="39050" y2="4009"/>
                          <a14:backgroundMark x1="19525" y1="14031" x2="14776" y2="17595"/>
                          <a14:backgroundMark x1="21108" y1="14699" x2="31398" y2="13363"/>
                          <a14:backgroundMark x1="34828" y1="13586" x2="48285" y2="13808"/>
                          <a14:backgroundMark x1="36675" y1="6904" x2="35884" y2="5122"/>
                          <a14:backgroundMark x1="34828" y1="3786" x2="38259" y2="6682"/>
                          <a14:backgroundMark x1="52243" y1="19822" x2="52243" y2="19822"/>
                          <a14:backgroundMark x1="54881" y1="19376" x2="54881" y2="19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t="16437" r="32509" b="73825"/>
            <a:stretch/>
          </p:blipFill>
          <p:spPr>
            <a:xfrm>
              <a:off x="2724758" y="4849313"/>
              <a:ext cx="1375986" cy="276522"/>
            </a:xfrm>
            <a:prstGeom prst="rect">
              <a:avLst/>
            </a:prstGeom>
          </p:spPr>
        </p:pic>
        <p:sp>
          <p:nvSpPr>
            <p:cNvPr id="375" name="Flowchart: Delay 374">
              <a:extLst>
                <a:ext uri="{FF2B5EF4-FFF2-40B4-BE49-F238E27FC236}">
                  <a16:creationId xmlns:a16="http://schemas.microsoft.com/office/drawing/2014/main" id="{6DCBA808-62F0-49F7-BB54-809406176618}"/>
                </a:ext>
              </a:extLst>
            </p:cNvPr>
            <p:cNvSpPr/>
            <p:nvPr/>
          </p:nvSpPr>
          <p:spPr>
            <a:xfrm rot="16200000">
              <a:off x="3332989" y="5068587"/>
              <a:ext cx="161192" cy="260836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lowchart: Delay 377">
              <a:extLst>
                <a:ext uri="{FF2B5EF4-FFF2-40B4-BE49-F238E27FC236}">
                  <a16:creationId xmlns:a16="http://schemas.microsoft.com/office/drawing/2014/main" id="{DA32EA31-B2A6-4A31-BE52-19A51F5C0AE5}"/>
                </a:ext>
              </a:extLst>
            </p:cNvPr>
            <p:cNvSpPr/>
            <p:nvPr/>
          </p:nvSpPr>
          <p:spPr>
            <a:xfrm rot="16200000">
              <a:off x="3253782" y="5591364"/>
              <a:ext cx="304381" cy="405912"/>
            </a:xfrm>
            <a:prstGeom prst="flowChartDelay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374EDE8D-A6EB-4EF9-ADAD-F021BA367D46}"/>
                </a:ext>
              </a:extLst>
            </p:cNvPr>
            <p:cNvCxnSpPr/>
            <p:nvPr/>
          </p:nvCxnSpPr>
          <p:spPr>
            <a:xfrm>
              <a:off x="3128947" y="5963450"/>
              <a:ext cx="5715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7" name="Blue Middle Wall">
            <a:extLst>
              <a:ext uri="{FF2B5EF4-FFF2-40B4-BE49-F238E27FC236}">
                <a16:creationId xmlns:a16="http://schemas.microsoft.com/office/drawing/2014/main" id="{A8F48222-1F01-4933-B915-D85B6C8287E9}"/>
              </a:ext>
            </a:extLst>
          </p:cNvPr>
          <p:cNvGrpSpPr/>
          <p:nvPr/>
        </p:nvGrpSpPr>
        <p:grpSpPr>
          <a:xfrm>
            <a:off x="1079317" y="92286"/>
            <a:ext cx="1482430" cy="3281680"/>
            <a:chOff x="1318078" y="101600"/>
            <a:chExt cx="1482430" cy="3281680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5DBFDB45-F8A1-4747-A8F0-F8E02D342FE8}"/>
                </a:ext>
              </a:extLst>
            </p:cNvPr>
            <p:cNvGrpSpPr/>
            <p:nvPr/>
          </p:nvGrpSpPr>
          <p:grpSpPr>
            <a:xfrm>
              <a:off x="1322132" y="2127893"/>
              <a:ext cx="1462454" cy="1255387"/>
              <a:chOff x="1281810" y="2121278"/>
              <a:chExt cx="1462454" cy="1255387"/>
            </a:xfrm>
          </p:grpSpPr>
          <p:graphicFrame>
            <p:nvGraphicFramePr>
              <p:cNvPr id="51" name="Object 50">
                <a:extLst>
                  <a:ext uri="{FF2B5EF4-FFF2-40B4-BE49-F238E27FC236}">
                    <a16:creationId xmlns:a16="http://schemas.microsoft.com/office/drawing/2014/main" id="{C2CCE0E6-665B-496D-9F61-8FEB4B53B5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2028614"/>
                  </p:ext>
                </p:extLst>
              </p:nvPr>
            </p:nvGraphicFramePr>
            <p:xfrm>
              <a:off x="1281810" y="2121278"/>
              <a:ext cx="1462454" cy="1255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12" imgW="2343240" imgH="1428840" progId="Paint.Picture">
                      <p:embed/>
                    </p:oleObj>
                  </mc:Choice>
                  <mc:Fallback>
                    <p:oleObj name="Bitmap Image" r:id="rId12" imgW="2343240" imgH="1428840" progId="Paint.Picture">
                      <p:embed/>
                      <p:pic>
                        <p:nvPicPr>
                          <p:cNvPr id="51" name="Object 50">
                            <a:extLst>
                              <a:ext uri="{FF2B5EF4-FFF2-40B4-BE49-F238E27FC236}">
                                <a16:creationId xmlns:a16="http://schemas.microsoft.com/office/drawing/2014/main" id="{C2CCE0E6-665B-496D-9F61-8FEB4B53B5A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281810" y="2121278"/>
                            <a:ext cx="1462454" cy="12553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" name="Flowchart: Delay 205">
                <a:extLst>
                  <a:ext uri="{FF2B5EF4-FFF2-40B4-BE49-F238E27FC236}">
                    <a16:creationId xmlns:a16="http://schemas.microsoft.com/office/drawing/2014/main" id="{F309A99D-2062-47BD-BF18-870BF34EA221}"/>
                  </a:ext>
                </a:extLst>
              </p:cNvPr>
              <p:cNvSpPr/>
              <p:nvPr/>
            </p:nvSpPr>
            <p:spPr>
              <a:xfrm rot="16200000">
                <a:off x="1451669" y="2392442"/>
                <a:ext cx="201788" cy="138293"/>
              </a:xfrm>
              <a:prstGeom prst="flowChartDelay">
                <a:avLst/>
              </a:prstGeom>
              <a:solidFill>
                <a:srgbClr val="5F6062"/>
              </a:solidFill>
              <a:ln w="28575">
                <a:solidFill>
                  <a:srgbClr val="009D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Flowchart: Delay 206">
                <a:extLst>
                  <a:ext uri="{FF2B5EF4-FFF2-40B4-BE49-F238E27FC236}">
                    <a16:creationId xmlns:a16="http://schemas.microsoft.com/office/drawing/2014/main" id="{8F728234-9412-4DEC-87AD-EEE067BF8B81}"/>
                  </a:ext>
                </a:extLst>
              </p:cNvPr>
              <p:cNvSpPr/>
              <p:nvPr/>
            </p:nvSpPr>
            <p:spPr>
              <a:xfrm rot="16200000">
                <a:off x="2414572" y="2389294"/>
                <a:ext cx="201788" cy="138293"/>
              </a:xfrm>
              <a:prstGeom prst="flowChartDelay">
                <a:avLst/>
              </a:prstGeom>
              <a:solidFill>
                <a:srgbClr val="5F6062"/>
              </a:solidFill>
              <a:ln w="28575">
                <a:solidFill>
                  <a:srgbClr val="009D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48350C21-8DF9-4EDB-BD8F-95C79DB3C23F}"/>
                </a:ext>
              </a:extLst>
            </p:cNvPr>
            <p:cNvGrpSpPr/>
            <p:nvPr/>
          </p:nvGrpSpPr>
          <p:grpSpPr>
            <a:xfrm>
              <a:off x="1318078" y="101600"/>
              <a:ext cx="1482430" cy="2043188"/>
              <a:chOff x="1318078" y="-257"/>
              <a:chExt cx="1482430" cy="2142875"/>
            </a:xfrm>
          </p:grpSpPr>
          <p:pic>
            <p:nvPicPr>
              <p:cNvPr id="428" name="Picture 427" descr="Icon&#10;&#10;Description automatically generated">
                <a:extLst>
                  <a:ext uri="{FF2B5EF4-FFF2-40B4-BE49-F238E27FC236}">
                    <a16:creationId xmlns:a16="http://schemas.microsoft.com/office/drawing/2014/main" id="{7D32BC13-140B-4212-801F-3968C2ACB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20171588">
                <a:off x="2110959" y="-257"/>
                <a:ext cx="635246" cy="635246"/>
              </a:xfrm>
              <a:prstGeom prst="rect">
                <a:avLst/>
              </a:prstGeom>
            </p:spPr>
          </p:pic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9EBDACF-4012-418C-9E60-A8A1C61A812C}"/>
                  </a:ext>
                </a:extLst>
              </p:cNvPr>
              <p:cNvGrpSpPr/>
              <p:nvPr/>
            </p:nvGrpSpPr>
            <p:grpSpPr>
              <a:xfrm>
                <a:off x="1318078" y="199448"/>
                <a:ext cx="1482430" cy="1943170"/>
                <a:chOff x="1318078" y="199448"/>
                <a:chExt cx="1482430" cy="1943170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A02E2292-EC8F-4983-9A16-B5041001893C}"/>
                    </a:ext>
                  </a:extLst>
                </p:cNvPr>
                <p:cNvGrpSpPr/>
                <p:nvPr/>
              </p:nvGrpSpPr>
              <p:grpSpPr>
                <a:xfrm>
                  <a:off x="1335676" y="844978"/>
                  <a:ext cx="1462782" cy="1297640"/>
                  <a:chOff x="1286463" y="841803"/>
                  <a:chExt cx="1462782" cy="1297640"/>
                </a:xfrm>
              </p:grpSpPr>
              <p:pic>
                <p:nvPicPr>
                  <p:cNvPr id="52" name="Picture 51" descr="A picture containing icon&#10;&#10;Description automatically generated">
                    <a:extLst>
                      <a:ext uri="{FF2B5EF4-FFF2-40B4-BE49-F238E27FC236}">
                        <a16:creationId xmlns:a16="http://schemas.microsoft.com/office/drawing/2014/main" id="{05C28B6B-9B44-41BA-9FFD-55237814B0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backgroundRemoval t="9926" b="96898" l="7677" r="90909">
                                <a14:foregroundMark x1="53939" y1="90323" x2="47475" y2="97146"/>
                                <a14:foregroundMark x1="7677" y1="51737" x2="19394" y2="56079"/>
                                <a14:foregroundMark x1="90909" y1="51241" x2="87273" y2="55211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3663" b="918"/>
                  <a:stretch/>
                </p:blipFill>
                <p:spPr>
                  <a:xfrm>
                    <a:off x="1286463" y="841803"/>
                    <a:ext cx="1462782" cy="1297640"/>
                  </a:xfrm>
                  <a:prstGeom prst="rect">
                    <a:avLst/>
                  </a:prstGeom>
                </p:spPr>
              </p:pic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A498CC43-920A-4E60-95B5-672883CAFA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73065" y="1661200"/>
                    <a:ext cx="428625" cy="0"/>
                  </a:xfrm>
                  <a:prstGeom prst="line">
                    <a:avLst/>
                  </a:prstGeom>
                  <a:ln w="38100">
                    <a:solidFill>
                      <a:srgbClr val="00A1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Flowchart: Delay 101">
                    <a:extLst>
                      <a:ext uri="{FF2B5EF4-FFF2-40B4-BE49-F238E27FC236}">
                        <a16:creationId xmlns:a16="http://schemas.microsoft.com/office/drawing/2014/main" id="{7173CEFC-5FFB-4361-AB04-4ADCA4DE28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27387" y="1310745"/>
                    <a:ext cx="336979" cy="337078"/>
                  </a:xfrm>
                  <a:prstGeom prst="flowChartDelay">
                    <a:avLst/>
                  </a:prstGeom>
                  <a:solidFill>
                    <a:srgbClr val="5F6062"/>
                  </a:solidFill>
                  <a:ln w="28575">
                    <a:solidFill>
                      <a:srgbClr val="009D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C38A10CF-7C96-4917-8B7F-191535B888AC}"/>
                    </a:ext>
                  </a:extLst>
                </p:cNvPr>
                <p:cNvGrpSpPr/>
                <p:nvPr/>
              </p:nvGrpSpPr>
              <p:grpSpPr>
                <a:xfrm>
                  <a:off x="1318078" y="199448"/>
                  <a:ext cx="1482430" cy="1077731"/>
                  <a:chOff x="1373495" y="-303111"/>
                  <a:chExt cx="1439714" cy="1077731"/>
                </a:xfrm>
              </p:grpSpPr>
              <p:sp>
                <p:nvSpPr>
                  <p:cNvPr id="112" name="Isosceles Triangle 111">
                    <a:extLst>
                      <a:ext uri="{FF2B5EF4-FFF2-40B4-BE49-F238E27FC236}">
                        <a16:creationId xmlns:a16="http://schemas.microsoft.com/office/drawing/2014/main" id="{1B20B988-060D-4783-B181-61C385212B36}"/>
                      </a:ext>
                    </a:extLst>
                  </p:cNvPr>
                  <p:cNvSpPr/>
                  <p:nvPr/>
                </p:nvSpPr>
                <p:spPr>
                  <a:xfrm>
                    <a:off x="1567550" y="-303111"/>
                    <a:ext cx="1018224" cy="843593"/>
                  </a:xfrm>
                  <a:prstGeom prst="triangle">
                    <a:avLst>
                      <a:gd name="adj" fmla="val 50395"/>
                    </a:avLst>
                  </a:prstGeom>
                  <a:solidFill>
                    <a:srgbClr val="009DDC"/>
                  </a:solidFill>
                  <a:ln>
                    <a:solidFill>
                      <a:srgbClr val="009D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00" name="Picture 199" descr="Icon&#10;&#10;Description automatically generated">
                    <a:extLst>
                      <a:ext uri="{FF2B5EF4-FFF2-40B4-BE49-F238E27FC236}">
                        <a16:creationId xmlns:a16="http://schemas.microsoft.com/office/drawing/2014/main" id="{ACFC171C-3A79-4CD6-90FE-6DE032EE88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BEBA8EAE-BF5A-486C-A8C5-ECC9F3942E4B}">
                        <a14:imgProps xmlns:a14="http://schemas.microsoft.com/office/drawing/2010/main">
                          <a14:imgLayer r:embed="rId19">
                            <a14:imgEffect>
                              <a14:backgroundRemoval t="7965" b="89381" l="1520" r="97112">
                                <a14:foregroundMark x1="9478" y1="48365" x2="11094" y2="54867"/>
                                <a14:foregroundMark x1="29483" y1="17257" x2="35714" y2="7965"/>
                                <a14:foregroundMark x1="49848" y1="17257" x2="52888" y2="39823"/>
                                <a14:foregroundMark x1="55927" y1="24779" x2="76140" y2="47345"/>
                                <a14:foregroundMark x1="80138" y1="30088" x2="90750" y2="30962"/>
                                <a14:foregroundMark x1="14286" y1="19912" x2="16869" y2="19912"/>
                                <a14:foregroundMark x1="96960" y1="26106" x2="96960" y2="26106"/>
                                <a14:backgroundMark x1="456" y1="38496" x2="4863" y2="56637"/>
                                <a14:backgroundMark x1="94833" y1="47345" x2="98480" y2="34513"/>
                                <a14:backgroundMark x1="97872" y1="33186" x2="95137" y2="46018"/>
                                <a14:backgroundMark x1="78267" y1="28319" x2="78267" y2="28319"/>
                                <a14:backgroundMark x1="77508" y1="30531" x2="77508" y2="30531"/>
                                <a14:backgroundMark x1="77964" y1="29646" x2="77964" y2="30088"/>
                                <a14:backgroundMark x1="21581" y1="6195" x2="18721" y2="11444"/>
                                <a14:backgroundMark x1="15577" y1="14005" x2="12462" y2="15929"/>
                                <a14:backgroundMark x1="22492" y1="9735" x2="18564" y2="12160"/>
                                <a14:backgroundMark x1="19548" y1="7661" x2="20365" y2="88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3495" y="362472"/>
                    <a:ext cx="1439714" cy="41214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446" name="Red Middle Wall">
            <a:extLst>
              <a:ext uri="{FF2B5EF4-FFF2-40B4-BE49-F238E27FC236}">
                <a16:creationId xmlns:a16="http://schemas.microsoft.com/office/drawing/2014/main" id="{D6E1351A-2DF6-4D64-A3F9-1C824ED69786}"/>
              </a:ext>
            </a:extLst>
          </p:cNvPr>
          <p:cNvGrpSpPr/>
          <p:nvPr/>
        </p:nvGrpSpPr>
        <p:grpSpPr>
          <a:xfrm>
            <a:off x="4768551" y="69293"/>
            <a:ext cx="1497583" cy="3311401"/>
            <a:chOff x="5324267" y="71456"/>
            <a:chExt cx="1497583" cy="3311401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F5165708-D3D0-4A03-BFC0-ABE13AF3198D}"/>
                </a:ext>
              </a:extLst>
            </p:cNvPr>
            <p:cNvGrpSpPr/>
            <p:nvPr/>
          </p:nvGrpSpPr>
          <p:grpSpPr>
            <a:xfrm>
              <a:off x="5337872" y="2127470"/>
              <a:ext cx="1462454" cy="1255387"/>
              <a:chOff x="5337872" y="2148635"/>
              <a:chExt cx="1462454" cy="1255387"/>
            </a:xfrm>
          </p:grpSpPr>
          <p:graphicFrame>
            <p:nvGraphicFramePr>
              <p:cNvPr id="260" name="Object 259">
                <a:extLst>
                  <a:ext uri="{FF2B5EF4-FFF2-40B4-BE49-F238E27FC236}">
                    <a16:creationId xmlns:a16="http://schemas.microsoft.com/office/drawing/2014/main" id="{1CCC0D2E-0838-4896-B355-E5C2454965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3201185"/>
                  </p:ext>
                </p:extLst>
              </p:nvPr>
            </p:nvGraphicFramePr>
            <p:xfrm>
              <a:off x="5337872" y="2148635"/>
              <a:ext cx="1462454" cy="1255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20" imgW="2343240" imgH="1428840" progId="Paint.Picture">
                      <p:embed/>
                    </p:oleObj>
                  </mc:Choice>
                  <mc:Fallback>
                    <p:oleObj name="Bitmap Image" r:id="rId20" imgW="2343240" imgH="1428840" progId="Paint.Picture">
                      <p:embed/>
                      <p:pic>
                        <p:nvPicPr>
                          <p:cNvPr id="260" name="Object 259">
                            <a:extLst>
                              <a:ext uri="{FF2B5EF4-FFF2-40B4-BE49-F238E27FC236}">
                                <a16:creationId xmlns:a16="http://schemas.microsoft.com/office/drawing/2014/main" id="{1CCC0D2E-0838-4896-B355-E5C24549650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5337872" y="2148635"/>
                            <a:ext cx="1462454" cy="12553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" name="Flowchart: Delay 337">
                <a:extLst>
                  <a:ext uri="{FF2B5EF4-FFF2-40B4-BE49-F238E27FC236}">
                    <a16:creationId xmlns:a16="http://schemas.microsoft.com/office/drawing/2014/main" id="{B52B413A-9224-4D56-AB8B-19342A8DADB1}"/>
                  </a:ext>
                </a:extLst>
              </p:cNvPr>
              <p:cNvSpPr/>
              <p:nvPr/>
            </p:nvSpPr>
            <p:spPr>
              <a:xfrm rot="16200000">
                <a:off x="5500958" y="2395710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Flowchart: Delay 338">
                <a:extLst>
                  <a:ext uri="{FF2B5EF4-FFF2-40B4-BE49-F238E27FC236}">
                    <a16:creationId xmlns:a16="http://schemas.microsoft.com/office/drawing/2014/main" id="{A280657A-39BC-4BE1-8B4A-C8AB05883BA8}"/>
                  </a:ext>
                </a:extLst>
              </p:cNvPr>
              <p:cNvSpPr/>
              <p:nvPr/>
            </p:nvSpPr>
            <p:spPr>
              <a:xfrm rot="16200000">
                <a:off x="6470457" y="2395710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69888E1D-978C-499C-AAF4-9722541B7B08}"/>
                </a:ext>
              </a:extLst>
            </p:cNvPr>
            <p:cNvGrpSpPr/>
            <p:nvPr/>
          </p:nvGrpSpPr>
          <p:grpSpPr>
            <a:xfrm>
              <a:off x="5324267" y="71456"/>
              <a:ext cx="1497583" cy="2067163"/>
              <a:chOff x="5324267" y="1770"/>
              <a:chExt cx="1497583" cy="2135099"/>
            </a:xfrm>
          </p:grpSpPr>
          <p:pic>
            <p:nvPicPr>
              <p:cNvPr id="419" name="Picture 418" descr="Icon&#10;&#10;Description automatically generated">
                <a:extLst>
                  <a:ext uri="{FF2B5EF4-FFF2-40B4-BE49-F238E27FC236}">
                    <a16:creationId xmlns:a16="http://schemas.microsoft.com/office/drawing/2014/main" id="{1A3AE2B9-A6AC-4CCE-84C4-4C9ECD33C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20171588">
                <a:off x="6138915" y="1770"/>
                <a:ext cx="635246" cy="565634"/>
              </a:xfrm>
              <a:prstGeom prst="rect">
                <a:avLst/>
              </a:prstGeom>
            </p:spPr>
          </p:pic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56290EDD-FF36-4B93-87EB-F6D1AF1A1EC2}"/>
                  </a:ext>
                </a:extLst>
              </p:cNvPr>
              <p:cNvGrpSpPr/>
              <p:nvPr/>
            </p:nvGrpSpPr>
            <p:grpSpPr>
              <a:xfrm>
                <a:off x="5324267" y="141352"/>
                <a:ext cx="1497583" cy="1995517"/>
                <a:chOff x="5294332" y="138631"/>
                <a:chExt cx="1497583" cy="1995517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B7A95AD2-A654-4833-AA54-F5BF7CB70181}"/>
                    </a:ext>
                  </a:extLst>
                </p:cNvPr>
                <p:cNvGrpSpPr/>
                <p:nvPr/>
              </p:nvGrpSpPr>
              <p:grpSpPr>
                <a:xfrm>
                  <a:off x="5302838" y="199448"/>
                  <a:ext cx="1489077" cy="1934700"/>
                  <a:chOff x="1335676" y="199448"/>
                  <a:chExt cx="1489077" cy="1934700"/>
                </a:xfrm>
              </p:grpSpPr>
              <p:pic>
                <p:nvPicPr>
                  <p:cNvPr id="249" name="Picture 248" descr="A picture containing icon&#10;&#10;Description automatically generated">
                    <a:extLst>
                      <a:ext uri="{FF2B5EF4-FFF2-40B4-BE49-F238E27FC236}">
                        <a16:creationId xmlns:a16="http://schemas.microsoft.com/office/drawing/2014/main" id="{C5BF4DBD-6192-4F98-9131-3F5D6B20BA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backgroundRemoval t="9926" b="96898" l="7677" r="90909">
                                <a14:foregroundMark x1="53939" y1="90323" x2="47475" y2="97146"/>
                                <a14:foregroundMark x1="7677" y1="51737" x2="19394" y2="56079"/>
                                <a14:foregroundMark x1="90909" y1="51241" x2="87273" y2="55211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3663" b="918"/>
                  <a:stretch/>
                </p:blipFill>
                <p:spPr>
                  <a:xfrm>
                    <a:off x="1335676" y="836508"/>
                    <a:ext cx="1462782" cy="1297640"/>
                  </a:xfrm>
                  <a:prstGeom prst="rect">
                    <a:avLst/>
                  </a:prstGeom>
                </p:spPr>
              </p:pic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0A196C66-AAAE-40AC-880C-6A62547AEFDC}"/>
                      </a:ext>
                    </a:extLst>
                  </p:cNvPr>
                  <p:cNvGrpSpPr/>
                  <p:nvPr/>
                </p:nvGrpSpPr>
                <p:grpSpPr>
                  <a:xfrm>
                    <a:off x="1342323" y="199448"/>
                    <a:ext cx="1482430" cy="1056872"/>
                    <a:chOff x="1397042" y="-303111"/>
                    <a:chExt cx="1439714" cy="1056872"/>
                  </a:xfrm>
                </p:grpSpPr>
                <p:sp>
                  <p:nvSpPr>
                    <p:cNvPr id="247" name="Isosceles Triangle 246">
                      <a:extLst>
                        <a:ext uri="{FF2B5EF4-FFF2-40B4-BE49-F238E27FC236}">
                          <a16:creationId xmlns:a16="http://schemas.microsoft.com/office/drawing/2014/main" id="{EBD81564-77DB-4182-B771-90E55AD74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1005" y="-303111"/>
                      <a:ext cx="988359" cy="843593"/>
                    </a:xfrm>
                    <a:prstGeom prst="triangle">
                      <a:avLst>
                        <a:gd name="adj" fmla="val 50395"/>
                      </a:avLst>
                    </a:prstGeom>
                    <a:solidFill>
                      <a:srgbClr val="009DDC"/>
                    </a:solidFill>
                    <a:ln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248" name="Picture 247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EF6B3906-91BD-4E06-8D7D-3409DE7A8EE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backgroundRemoval t="7965" b="89381" l="1520" r="97112">
                                  <a14:foregroundMark x1="9478" y1="48365" x2="11094" y2="54867"/>
                                  <a14:foregroundMark x1="29483" y1="17257" x2="35714" y2="7965"/>
                                  <a14:foregroundMark x1="49848" y1="17257" x2="52888" y2="39823"/>
                                  <a14:foregroundMark x1="55927" y1="24779" x2="76140" y2="47345"/>
                                  <a14:foregroundMark x1="80138" y1="30088" x2="90750" y2="30962"/>
                                  <a14:foregroundMark x1="14286" y1="19912" x2="16869" y2="19912"/>
                                  <a14:foregroundMark x1="96960" y1="26106" x2="96960" y2="26106"/>
                                  <a14:backgroundMark x1="456" y1="38496" x2="4863" y2="56637"/>
                                  <a14:backgroundMark x1="94833" y1="47345" x2="98480" y2="34513"/>
                                  <a14:backgroundMark x1="97872" y1="33186" x2="95137" y2="46018"/>
                                  <a14:backgroundMark x1="78267" y1="28319" x2="78267" y2="28319"/>
                                  <a14:backgroundMark x1="77508" y1="30531" x2="77508" y2="30531"/>
                                  <a14:backgroundMark x1="77964" y1="29646" x2="77964" y2="30088"/>
                                  <a14:backgroundMark x1="21581" y1="6195" x2="18721" y2="11444"/>
                                  <a14:backgroundMark x1="15577" y1="14005" x2="12462" y2="15929"/>
                                  <a14:backgroundMark x1="22492" y1="9735" x2="18564" y2="12160"/>
                                  <a14:backgroundMark x1="19548" y1="7661" x2="20365" y2="885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97042" y="341613"/>
                      <a:ext cx="1439714" cy="41214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257" name="Isosceles Triangle 256">
                  <a:extLst>
                    <a:ext uri="{FF2B5EF4-FFF2-40B4-BE49-F238E27FC236}">
                      <a16:creationId xmlns:a16="http://schemas.microsoft.com/office/drawing/2014/main" id="{4B81CB36-378D-468C-9242-17276D539315}"/>
                    </a:ext>
                  </a:extLst>
                </p:cNvPr>
                <p:cNvSpPr/>
                <p:nvPr/>
              </p:nvSpPr>
              <p:spPr>
                <a:xfrm>
                  <a:off x="5490682" y="138631"/>
                  <a:ext cx="1020955" cy="843593"/>
                </a:xfrm>
                <a:prstGeom prst="triangle">
                  <a:avLst>
                    <a:gd name="adj" fmla="val 50395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8" name="Picture 257" descr="Icon&#10;&#10;Description automatically generated">
                  <a:extLst>
                    <a:ext uri="{FF2B5EF4-FFF2-40B4-BE49-F238E27FC236}">
                      <a16:creationId xmlns:a16="http://schemas.microsoft.com/office/drawing/2014/main" id="{8763477D-EAFE-4B4A-B4AC-E464437AC3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7965" b="89381" l="1520" r="97112">
                              <a14:foregroundMark x1="9478" y1="48365" x2="11094" y2="54867"/>
                              <a14:foregroundMark x1="29483" y1="17257" x2="35714" y2="7965"/>
                              <a14:foregroundMark x1="49848" y1="17257" x2="52888" y2="39823"/>
                              <a14:foregroundMark x1="55927" y1="24779" x2="76140" y2="47345"/>
                              <a14:foregroundMark x1="80138" y1="30088" x2="90750" y2="30962"/>
                              <a14:foregroundMark x1="14286" y1="19912" x2="16869" y2="19912"/>
                              <a14:foregroundMark x1="96960" y1="26106" x2="96960" y2="26106"/>
                              <a14:backgroundMark x1="456" y1="38496" x2="4863" y2="56637"/>
                              <a14:backgroundMark x1="94833" y1="47345" x2="98480" y2="34513"/>
                              <a14:backgroundMark x1="97872" y1="33186" x2="95137" y2="46018"/>
                              <a14:backgroundMark x1="78267" y1="28319" x2="78267" y2="28319"/>
                              <a14:backgroundMark x1="77508" y1="30531" x2="77508" y2="30531"/>
                              <a14:backgroundMark x1="77964" y1="29646" x2="77964" y2="30088"/>
                              <a14:backgroundMark x1="21581" y1="6195" x2="18721" y2="11444"/>
                              <a14:backgroundMark x1="15577" y1="14005" x2="12462" y2="15929"/>
                              <a14:backgroundMark x1="22492" y1="9735" x2="18564" y2="12160"/>
                              <a14:backgroundMark x1="19548" y1="7661" x2="20365" y2="88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4332" y="849388"/>
                  <a:ext cx="1482430" cy="412148"/>
                </a:xfrm>
                <a:prstGeom prst="rect">
                  <a:avLst/>
                </a:prstGeom>
              </p:spPr>
            </p:pic>
            <p:sp>
              <p:nvSpPr>
                <p:cNvPr id="340" name="Flowchart: Delay 339">
                  <a:extLst>
                    <a:ext uri="{FF2B5EF4-FFF2-40B4-BE49-F238E27FC236}">
                      <a16:creationId xmlns:a16="http://schemas.microsoft.com/office/drawing/2014/main" id="{B8B6897B-2D77-45A8-9EF5-F861FE694908}"/>
                    </a:ext>
                  </a:extLst>
                </p:cNvPr>
                <p:cNvSpPr/>
                <p:nvPr/>
              </p:nvSpPr>
              <p:spPr>
                <a:xfrm rot="16200000">
                  <a:off x="5838905" y="1284132"/>
                  <a:ext cx="325316" cy="342895"/>
                </a:xfrm>
                <a:prstGeom prst="flowChartDela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9BA6C177-EE3A-4985-B5F7-1B80AC0BF4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902" y="1637300"/>
                  <a:ext cx="464820" cy="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8" name="Green Middle Wall">
            <a:extLst>
              <a:ext uri="{FF2B5EF4-FFF2-40B4-BE49-F238E27FC236}">
                <a16:creationId xmlns:a16="http://schemas.microsoft.com/office/drawing/2014/main" id="{A2AB53AF-544D-4FE8-B018-797C5B2CF27A}"/>
              </a:ext>
            </a:extLst>
          </p:cNvPr>
          <p:cNvGrpSpPr/>
          <p:nvPr/>
        </p:nvGrpSpPr>
        <p:grpSpPr>
          <a:xfrm>
            <a:off x="8491892" y="33867"/>
            <a:ext cx="1496911" cy="3334803"/>
            <a:chOff x="9374541" y="110067"/>
            <a:chExt cx="1496911" cy="3267072"/>
          </a:xfrm>
        </p:grpSpPr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0DC9DC66-1B64-4FB5-BF39-695E85D3EF5D}"/>
                </a:ext>
              </a:extLst>
            </p:cNvPr>
            <p:cNvGrpSpPr/>
            <p:nvPr/>
          </p:nvGrpSpPr>
          <p:grpSpPr>
            <a:xfrm>
              <a:off x="9408998" y="2121752"/>
              <a:ext cx="1462454" cy="1255387"/>
              <a:chOff x="9392835" y="2172933"/>
              <a:chExt cx="1462454" cy="1255387"/>
            </a:xfrm>
          </p:grpSpPr>
          <p:graphicFrame>
            <p:nvGraphicFramePr>
              <p:cNvPr id="280" name="Object 279">
                <a:extLst>
                  <a:ext uri="{FF2B5EF4-FFF2-40B4-BE49-F238E27FC236}">
                    <a16:creationId xmlns:a16="http://schemas.microsoft.com/office/drawing/2014/main" id="{34554025-E2EF-475F-A512-5688811FD5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8309719"/>
                  </p:ext>
                </p:extLst>
              </p:nvPr>
            </p:nvGraphicFramePr>
            <p:xfrm>
              <a:off x="9392835" y="2172933"/>
              <a:ext cx="1462454" cy="1255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21" imgW="2343240" imgH="1428840" progId="Paint.Picture">
                      <p:embed/>
                    </p:oleObj>
                  </mc:Choice>
                  <mc:Fallback>
                    <p:oleObj name="Bitmap Image" r:id="rId21" imgW="2343240" imgH="1428840" progId="Paint.Picture">
                      <p:embed/>
                      <p:pic>
                        <p:nvPicPr>
                          <p:cNvPr id="280" name="Object 279">
                            <a:extLst>
                              <a:ext uri="{FF2B5EF4-FFF2-40B4-BE49-F238E27FC236}">
                                <a16:creationId xmlns:a16="http://schemas.microsoft.com/office/drawing/2014/main" id="{34554025-E2EF-475F-A512-5688811FD50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9392835" y="2172933"/>
                            <a:ext cx="1462454" cy="12553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3" name="Flowchart: Delay 362">
                <a:extLst>
                  <a:ext uri="{FF2B5EF4-FFF2-40B4-BE49-F238E27FC236}">
                    <a16:creationId xmlns:a16="http://schemas.microsoft.com/office/drawing/2014/main" id="{D21792A0-67BF-4399-9D0E-8180B11994FF}"/>
                  </a:ext>
                </a:extLst>
              </p:cNvPr>
              <p:cNvSpPr/>
              <p:nvPr/>
            </p:nvSpPr>
            <p:spPr>
              <a:xfrm rot="16200000">
                <a:off x="10526470" y="2414223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lowchart: Delay 363">
                <a:extLst>
                  <a:ext uri="{FF2B5EF4-FFF2-40B4-BE49-F238E27FC236}">
                    <a16:creationId xmlns:a16="http://schemas.microsoft.com/office/drawing/2014/main" id="{3D86C909-5A3F-4D3A-861D-4E34FBE14E7E}"/>
                  </a:ext>
                </a:extLst>
              </p:cNvPr>
              <p:cNvSpPr/>
              <p:nvPr/>
            </p:nvSpPr>
            <p:spPr>
              <a:xfrm rot="16200000">
                <a:off x="9557485" y="2418985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B6D0696D-E9F9-48C9-B94B-8E240A5F85BB}"/>
                </a:ext>
              </a:extLst>
            </p:cNvPr>
            <p:cNvGrpSpPr/>
            <p:nvPr/>
          </p:nvGrpSpPr>
          <p:grpSpPr>
            <a:xfrm>
              <a:off x="9374541" y="110067"/>
              <a:ext cx="1487192" cy="2018773"/>
              <a:chOff x="9374541" y="-37363"/>
              <a:chExt cx="1487192" cy="2164383"/>
            </a:xfrm>
          </p:grpSpPr>
          <p:pic>
            <p:nvPicPr>
              <p:cNvPr id="418" name="Picture 417" descr="Icon&#10;&#10;Description automatically generated">
                <a:extLst>
                  <a:ext uri="{FF2B5EF4-FFF2-40B4-BE49-F238E27FC236}">
                    <a16:creationId xmlns:a16="http://schemas.microsoft.com/office/drawing/2014/main" id="{77132CB0-A0CC-4075-A0E5-F30B40034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20171588">
                <a:off x="10195086" y="-37363"/>
                <a:ext cx="635246" cy="635246"/>
              </a:xfrm>
              <a:prstGeom prst="rect">
                <a:avLst/>
              </a:prstGeom>
            </p:spPr>
          </p:pic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72A31BEB-58AB-46FF-9AAE-7077720371F0}"/>
                  </a:ext>
                </a:extLst>
              </p:cNvPr>
              <p:cNvGrpSpPr/>
              <p:nvPr/>
            </p:nvGrpSpPr>
            <p:grpSpPr>
              <a:xfrm>
                <a:off x="9374541" y="164278"/>
                <a:ext cx="1487192" cy="1962742"/>
                <a:chOff x="9350828" y="199448"/>
                <a:chExt cx="1487192" cy="1962742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7B23CC6C-8F32-4AEF-9705-592253056942}"/>
                    </a:ext>
                  </a:extLst>
                </p:cNvPr>
                <p:cNvGrpSpPr/>
                <p:nvPr/>
              </p:nvGrpSpPr>
              <p:grpSpPr>
                <a:xfrm>
                  <a:off x="9355590" y="199448"/>
                  <a:ext cx="1482430" cy="1962742"/>
                  <a:chOff x="1318078" y="199448"/>
                  <a:chExt cx="1482430" cy="1962742"/>
                </a:xfrm>
              </p:grpSpPr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C4E10DC3-25D4-4959-8ACE-F4C00D1A442F}"/>
                      </a:ext>
                    </a:extLst>
                  </p:cNvPr>
                  <p:cNvGrpSpPr/>
                  <p:nvPr/>
                </p:nvGrpSpPr>
                <p:grpSpPr>
                  <a:xfrm>
                    <a:off x="1335676" y="891599"/>
                    <a:ext cx="1462782" cy="1270591"/>
                    <a:chOff x="1286463" y="888424"/>
                    <a:chExt cx="1462782" cy="1270591"/>
                  </a:xfrm>
                </p:grpSpPr>
                <p:pic>
                  <p:nvPicPr>
                    <p:cNvPr id="269" name="Picture 268" descr="A picture containing icon&#10;&#10;Description automatically generated">
                      <a:extLst>
                        <a:ext uri="{FF2B5EF4-FFF2-40B4-BE49-F238E27FC236}">
                          <a16:creationId xmlns:a16="http://schemas.microsoft.com/office/drawing/2014/main" id="{D85B5F0B-04B0-42B6-AD0B-8283072947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6"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backgroundRemoval t="9926" b="96898" l="7677" r="90909">
                                  <a14:foregroundMark x1="53939" y1="90323" x2="47475" y2="97146"/>
                                  <a14:foregroundMark x1="7677" y1="51737" x2="19394" y2="56079"/>
                                  <a14:foregroundMark x1="90909" y1="51241" x2="87273" y2="55211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3663" b="918"/>
                    <a:stretch/>
                  </p:blipFill>
                  <p:spPr>
                    <a:xfrm>
                      <a:off x="1286463" y="888424"/>
                      <a:ext cx="1462782" cy="1270591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70" name="Straight Connector 269">
                      <a:extLst>
                        <a:ext uri="{FF2B5EF4-FFF2-40B4-BE49-F238E27FC236}">
                          <a16:creationId xmlns:a16="http://schemas.microsoft.com/office/drawing/2014/main" id="{81259974-337A-4101-89E7-57BFE9B748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90383" y="1679363"/>
                      <a:ext cx="428625" cy="0"/>
                    </a:xfrm>
                    <a:prstGeom prst="line">
                      <a:avLst/>
                    </a:prstGeom>
                    <a:ln w="38100">
                      <a:solidFill>
                        <a:srgbClr val="00A1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1" name="Flowchart: Delay 270">
                      <a:extLst>
                        <a:ext uri="{FF2B5EF4-FFF2-40B4-BE49-F238E27FC236}">
                          <a16:creationId xmlns:a16="http://schemas.microsoft.com/office/drawing/2014/main" id="{F6E42B18-9765-455F-B869-D4714D0080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841240" y="1339806"/>
                      <a:ext cx="336979" cy="337078"/>
                    </a:xfrm>
                    <a:prstGeom prst="flowChartDelay">
                      <a:avLst/>
                    </a:prstGeom>
                    <a:solidFill>
                      <a:srgbClr val="5F6062"/>
                    </a:solidFill>
                    <a:ln w="28575"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56F16B22-302A-4F8A-BB48-30E05CF599DF}"/>
                      </a:ext>
                    </a:extLst>
                  </p:cNvPr>
                  <p:cNvGrpSpPr/>
                  <p:nvPr/>
                </p:nvGrpSpPr>
                <p:grpSpPr>
                  <a:xfrm>
                    <a:off x="1318078" y="199448"/>
                    <a:ext cx="1482430" cy="1117690"/>
                    <a:chOff x="1373495" y="-303111"/>
                    <a:chExt cx="1439714" cy="1117690"/>
                  </a:xfrm>
                </p:grpSpPr>
                <p:sp>
                  <p:nvSpPr>
                    <p:cNvPr id="267" name="Isosceles Triangle 266">
                      <a:extLst>
                        <a:ext uri="{FF2B5EF4-FFF2-40B4-BE49-F238E27FC236}">
                          <a16:creationId xmlns:a16="http://schemas.microsoft.com/office/drawing/2014/main" id="{8BFF26B0-8ECA-4162-803D-8A8265004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1005" y="-303111"/>
                      <a:ext cx="988359" cy="843593"/>
                    </a:xfrm>
                    <a:prstGeom prst="triangle">
                      <a:avLst>
                        <a:gd name="adj" fmla="val 50395"/>
                      </a:avLst>
                    </a:prstGeom>
                    <a:solidFill>
                      <a:srgbClr val="009DDC"/>
                    </a:solidFill>
                    <a:ln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268" name="Picture 267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BCA5F546-E72F-47E4-9B26-A26E07ECE7E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backgroundRemoval t="7965" b="89381" l="1520" r="97112">
                                  <a14:foregroundMark x1="9478" y1="48365" x2="11094" y2="54867"/>
                                  <a14:foregroundMark x1="29483" y1="17257" x2="35714" y2="7965"/>
                                  <a14:foregroundMark x1="49848" y1="17257" x2="52888" y2="39823"/>
                                  <a14:foregroundMark x1="55927" y1="24779" x2="76140" y2="47345"/>
                                  <a14:foregroundMark x1="80138" y1="30088" x2="90750" y2="30962"/>
                                  <a14:foregroundMark x1="14286" y1="19912" x2="16869" y2="19912"/>
                                  <a14:foregroundMark x1="96960" y1="26106" x2="96960" y2="26106"/>
                                  <a14:backgroundMark x1="456" y1="38496" x2="4863" y2="56637"/>
                                  <a14:backgroundMark x1="94833" y1="47345" x2="98480" y2="34513"/>
                                  <a14:backgroundMark x1="97872" y1="33186" x2="95137" y2="46018"/>
                                  <a14:backgroundMark x1="78267" y1="28319" x2="78267" y2="28319"/>
                                  <a14:backgroundMark x1="77508" y1="30531" x2="77508" y2="30531"/>
                                  <a14:backgroundMark x1="77964" y1="29646" x2="77964" y2="30088"/>
                                  <a14:backgroundMark x1="21581" y1="6195" x2="18721" y2="11444"/>
                                  <a14:backgroundMark x1="15577" y1="14005" x2="12462" y2="15929"/>
                                  <a14:backgroundMark x1="22492" y1="9735" x2="18564" y2="12160"/>
                                  <a14:backgroundMark x1="19548" y1="7661" x2="20365" y2="885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3495" y="402431"/>
                      <a:ext cx="1439714" cy="41214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278" name="Isosceles Triangle 277">
                  <a:extLst>
                    <a:ext uri="{FF2B5EF4-FFF2-40B4-BE49-F238E27FC236}">
                      <a16:creationId xmlns:a16="http://schemas.microsoft.com/office/drawing/2014/main" id="{C45AC80A-C467-4474-A826-11FC7CE83F71}"/>
                    </a:ext>
                  </a:extLst>
                </p:cNvPr>
                <p:cNvSpPr/>
                <p:nvPr/>
              </p:nvSpPr>
              <p:spPr>
                <a:xfrm>
                  <a:off x="9564495" y="199448"/>
                  <a:ext cx="1020955" cy="843593"/>
                </a:xfrm>
                <a:prstGeom prst="triangle">
                  <a:avLst>
                    <a:gd name="adj" fmla="val 50395"/>
                  </a:avLst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9" name="Picture 278" descr="Icon&#10;&#10;Description automatically generated">
                  <a:extLst>
                    <a:ext uri="{FF2B5EF4-FFF2-40B4-BE49-F238E27FC236}">
                      <a16:creationId xmlns:a16="http://schemas.microsoft.com/office/drawing/2014/main" id="{837198CF-54BB-4844-921D-D9CA2CC91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7965" b="89381" l="1520" r="97112">
                              <a14:foregroundMark x1="9478" y1="48365" x2="11094" y2="54867"/>
                              <a14:foregroundMark x1="29483" y1="17257" x2="35714" y2="7965"/>
                              <a14:foregroundMark x1="49848" y1="17257" x2="52888" y2="39823"/>
                              <a14:foregroundMark x1="55927" y1="24779" x2="76140" y2="47345"/>
                              <a14:foregroundMark x1="80138" y1="30088" x2="90750" y2="30962"/>
                              <a14:foregroundMark x1="14286" y1="19912" x2="16869" y2="19912"/>
                              <a14:foregroundMark x1="96960" y1="26106" x2="96960" y2="26106"/>
                              <a14:backgroundMark x1="456" y1="38496" x2="4863" y2="56637"/>
                              <a14:backgroundMark x1="94833" y1="47345" x2="98480" y2="34513"/>
                              <a14:backgroundMark x1="97872" y1="33186" x2="95137" y2="46018"/>
                              <a14:backgroundMark x1="78267" y1="28319" x2="78267" y2="28319"/>
                              <a14:backgroundMark x1="77508" y1="30531" x2="77508" y2="30531"/>
                              <a14:backgroundMark x1="77964" y1="29646" x2="77964" y2="30088"/>
                              <a14:backgroundMark x1="21581" y1="6195" x2="18721" y2="11444"/>
                              <a14:backgroundMark x1="15577" y1="14005" x2="12462" y2="15929"/>
                              <a14:backgroundMark x1="22492" y1="9735" x2="18564" y2="12160"/>
                              <a14:backgroundMark x1="19548" y1="7661" x2="20365" y2="88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50828" y="913783"/>
                  <a:ext cx="1482430" cy="412148"/>
                </a:xfrm>
                <a:prstGeom prst="rect">
                  <a:avLst/>
                </a:prstGeom>
              </p:spPr>
            </p:pic>
            <p:sp>
              <p:nvSpPr>
                <p:cNvPr id="358" name="Flowchart: Delay 357">
                  <a:extLst>
                    <a:ext uri="{FF2B5EF4-FFF2-40B4-BE49-F238E27FC236}">
                      <a16:creationId xmlns:a16="http://schemas.microsoft.com/office/drawing/2014/main" id="{B6B62577-2074-44D9-BE1B-93A4104076D4}"/>
                    </a:ext>
                  </a:extLst>
                </p:cNvPr>
                <p:cNvSpPr/>
                <p:nvPr/>
              </p:nvSpPr>
              <p:spPr>
                <a:xfrm rot="16200000">
                  <a:off x="9935555" y="1333503"/>
                  <a:ext cx="325316" cy="342895"/>
                </a:xfrm>
                <a:prstGeom prst="flowChartDela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9A88B4D2-7664-4B18-9507-8594DB509D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6142" y="1687244"/>
                  <a:ext cx="464820" cy="0"/>
                </a:xfrm>
                <a:prstGeom prst="line">
                  <a:avLst/>
                </a:prstGeom>
                <a:ln w="571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1" name="Orange Middle Wall">
            <a:extLst>
              <a:ext uri="{FF2B5EF4-FFF2-40B4-BE49-F238E27FC236}">
                <a16:creationId xmlns:a16="http://schemas.microsoft.com/office/drawing/2014/main" id="{A31691F8-FE39-4AD4-88A8-EB373C4BC416}"/>
              </a:ext>
            </a:extLst>
          </p:cNvPr>
          <p:cNvGrpSpPr/>
          <p:nvPr/>
        </p:nvGrpSpPr>
        <p:grpSpPr>
          <a:xfrm>
            <a:off x="8513240" y="3488268"/>
            <a:ext cx="1496129" cy="3369732"/>
            <a:chOff x="9422077" y="3488268"/>
            <a:chExt cx="1496129" cy="3369732"/>
          </a:xfrm>
        </p:grpSpPr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7EC86730-B648-4048-A8B6-C649F2D9B402}"/>
                </a:ext>
              </a:extLst>
            </p:cNvPr>
            <p:cNvGrpSpPr/>
            <p:nvPr/>
          </p:nvGrpSpPr>
          <p:grpSpPr>
            <a:xfrm>
              <a:off x="9422077" y="5602613"/>
              <a:ext cx="1462454" cy="1255387"/>
              <a:chOff x="9422077" y="5602613"/>
              <a:chExt cx="1462454" cy="1255387"/>
            </a:xfrm>
          </p:grpSpPr>
          <p:graphicFrame>
            <p:nvGraphicFramePr>
              <p:cNvPr id="299" name="Object 298">
                <a:extLst>
                  <a:ext uri="{FF2B5EF4-FFF2-40B4-BE49-F238E27FC236}">
                    <a16:creationId xmlns:a16="http://schemas.microsoft.com/office/drawing/2014/main" id="{38DF2C80-4B7D-45B4-80CC-9D20E687E5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3553671"/>
                  </p:ext>
                </p:extLst>
              </p:nvPr>
            </p:nvGraphicFramePr>
            <p:xfrm>
              <a:off x="9422077" y="5602613"/>
              <a:ext cx="1462454" cy="1255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22" imgW="2343240" imgH="1428840" progId="Paint.Picture">
                      <p:embed/>
                    </p:oleObj>
                  </mc:Choice>
                  <mc:Fallback>
                    <p:oleObj name="Bitmap Image" r:id="rId22" imgW="2343240" imgH="1428840" progId="Paint.Picture">
                      <p:embed/>
                      <p:pic>
                        <p:nvPicPr>
                          <p:cNvPr id="299" name="Object 298">
                            <a:extLst>
                              <a:ext uri="{FF2B5EF4-FFF2-40B4-BE49-F238E27FC236}">
                                <a16:creationId xmlns:a16="http://schemas.microsoft.com/office/drawing/2014/main" id="{38DF2C80-4B7D-45B4-80CC-9D20E687E5D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9422077" y="5602613"/>
                            <a:ext cx="1462454" cy="12553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1" name="Flowchart: Delay 370">
                <a:extLst>
                  <a:ext uri="{FF2B5EF4-FFF2-40B4-BE49-F238E27FC236}">
                    <a16:creationId xmlns:a16="http://schemas.microsoft.com/office/drawing/2014/main" id="{A79CC12B-0EF2-4AF7-A34C-2285A25D3F5D}"/>
                  </a:ext>
                </a:extLst>
              </p:cNvPr>
              <p:cNvSpPr/>
              <p:nvPr/>
            </p:nvSpPr>
            <p:spPr>
              <a:xfrm rot="16200000">
                <a:off x="9571335" y="5849071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Flowchart: Delay 371">
                <a:extLst>
                  <a:ext uri="{FF2B5EF4-FFF2-40B4-BE49-F238E27FC236}">
                    <a16:creationId xmlns:a16="http://schemas.microsoft.com/office/drawing/2014/main" id="{B77207EE-B395-4EC3-B6B0-E101E8662D57}"/>
                  </a:ext>
                </a:extLst>
              </p:cNvPr>
              <p:cNvSpPr/>
              <p:nvPr/>
            </p:nvSpPr>
            <p:spPr>
              <a:xfrm rot="16200000">
                <a:off x="10561243" y="5849071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080F428B-7540-4ADC-A59B-6417EA5EE5BD}"/>
                </a:ext>
              </a:extLst>
            </p:cNvPr>
            <p:cNvGrpSpPr/>
            <p:nvPr/>
          </p:nvGrpSpPr>
          <p:grpSpPr>
            <a:xfrm>
              <a:off x="9428370" y="3488268"/>
              <a:ext cx="1489836" cy="2128194"/>
              <a:chOff x="9428370" y="3407179"/>
              <a:chExt cx="1489836" cy="2209282"/>
            </a:xfrm>
          </p:grpSpPr>
          <p:pic>
            <p:nvPicPr>
              <p:cNvPr id="417" name="Picture 416" descr="Icon&#10;&#10;Description automatically generated">
                <a:extLst>
                  <a:ext uri="{FF2B5EF4-FFF2-40B4-BE49-F238E27FC236}">
                    <a16:creationId xmlns:a16="http://schemas.microsoft.com/office/drawing/2014/main" id="{5AD2BB57-A24C-4789-ACFA-EF7499C7D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20171588">
                <a:off x="10230879" y="3407179"/>
                <a:ext cx="635246" cy="635246"/>
              </a:xfrm>
              <a:prstGeom prst="rect">
                <a:avLst/>
              </a:prstGeom>
            </p:spPr>
          </p:pic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20014E12-BB92-4499-BE9A-21FA9E6DD035}"/>
                  </a:ext>
                </a:extLst>
              </p:cNvPr>
              <p:cNvGrpSpPr/>
              <p:nvPr/>
            </p:nvGrpSpPr>
            <p:grpSpPr>
              <a:xfrm>
                <a:off x="9428370" y="3608998"/>
                <a:ext cx="1489836" cy="2007463"/>
                <a:chOff x="10118744" y="3171470"/>
                <a:chExt cx="1489836" cy="2007463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653BA62A-2499-4496-91F9-A3D81270404A}"/>
                    </a:ext>
                  </a:extLst>
                </p:cNvPr>
                <p:cNvGrpSpPr/>
                <p:nvPr/>
              </p:nvGrpSpPr>
              <p:grpSpPr>
                <a:xfrm>
                  <a:off x="10118744" y="3189143"/>
                  <a:ext cx="1482430" cy="1989790"/>
                  <a:chOff x="1318078" y="199448"/>
                  <a:chExt cx="1482430" cy="1989790"/>
                </a:xfrm>
              </p:grpSpPr>
              <p:grpSp>
                <p:nvGrpSpPr>
                  <p:cNvPr id="284" name="Group 283">
                    <a:extLst>
                      <a:ext uri="{FF2B5EF4-FFF2-40B4-BE49-F238E27FC236}">
                        <a16:creationId xmlns:a16="http://schemas.microsoft.com/office/drawing/2014/main" id="{7DD1DA87-9015-4FB3-9B78-A3346EC1FF28}"/>
                      </a:ext>
                    </a:extLst>
                  </p:cNvPr>
                  <p:cNvGrpSpPr/>
                  <p:nvPr/>
                </p:nvGrpSpPr>
                <p:grpSpPr>
                  <a:xfrm>
                    <a:off x="1335676" y="891598"/>
                    <a:ext cx="1462782" cy="1297640"/>
                    <a:chOff x="1286463" y="888423"/>
                    <a:chExt cx="1462782" cy="1297640"/>
                  </a:xfrm>
                </p:grpSpPr>
                <p:pic>
                  <p:nvPicPr>
                    <p:cNvPr id="288" name="Picture 287" descr="A picture containing icon&#10;&#10;Description automatically generated">
                      <a:extLst>
                        <a:ext uri="{FF2B5EF4-FFF2-40B4-BE49-F238E27FC236}">
                          <a16:creationId xmlns:a16="http://schemas.microsoft.com/office/drawing/2014/main" id="{F073247D-55B5-478C-B431-B4F87F8FD0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6"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backgroundRemoval t="9926" b="96898" l="7677" r="90909">
                                  <a14:foregroundMark x1="53939" y1="90323" x2="47475" y2="97146"/>
                                  <a14:foregroundMark x1="7677" y1="51737" x2="19394" y2="56079"/>
                                  <a14:foregroundMark x1="90909" y1="51241" x2="87273" y2="55211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3663" b="918"/>
                    <a:stretch/>
                  </p:blipFill>
                  <p:spPr>
                    <a:xfrm>
                      <a:off x="1286463" y="888423"/>
                      <a:ext cx="1462782" cy="129764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89" name="Straight Connector 288">
                      <a:extLst>
                        <a:ext uri="{FF2B5EF4-FFF2-40B4-BE49-F238E27FC236}">
                          <a16:creationId xmlns:a16="http://schemas.microsoft.com/office/drawing/2014/main" id="{1047A360-9B88-4F15-AE4D-B4E9E2627A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90383" y="1679363"/>
                      <a:ext cx="428625" cy="0"/>
                    </a:xfrm>
                    <a:prstGeom prst="line">
                      <a:avLst/>
                    </a:prstGeom>
                    <a:ln w="38100">
                      <a:solidFill>
                        <a:srgbClr val="00A1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0" name="Flowchart: Delay 289">
                      <a:extLst>
                        <a:ext uri="{FF2B5EF4-FFF2-40B4-BE49-F238E27FC236}">
                          <a16:creationId xmlns:a16="http://schemas.microsoft.com/office/drawing/2014/main" id="{3437317E-9A40-4243-80C6-0E6F5184B7B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841240" y="1339806"/>
                      <a:ext cx="336979" cy="337078"/>
                    </a:xfrm>
                    <a:prstGeom prst="flowChartDelay">
                      <a:avLst/>
                    </a:prstGeom>
                    <a:solidFill>
                      <a:srgbClr val="5F6062"/>
                    </a:solidFill>
                    <a:ln w="28575"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25E0AD97-B240-43A6-A682-7BD089168128}"/>
                      </a:ext>
                    </a:extLst>
                  </p:cNvPr>
                  <p:cNvGrpSpPr/>
                  <p:nvPr/>
                </p:nvGrpSpPr>
                <p:grpSpPr>
                  <a:xfrm>
                    <a:off x="1318078" y="199448"/>
                    <a:ext cx="1482430" cy="1117690"/>
                    <a:chOff x="1373495" y="-303111"/>
                    <a:chExt cx="1439714" cy="1117690"/>
                  </a:xfrm>
                </p:grpSpPr>
                <p:sp>
                  <p:nvSpPr>
                    <p:cNvPr id="286" name="Isosceles Triangle 285">
                      <a:extLst>
                        <a:ext uri="{FF2B5EF4-FFF2-40B4-BE49-F238E27FC236}">
                          <a16:creationId xmlns:a16="http://schemas.microsoft.com/office/drawing/2014/main" id="{0EB19609-2094-4C81-85D0-6E9B5DDC3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1005" y="-303111"/>
                      <a:ext cx="988359" cy="843593"/>
                    </a:xfrm>
                    <a:prstGeom prst="triangle">
                      <a:avLst>
                        <a:gd name="adj" fmla="val 50395"/>
                      </a:avLst>
                    </a:prstGeom>
                    <a:solidFill>
                      <a:srgbClr val="009DDC"/>
                    </a:solidFill>
                    <a:ln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287" name="Picture 286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BBC9A643-2505-4173-844D-1E235ABB529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backgroundRemoval t="7965" b="89381" l="1520" r="97112">
                                  <a14:foregroundMark x1="9478" y1="48365" x2="11094" y2="54867"/>
                                  <a14:foregroundMark x1="29483" y1="17257" x2="35714" y2="7965"/>
                                  <a14:foregroundMark x1="49848" y1="17257" x2="52888" y2="39823"/>
                                  <a14:foregroundMark x1="55927" y1="24779" x2="76140" y2="47345"/>
                                  <a14:foregroundMark x1="80138" y1="30088" x2="90750" y2="30962"/>
                                  <a14:foregroundMark x1="14286" y1="19912" x2="16869" y2="19912"/>
                                  <a14:foregroundMark x1="96960" y1="26106" x2="96960" y2="26106"/>
                                  <a14:backgroundMark x1="456" y1="38496" x2="4863" y2="56637"/>
                                  <a14:backgroundMark x1="94833" y1="47345" x2="98480" y2="34513"/>
                                  <a14:backgroundMark x1="97872" y1="33186" x2="95137" y2="46018"/>
                                  <a14:backgroundMark x1="78267" y1="28319" x2="78267" y2="28319"/>
                                  <a14:backgroundMark x1="77508" y1="30531" x2="77508" y2="30531"/>
                                  <a14:backgroundMark x1="77964" y1="29646" x2="77964" y2="30088"/>
                                  <a14:backgroundMark x1="21581" y1="6195" x2="18721" y2="11444"/>
                                  <a14:backgroundMark x1="15577" y1="14005" x2="12462" y2="15929"/>
                                  <a14:backgroundMark x1="22492" y1="9735" x2="18564" y2="12160"/>
                                  <a14:backgroundMark x1="19548" y1="7661" x2="20365" y2="885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3495" y="402431"/>
                      <a:ext cx="1439714" cy="41214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297" name="Isosceles Triangle 296">
                  <a:extLst>
                    <a:ext uri="{FF2B5EF4-FFF2-40B4-BE49-F238E27FC236}">
                      <a16:creationId xmlns:a16="http://schemas.microsoft.com/office/drawing/2014/main" id="{D2E7FE1C-4AC6-4404-9865-567C92693C35}"/>
                    </a:ext>
                  </a:extLst>
                </p:cNvPr>
                <p:cNvSpPr/>
                <p:nvPr/>
              </p:nvSpPr>
              <p:spPr>
                <a:xfrm>
                  <a:off x="10334488" y="3171470"/>
                  <a:ext cx="1020955" cy="843593"/>
                </a:xfrm>
                <a:prstGeom prst="triangle">
                  <a:avLst>
                    <a:gd name="adj" fmla="val 50395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98" name="Picture 297" descr="Icon&#10;&#10;Description automatically generated">
                  <a:extLst>
                    <a:ext uri="{FF2B5EF4-FFF2-40B4-BE49-F238E27FC236}">
                      <a16:creationId xmlns:a16="http://schemas.microsoft.com/office/drawing/2014/main" id="{09D81502-F933-4B20-B895-2AEEDBE293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7965" b="89381" l="1520" r="97112">
                              <a14:foregroundMark x1="9478" y1="48365" x2="11094" y2="54867"/>
                              <a14:foregroundMark x1="29483" y1="17257" x2="35714" y2="7965"/>
                              <a14:foregroundMark x1="49848" y1="17257" x2="52888" y2="39823"/>
                              <a14:foregroundMark x1="55927" y1="24779" x2="76140" y2="47345"/>
                              <a14:foregroundMark x1="80138" y1="30088" x2="90750" y2="30962"/>
                              <a14:foregroundMark x1="14286" y1="19912" x2="16869" y2="19912"/>
                              <a14:foregroundMark x1="96960" y1="26106" x2="96960" y2="26106"/>
                              <a14:backgroundMark x1="456" y1="38496" x2="4863" y2="56637"/>
                              <a14:backgroundMark x1="94833" y1="47345" x2="98480" y2="34513"/>
                              <a14:backgroundMark x1="97872" y1="33186" x2="95137" y2="46018"/>
                              <a14:backgroundMark x1="78267" y1="28319" x2="78267" y2="28319"/>
                              <a14:backgroundMark x1="77508" y1="30531" x2="77508" y2="30531"/>
                              <a14:backgroundMark x1="77964" y1="29646" x2="77964" y2="30088"/>
                              <a14:backgroundMark x1="21581" y1="6195" x2="18721" y2="11444"/>
                              <a14:backgroundMark x1="15577" y1="14005" x2="12462" y2="15929"/>
                              <a14:backgroundMark x1="22492" y1="9735" x2="18564" y2="12160"/>
                              <a14:backgroundMark x1="19548" y1="7661" x2="20365" y2="88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6150" y="3883140"/>
                  <a:ext cx="1482430" cy="412148"/>
                </a:xfrm>
                <a:prstGeom prst="rect">
                  <a:avLst/>
                </a:prstGeom>
              </p:spPr>
            </p:pic>
            <p:sp>
              <p:nvSpPr>
                <p:cNvPr id="373" name="Flowchart: Delay 372">
                  <a:extLst>
                    <a:ext uri="{FF2B5EF4-FFF2-40B4-BE49-F238E27FC236}">
                      <a16:creationId xmlns:a16="http://schemas.microsoft.com/office/drawing/2014/main" id="{3C4E826C-44B8-496E-A445-6D0F34EA8DB9}"/>
                    </a:ext>
                  </a:extLst>
                </p:cNvPr>
                <p:cNvSpPr/>
                <p:nvPr/>
              </p:nvSpPr>
              <p:spPr>
                <a:xfrm rot="16200000">
                  <a:off x="10692500" y="4314362"/>
                  <a:ext cx="325316" cy="342895"/>
                </a:xfrm>
                <a:prstGeom prst="flowChartDela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DE89D2EF-6205-4AE1-8B89-0FF26543AF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31072" y="4669008"/>
                  <a:ext cx="464820" cy="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0" name="Purple Middle Wall">
            <a:extLst>
              <a:ext uri="{FF2B5EF4-FFF2-40B4-BE49-F238E27FC236}">
                <a16:creationId xmlns:a16="http://schemas.microsoft.com/office/drawing/2014/main" id="{5A9091B2-B9FB-408E-ACA3-984911D38EC6}"/>
              </a:ext>
            </a:extLst>
          </p:cNvPr>
          <p:cNvGrpSpPr/>
          <p:nvPr/>
        </p:nvGrpSpPr>
        <p:grpSpPr>
          <a:xfrm>
            <a:off x="4819946" y="3526367"/>
            <a:ext cx="1492144" cy="3331633"/>
            <a:chOff x="5372393" y="3526367"/>
            <a:chExt cx="1492144" cy="3331633"/>
          </a:xfrm>
        </p:grpSpPr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DD496384-97AE-4000-86E8-2B3349D6F7B3}"/>
                </a:ext>
              </a:extLst>
            </p:cNvPr>
            <p:cNvGrpSpPr/>
            <p:nvPr/>
          </p:nvGrpSpPr>
          <p:grpSpPr>
            <a:xfrm>
              <a:off x="5372393" y="5602613"/>
              <a:ext cx="1462454" cy="1255387"/>
              <a:chOff x="5362002" y="5561125"/>
              <a:chExt cx="1462454" cy="1255387"/>
            </a:xfrm>
          </p:grpSpPr>
          <p:graphicFrame>
            <p:nvGraphicFramePr>
              <p:cNvPr id="317" name="Object 316">
                <a:extLst>
                  <a:ext uri="{FF2B5EF4-FFF2-40B4-BE49-F238E27FC236}">
                    <a16:creationId xmlns:a16="http://schemas.microsoft.com/office/drawing/2014/main" id="{87E606AC-0719-4F9F-B4CB-C2BB82A9EA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2226153"/>
                  </p:ext>
                </p:extLst>
              </p:nvPr>
            </p:nvGraphicFramePr>
            <p:xfrm>
              <a:off x="5362002" y="5561125"/>
              <a:ext cx="1462454" cy="1255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23" imgW="2343240" imgH="1428840" progId="Paint.Picture">
                      <p:embed/>
                    </p:oleObj>
                  </mc:Choice>
                  <mc:Fallback>
                    <p:oleObj name="Bitmap Image" r:id="rId23" imgW="2343240" imgH="1428840" progId="Paint.Picture">
                      <p:embed/>
                      <p:pic>
                        <p:nvPicPr>
                          <p:cNvPr id="317" name="Object 316">
                            <a:extLst>
                              <a:ext uri="{FF2B5EF4-FFF2-40B4-BE49-F238E27FC236}">
                                <a16:creationId xmlns:a16="http://schemas.microsoft.com/office/drawing/2014/main" id="{87E606AC-0719-4F9F-B4CB-C2BB82A9EA0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5362002" y="5561125"/>
                            <a:ext cx="1462454" cy="12553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7" name="Flowchart: Delay 346">
                <a:extLst>
                  <a:ext uri="{FF2B5EF4-FFF2-40B4-BE49-F238E27FC236}">
                    <a16:creationId xmlns:a16="http://schemas.microsoft.com/office/drawing/2014/main" id="{3C602E69-D6A7-40F5-A7FD-E40F9CC38EC8}"/>
                  </a:ext>
                </a:extLst>
              </p:cNvPr>
              <p:cNvSpPr/>
              <p:nvPr/>
            </p:nvSpPr>
            <p:spPr>
              <a:xfrm rot="16200000">
                <a:off x="6479347" y="5800580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lowchart: Delay 347">
                <a:extLst>
                  <a:ext uri="{FF2B5EF4-FFF2-40B4-BE49-F238E27FC236}">
                    <a16:creationId xmlns:a16="http://schemas.microsoft.com/office/drawing/2014/main" id="{6E6E30F7-B375-4FEA-92C6-209E81A7E06B}"/>
                  </a:ext>
                </a:extLst>
              </p:cNvPr>
              <p:cNvSpPr/>
              <p:nvPr/>
            </p:nvSpPr>
            <p:spPr>
              <a:xfrm rot="16200000">
                <a:off x="5507797" y="5800580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C13351BC-7141-459D-AE32-B2762EA2260A}"/>
                </a:ext>
              </a:extLst>
            </p:cNvPr>
            <p:cNvGrpSpPr/>
            <p:nvPr/>
          </p:nvGrpSpPr>
          <p:grpSpPr>
            <a:xfrm>
              <a:off x="5380809" y="3526367"/>
              <a:ext cx="1483728" cy="2112076"/>
              <a:chOff x="5380809" y="3449527"/>
              <a:chExt cx="1483728" cy="2188916"/>
            </a:xfrm>
          </p:grpSpPr>
          <p:pic>
            <p:nvPicPr>
              <p:cNvPr id="416" name="Picture 415" descr="Icon&#10;&#10;Description automatically generated">
                <a:extLst>
                  <a:ext uri="{FF2B5EF4-FFF2-40B4-BE49-F238E27FC236}">
                    <a16:creationId xmlns:a16="http://schemas.microsoft.com/office/drawing/2014/main" id="{72E17C27-6A9B-497F-9646-9A59091E0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rgbClr val="7030A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20171588">
                <a:off x="6198049" y="3449527"/>
                <a:ext cx="635246" cy="635246"/>
              </a:xfrm>
              <a:prstGeom prst="rect">
                <a:avLst/>
              </a:prstGeom>
            </p:spPr>
          </p:pic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88376B4A-3605-455F-A6B1-49553E517D21}"/>
                  </a:ext>
                </a:extLst>
              </p:cNvPr>
              <p:cNvGrpSpPr/>
              <p:nvPr/>
            </p:nvGrpSpPr>
            <p:grpSpPr>
              <a:xfrm>
                <a:off x="5380809" y="3634798"/>
                <a:ext cx="1483728" cy="2003645"/>
                <a:chOff x="5602481" y="3499716"/>
                <a:chExt cx="1483728" cy="2003645"/>
              </a:xfrm>
            </p:grpSpPr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9CB62E61-79C6-4EEE-9BF6-F4D86F427F2C}"/>
                    </a:ext>
                  </a:extLst>
                </p:cNvPr>
                <p:cNvGrpSpPr/>
                <p:nvPr/>
              </p:nvGrpSpPr>
              <p:grpSpPr>
                <a:xfrm>
                  <a:off x="5603779" y="3513571"/>
                  <a:ext cx="1482430" cy="1989790"/>
                  <a:chOff x="1318078" y="199448"/>
                  <a:chExt cx="1482430" cy="1989790"/>
                </a:xfrm>
              </p:grpSpPr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A15DADC0-3494-4B86-B22F-C4C0A422B938}"/>
                      </a:ext>
                    </a:extLst>
                  </p:cNvPr>
                  <p:cNvGrpSpPr/>
                  <p:nvPr/>
                </p:nvGrpSpPr>
                <p:grpSpPr>
                  <a:xfrm>
                    <a:off x="1335676" y="891598"/>
                    <a:ext cx="1462782" cy="1297640"/>
                    <a:chOff x="1286463" y="888423"/>
                    <a:chExt cx="1462782" cy="1297640"/>
                  </a:xfrm>
                </p:grpSpPr>
                <p:pic>
                  <p:nvPicPr>
                    <p:cNvPr id="306" name="Picture 305" descr="A picture containing icon&#10;&#10;Description automatically generated">
                      <a:extLst>
                        <a:ext uri="{FF2B5EF4-FFF2-40B4-BE49-F238E27FC236}">
                          <a16:creationId xmlns:a16="http://schemas.microsoft.com/office/drawing/2014/main" id="{35BEB546-968A-47B9-A625-AAF1646BBEC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6"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backgroundRemoval t="9926" b="96898" l="7677" r="90909">
                                  <a14:foregroundMark x1="53939" y1="90323" x2="47475" y2="97146"/>
                                  <a14:foregroundMark x1="7677" y1="51737" x2="19394" y2="56079"/>
                                  <a14:foregroundMark x1="90909" y1="51241" x2="87273" y2="55211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3663" b="918"/>
                    <a:stretch/>
                  </p:blipFill>
                  <p:spPr>
                    <a:xfrm>
                      <a:off x="1286463" y="888423"/>
                      <a:ext cx="1462782" cy="129764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07" name="Straight Connector 306">
                      <a:extLst>
                        <a:ext uri="{FF2B5EF4-FFF2-40B4-BE49-F238E27FC236}">
                          <a16:creationId xmlns:a16="http://schemas.microsoft.com/office/drawing/2014/main" id="{E65256E5-44E7-4CAE-A44F-45A138C53C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90383" y="1679363"/>
                      <a:ext cx="428625" cy="0"/>
                    </a:xfrm>
                    <a:prstGeom prst="line">
                      <a:avLst/>
                    </a:prstGeom>
                    <a:ln w="38100">
                      <a:solidFill>
                        <a:srgbClr val="00A1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8" name="Flowchart: Delay 307">
                      <a:extLst>
                        <a:ext uri="{FF2B5EF4-FFF2-40B4-BE49-F238E27FC236}">
                          <a16:creationId xmlns:a16="http://schemas.microsoft.com/office/drawing/2014/main" id="{45BC7BEC-15DE-46F7-9AEE-D377A62A52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841240" y="1339806"/>
                      <a:ext cx="336979" cy="337078"/>
                    </a:xfrm>
                    <a:prstGeom prst="flowChartDelay">
                      <a:avLst/>
                    </a:prstGeom>
                    <a:solidFill>
                      <a:srgbClr val="5F6062"/>
                    </a:solidFill>
                    <a:ln w="28575"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3" name="Group 302">
                    <a:extLst>
                      <a:ext uri="{FF2B5EF4-FFF2-40B4-BE49-F238E27FC236}">
                        <a16:creationId xmlns:a16="http://schemas.microsoft.com/office/drawing/2014/main" id="{71585571-7C14-4BDC-A8C4-65034EA99468}"/>
                      </a:ext>
                    </a:extLst>
                  </p:cNvPr>
                  <p:cNvGrpSpPr/>
                  <p:nvPr/>
                </p:nvGrpSpPr>
                <p:grpSpPr>
                  <a:xfrm>
                    <a:off x="1318078" y="199448"/>
                    <a:ext cx="1482430" cy="1117690"/>
                    <a:chOff x="1373495" y="-303111"/>
                    <a:chExt cx="1439714" cy="1117690"/>
                  </a:xfrm>
                </p:grpSpPr>
                <p:sp>
                  <p:nvSpPr>
                    <p:cNvPr id="304" name="Isosceles Triangle 303">
                      <a:extLst>
                        <a:ext uri="{FF2B5EF4-FFF2-40B4-BE49-F238E27FC236}">
                          <a16:creationId xmlns:a16="http://schemas.microsoft.com/office/drawing/2014/main" id="{93CC40CD-2094-4BC2-9E27-61B33460FC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1005" y="-303111"/>
                      <a:ext cx="988359" cy="843593"/>
                    </a:xfrm>
                    <a:prstGeom prst="triangle">
                      <a:avLst>
                        <a:gd name="adj" fmla="val 50395"/>
                      </a:avLst>
                    </a:prstGeom>
                    <a:solidFill>
                      <a:srgbClr val="009DDC"/>
                    </a:solidFill>
                    <a:ln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305" name="Picture 304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76E50279-E546-4046-AABF-42AF15D7185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backgroundRemoval t="7965" b="89381" l="1520" r="97112">
                                  <a14:foregroundMark x1="9478" y1="48365" x2="11094" y2="54867"/>
                                  <a14:foregroundMark x1="29483" y1="17257" x2="35714" y2="7965"/>
                                  <a14:foregroundMark x1="49848" y1="17257" x2="52888" y2="39823"/>
                                  <a14:foregroundMark x1="55927" y1="24779" x2="76140" y2="47345"/>
                                  <a14:foregroundMark x1="80138" y1="30088" x2="90750" y2="30962"/>
                                  <a14:foregroundMark x1="14286" y1="19912" x2="16869" y2="19912"/>
                                  <a14:foregroundMark x1="96960" y1="26106" x2="96960" y2="26106"/>
                                  <a14:backgroundMark x1="456" y1="38496" x2="4863" y2="56637"/>
                                  <a14:backgroundMark x1="94833" y1="47345" x2="98480" y2="34513"/>
                                  <a14:backgroundMark x1="97872" y1="33186" x2="95137" y2="46018"/>
                                  <a14:backgroundMark x1="78267" y1="28319" x2="78267" y2="28319"/>
                                  <a14:backgroundMark x1="77508" y1="30531" x2="77508" y2="30531"/>
                                  <a14:backgroundMark x1="77964" y1="29646" x2="77964" y2="30088"/>
                                  <a14:backgroundMark x1="21581" y1="6195" x2="18721" y2="11444"/>
                                  <a14:backgroundMark x1="15577" y1="14005" x2="12462" y2="15929"/>
                                  <a14:backgroundMark x1="22492" y1="9735" x2="18564" y2="12160"/>
                                  <a14:backgroundMark x1="19548" y1="7661" x2="20365" y2="885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3495" y="402431"/>
                      <a:ext cx="1439714" cy="41214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315" name="Isosceles Triangle 314">
                  <a:extLst>
                    <a:ext uri="{FF2B5EF4-FFF2-40B4-BE49-F238E27FC236}">
                      <a16:creationId xmlns:a16="http://schemas.microsoft.com/office/drawing/2014/main" id="{FF126D7F-8DD1-4A01-9ECC-F9EABD7AC5FC}"/>
                    </a:ext>
                  </a:extLst>
                </p:cNvPr>
                <p:cNvSpPr/>
                <p:nvPr/>
              </p:nvSpPr>
              <p:spPr>
                <a:xfrm>
                  <a:off x="5830002" y="3499716"/>
                  <a:ext cx="1020955" cy="843593"/>
                </a:xfrm>
                <a:prstGeom prst="triangle">
                  <a:avLst>
                    <a:gd name="adj" fmla="val 50395"/>
                  </a:avLst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6" name="Picture 315" descr="Icon&#10;&#10;Description automatically generated">
                  <a:extLst>
                    <a:ext uri="{FF2B5EF4-FFF2-40B4-BE49-F238E27FC236}">
                      <a16:creationId xmlns:a16="http://schemas.microsoft.com/office/drawing/2014/main" id="{851B6C10-4A47-4363-905B-39E47A60DA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7965" b="89381" l="1520" r="97112">
                              <a14:foregroundMark x1="9478" y1="48365" x2="11094" y2="54867"/>
                              <a14:foregroundMark x1="29483" y1="17257" x2="35714" y2="7965"/>
                              <a14:foregroundMark x1="49848" y1="17257" x2="52888" y2="39823"/>
                              <a14:foregroundMark x1="55927" y1="24779" x2="76140" y2="47345"/>
                              <a14:foregroundMark x1="80138" y1="30088" x2="90750" y2="30962"/>
                              <a14:foregroundMark x1="14286" y1="19912" x2="16869" y2="19912"/>
                              <a14:foregroundMark x1="96960" y1="26106" x2="96960" y2="26106"/>
                              <a14:backgroundMark x1="456" y1="38496" x2="4863" y2="56637"/>
                              <a14:backgroundMark x1="94833" y1="47345" x2="98480" y2="34513"/>
                              <a14:backgroundMark x1="97872" y1="33186" x2="95137" y2="46018"/>
                              <a14:backgroundMark x1="78267" y1="28319" x2="78267" y2="28319"/>
                              <a14:backgroundMark x1="77508" y1="30531" x2="77508" y2="30531"/>
                              <a14:backgroundMark x1="77964" y1="29646" x2="77964" y2="30088"/>
                              <a14:backgroundMark x1="21581" y1="6195" x2="18721" y2="11444"/>
                              <a14:backgroundMark x1="15577" y1="14005" x2="12462" y2="15929"/>
                              <a14:backgroundMark x1="22492" y1="9735" x2="18564" y2="12160"/>
                              <a14:backgroundMark x1="19548" y1="7661" x2="20365" y2="88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2481" y="4220978"/>
                  <a:ext cx="1482430" cy="412148"/>
                </a:xfrm>
                <a:prstGeom prst="rect">
                  <a:avLst/>
                </a:prstGeom>
              </p:spPr>
            </p:pic>
            <p:sp>
              <p:nvSpPr>
                <p:cNvPr id="355" name="Flowchart: Delay 354">
                  <a:extLst>
                    <a:ext uri="{FF2B5EF4-FFF2-40B4-BE49-F238E27FC236}">
                      <a16:creationId xmlns:a16="http://schemas.microsoft.com/office/drawing/2014/main" id="{05B2F0D9-BE08-4571-9E43-9545623A2877}"/>
                    </a:ext>
                  </a:extLst>
                </p:cNvPr>
                <p:cNvSpPr/>
                <p:nvPr/>
              </p:nvSpPr>
              <p:spPr>
                <a:xfrm rot="16200000">
                  <a:off x="6172027" y="4634347"/>
                  <a:ext cx="325316" cy="342895"/>
                </a:xfrm>
                <a:prstGeom prst="flowChartDela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97DA9E86-72E2-4B73-8862-2A727D935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01195" y="4997788"/>
                  <a:ext cx="464820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9" name="Black Middle Wall">
            <a:extLst>
              <a:ext uri="{FF2B5EF4-FFF2-40B4-BE49-F238E27FC236}">
                <a16:creationId xmlns:a16="http://schemas.microsoft.com/office/drawing/2014/main" id="{3A06A50F-CAF3-4E53-87C3-B133B8991CAD}"/>
              </a:ext>
            </a:extLst>
          </p:cNvPr>
          <p:cNvGrpSpPr/>
          <p:nvPr/>
        </p:nvGrpSpPr>
        <p:grpSpPr>
          <a:xfrm>
            <a:off x="1125314" y="3530599"/>
            <a:ext cx="1528560" cy="3327401"/>
            <a:chOff x="1266598" y="3530599"/>
            <a:chExt cx="1528560" cy="3327401"/>
          </a:xfrm>
        </p:grpSpPr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87676614-87D5-4929-AE80-CD1782AC8DCE}"/>
                </a:ext>
              </a:extLst>
            </p:cNvPr>
            <p:cNvGrpSpPr/>
            <p:nvPr/>
          </p:nvGrpSpPr>
          <p:grpSpPr>
            <a:xfrm>
              <a:off x="1266598" y="5602613"/>
              <a:ext cx="1462454" cy="1255387"/>
              <a:chOff x="1270062" y="5561125"/>
              <a:chExt cx="1462454" cy="1255387"/>
            </a:xfrm>
          </p:grpSpPr>
          <p:graphicFrame>
            <p:nvGraphicFramePr>
              <p:cNvPr id="334" name="Object 333">
                <a:extLst>
                  <a:ext uri="{FF2B5EF4-FFF2-40B4-BE49-F238E27FC236}">
                    <a16:creationId xmlns:a16="http://schemas.microsoft.com/office/drawing/2014/main" id="{630E9AF5-0E82-4BB6-8A50-3F1EF8B8E5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367485"/>
                  </p:ext>
                </p:extLst>
              </p:nvPr>
            </p:nvGraphicFramePr>
            <p:xfrm>
              <a:off x="1270062" y="5561125"/>
              <a:ext cx="1462454" cy="1255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24" imgW="2343240" imgH="1428840" progId="Paint.Picture">
                      <p:embed/>
                    </p:oleObj>
                  </mc:Choice>
                  <mc:Fallback>
                    <p:oleObj name="Bitmap Image" r:id="rId24" imgW="2343240" imgH="1428840" progId="Paint.Picture">
                      <p:embed/>
                      <p:pic>
                        <p:nvPicPr>
                          <p:cNvPr id="334" name="Object 333">
                            <a:extLst>
                              <a:ext uri="{FF2B5EF4-FFF2-40B4-BE49-F238E27FC236}">
                                <a16:creationId xmlns:a16="http://schemas.microsoft.com/office/drawing/2014/main" id="{630E9AF5-0E82-4BB6-8A50-3F1EF8B8E51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270062" y="5561125"/>
                            <a:ext cx="1462454" cy="12553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0" name="Flowchart: Delay 379">
                <a:extLst>
                  <a:ext uri="{FF2B5EF4-FFF2-40B4-BE49-F238E27FC236}">
                    <a16:creationId xmlns:a16="http://schemas.microsoft.com/office/drawing/2014/main" id="{A3B47A5E-9A5C-483B-8D95-4885E5826D07}"/>
                  </a:ext>
                </a:extLst>
              </p:cNvPr>
              <p:cNvSpPr/>
              <p:nvPr/>
            </p:nvSpPr>
            <p:spPr>
              <a:xfrm rot="16200000">
                <a:off x="1434907" y="5800580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Flowchart: Delay 380">
                <a:extLst>
                  <a:ext uri="{FF2B5EF4-FFF2-40B4-BE49-F238E27FC236}">
                    <a16:creationId xmlns:a16="http://schemas.microsoft.com/office/drawing/2014/main" id="{5A905E50-57F7-4C3C-A360-F08D2F7EE3CD}"/>
                  </a:ext>
                </a:extLst>
              </p:cNvPr>
              <p:cNvSpPr/>
              <p:nvPr/>
            </p:nvSpPr>
            <p:spPr>
              <a:xfrm rot="16200000">
                <a:off x="2395027" y="5800580"/>
                <a:ext cx="202224" cy="181704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89FBC631-F4DC-449E-AE32-E86C6CA5AA88}"/>
                </a:ext>
              </a:extLst>
            </p:cNvPr>
            <p:cNvGrpSpPr/>
            <p:nvPr/>
          </p:nvGrpSpPr>
          <p:grpSpPr>
            <a:xfrm>
              <a:off x="1307099" y="3530599"/>
              <a:ext cx="1488059" cy="2086677"/>
              <a:chOff x="1307099" y="3468383"/>
              <a:chExt cx="1488059" cy="2148894"/>
            </a:xfrm>
          </p:grpSpPr>
          <p:pic>
            <p:nvPicPr>
              <p:cNvPr id="414" name="Picture 413" descr="Icon&#10;&#10;Description automatically generated">
                <a:extLst>
                  <a:ext uri="{FF2B5EF4-FFF2-40B4-BE49-F238E27FC236}">
                    <a16:creationId xmlns:a16="http://schemas.microsoft.com/office/drawing/2014/main" id="{C9E03482-F548-477D-9340-D097F3C9A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20171588">
                <a:off x="2136360" y="3468383"/>
                <a:ext cx="635246" cy="635246"/>
              </a:xfrm>
              <a:prstGeom prst="rect">
                <a:avLst/>
              </a:prstGeom>
            </p:spPr>
          </p:pic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4716EAF0-0A8A-4934-8EBA-FFBD165A1A42}"/>
                  </a:ext>
                </a:extLst>
              </p:cNvPr>
              <p:cNvGrpSpPr/>
              <p:nvPr/>
            </p:nvGrpSpPr>
            <p:grpSpPr>
              <a:xfrm>
                <a:off x="1307099" y="3624024"/>
                <a:ext cx="1488059" cy="1993253"/>
                <a:chOff x="1342121" y="3527426"/>
                <a:chExt cx="1488059" cy="1993253"/>
              </a:xfrm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63671D7D-5658-4208-A5F1-4C0C215DB3E3}"/>
                    </a:ext>
                  </a:extLst>
                </p:cNvPr>
                <p:cNvGrpSpPr/>
                <p:nvPr/>
              </p:nvGrpSpPr>
              <p:grpSpPr>
                <a:xfrm>
                  <a:off x="1342121" y="3530889"/>
                  <a:ext cx="1482430" cy="1989790"/>
                  <a:chOff x="1318078" y="199448"/>
                  <a:chExt cx="1482430" cy="1989790"/>
                </a:xfrm>
              </p:grpSpPr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32B426A7-5D9E-4FCD-80B9-E5071B402BE9}"/>
                      </a:ext>
                    </a:extLst>
                  </p:cNvPr>
                  <p:cNvGrpSpPr/>
                  <p:nvPr/>
                </p:nvGrpSpPr>
                <p:grpSpPr>
                  <a:xfrm>
                    <a:off x="1335676" y="891598"/>
                    <a:ext cx="1462782" cy="1297640"/>
                    <a:chOff x="1286463" y="888423"/>
                    <a:chExt cx="1462782" cy="1297640"/>
                  </a:xfrm>
                </p:grpSpPr>
                <p:pic>
                  <p:nvPicPr>
                    <p:cNvPr id="323" name="Picture 322" descr="A picture containing icon&#10;&#10;Description automatically generated">
                      <a:extLst>
                        <a:ext uri="{FF2B5EF4-FFF2-40B4-BE49-F238E27FC236}">
                          <a16:creationId xmlns:a16="http://schemas.microsoft.com/office/drawing/2014/main" id="{0E7D4A56-1DCD-4563-B1B8-F34D5D8FFC7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6"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backgroundRemoval t="9926" b="96898" l="7677" r="90909">
                                  <a14:foregroundMark x1="53939" y1="90323" x2="47475" y2="97146"/>
                                  <a14:foregroundMark x1="7677" y1="51737" x2="19394" y2="56079"/>
                                  <a14:foregroundMark x1="90909" y1="51241" x2="87273" y2="55211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3663" b="918"/>
                    <a:stretch/>
                  </p:blipFill>
                  <p:spPr>
                    <a:xfrm>
                      <a:off x="1286463" y="888423"/>
                      <a:ext cx="1462782" cy="129764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24" name="Straight Connector 323">
                      <a:extLst>
                        <a:ext uri="{FF2B5EF4-FFF2-40B4-BE49-F238E27FC236}">
                          <a16:creationId xmlns:a16="http://schemas.microsoft.com/office/drawing/2014/main" id="{A65A2912-585A-497A-8746-72694BC9F0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90383" y="1679363"/>
                      <a:ext cx="428625" cy="0"/>
                    </a:xfrm>
                    <a:prstGeom prst="line">
                      <a:avLst/>
                    </a:prstGeom>
                    <a:ln w="38100">
                      <a:solidFill>
                        <a:srgbClr val="00A1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5" name="Flowchart: Delay 324">
                      <a:extLst>
                        <a:ext uri="{FF2B5EF4-FFF2-40B4-BE49-F238E27FC236}">
                          <a16:creationId xmlns:a16="http://schemas.microsoft.com/office/drawing/2014/main" id="{A1230E0D-0EE0-4A73-8D62-EFC3E6ED899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841240" y="1339806"/>
                      <a:ext cx="336979" cy="337078"/>
                    </a:xfrm>
                    <a:prstGeom prst="flowChartDelay">
                      <a:avLst/>
                    </a:prstGeom>
                    <a:solidFill>
                      <a:srgbClr val="5F6062"/>
                    </a:solidFill>
                    <a:ln w="28575"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ABB8860F-2E22-4ABC-B2B5-E22D350065CD}"/>
                      </a:ext>
                    </a:extLst>
                  </p:cNvPr>
                  <p:cNvGrpSpPr/>
                  <p:nvPr/>
                </p:nvGrpSpPr>
                <p:grpSpPr>
                  <a:xfrm>
                    <a:off x="1318078" y="199448"/>
                    <a:ext cx="1482430" cy="1117690"/>
                    <a:chOff x="1373495" y="-303111"/>
                    <a:chExt cx="1439714" cy="1117690"/>
                  </a:xfrm>
                </p:grpSpPr>
                <p:sp>
                  <p:nvSpPr>
                    <p:cNvPr id="321" name="Isosceles Triangle 320">
                      <a:extLst>
                        <a:ext uri="{FF2B5EF4-FFF2-40B4-BE49-F238E27FC236}">
                          <a16:creationId xmlns:a16="http://schemas.microsoft.com/office/drawing/2014/main" id="{98E64DD8-F2AF-4998-A11A-02887F4F49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1005" y="-303111"/>
                      <a:ext cx="988359" cy="843593"/>
                    </a:xfrm>
                    <a:prstGeom prst="triangle">
                      <a:avLst>
                        <a:gd name="adj" fmla="val 50395"/>
                      </a:avLst>
                    </a:prstGeom>
                    <a:solidFill>
                      <a:srgbClr val="009DDC"/>
                    </a:solidFill>
                    <a:ln>
                      <a:solidFill>
                        <a:srgbClr val="009D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322" name="Picture 321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F9D74D37-84D6-4F28-A20B-1FD94C85B9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backgroundRemoval t="7965" b="89381" l="1520" r="97112">
                                  <a14:foregroundMark x1="9478" y1="48365" x2="11094" y2="54867"/>
                                  <a14:foregroundMark x1="29483" y1="17257" x2="35714" y2="7965"/>
                                  <a14:foregroundMark x1="49848" y1="17257" x2="52888" y2="39823"/>
                                  <a14:foregroundMark x1="55927" y1="24779" x2="76140" y2="47345"/>
                                  <a14:foregroundMark x1="80138" y1="30088" x2="90750" y2="30962"/>
                                  <a14:foregroundMark x1="14286" y1="19912" x2="16869" y2="19912"/>
                                  <a14:foregroundMark x1="96960" y1="26106" x2="96960" y2="26106"/>
                                  <a14:backgroundMark x1="456" y1="38496" x2="4863" y2="56637"/>
                                  <a14:backgroundMark x1="94833" y1="47345" x2="98480" y2="34513"/>
                                  <a14:backgroundMark x1="97872" y1="33186" x2="95137" y2="46018"/>
                                  <a14:backgroundMark x1="78267" y1="28319" x2="78267" y2="28319"/>
                                  <a14:backgroundMark x1="77508" y1="30531" x2="77508" y2="30531"/>
                                  <a14:backgroundMark x1="77964" y1="29646" x2="77964" y2="30088"/>
                                  <a14:backgroundMark x1="21581" y1="6195" x2="18721" y2="11444"/>
                                  <a14:backgroundMark x1="15577" y1="14005" x2="12462" y2="15929"/>
                                  <a14:backgroundMark x1="22492" y1="9735" x2="18564" y2="12160"/>
                                  <a14:backgroundMark x1="19548" y1="7661" x2="20365" y2="885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3495" y="402431"/>
                      <a:ext cx="1439714" cy="41214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332" name="Isosceles Triangle 331">
                  <a:extLst>
                    <a:ext uri="{FF2B5EF4-FFF2-40B4-BE49-F238E27FC236}">
                      <a16:creationId xmlns:a16="http://schemas.microsoft.com/office/drawing/2014/main" id="{6D78A235-627F-4D4B-B2D1-0B5105E05E90}"/>
                    </a:ext>
                  </a:extLst>
                </p:cNvPr>
                <p:cNvSpPr/>
                <p:nvPr/>
              </p:nvSpPr>
              <p:spPr>
                <a:xfrm>
                  <a:off x="1554490" y="3527426"/>
                  <a:ext cx="1020955" cy="843593"/>
                </a:xfrm>
                <a:prstGeom prst="triangle">
                  <a:avLst>
                    <a:gd name="adj" fmla="val 5039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33" name="Picture 332" descr="Icon&#10;&#10;Description automatically generated">
                  <a:extLst>
                    <a:ext uri="{FF2B5EF4-FFF2-40B4-BE49-F238E27FC236}">
                      <a16:creationId xmlns:a16="http://schemas.microsoft.com/office/drawing/2014/main" id="{57581139-5564-4E74-A7DC-3165A7838D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7965" b="89381" l="1520" r="97112">
                              <a14:foregroundMark x1="9478" y1="48365" x2="11094" y2="54867"/>
                              <a14:foregroundMark x1="29483" y1="17257" x2="35714" y2="7965"/>
                              <a14:foregroundMark x1="49848" y1="17257" x2="52888" y2="39823"/>
                              <a14:foregroundMark x1="55927" y1="24779" x2="76140" y2="47345"/>
                              <a14:foregroundMark x1="80138" y1="30088" x2="90750" y2="30962"/>
                              <a14:foregroundMark x1="14286" y1="19912" x2="16869" y2="19912"/>
                              <a14:foregroundMark x1="96960" y1="26106" x2="96960" y2="26106"/>
                              <a14:backgroundMark x1="456" y1="38496" x2="4863" y2="56637"/>
                              <a14:backgroundMark x1="94833" y1="47345" x2="98480" y2="34513"/>
                              <a14:backgroundMark x1="97872" y1="33186" x2="95137" y2="46018"/>
                              <a14:backgroundMark x1="78267" y1="28319" x2="78267" y2="28319"/>
                              <a14:backgroundMark x1="77508" y1="30531" x2="77508" y2="30531"/>
                              <a14:backgroundMark x1="77964" y1="29646" x2="77964" y2="30088"/>
                              <a14:backgroundMark x1="21581" y1="6195" x2="18721" y2="11444"/>
                              <a14:backgroundMark x1="15577" y1="14005" x2="12462" y2="15929"/>
                              <a14:backgroundMark x1="22492" y1="9735" x2="18564" y2="12160"/>
                              <a14:backgroundMark x1="19548" y1="7661" x2="20365" y2="88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7750" y="4231370"/>
                  <a:ext cx="1482430" cy="412148"/>
                </a:xfrm>
                <a:prstGeom prst="rect">
                  <a:avLst/>
                </a:prstGeom>
              </p:spPr>
            </p:pic>
            <p:sp>
              <p:nvSpPr>
                <p:cNvPr id="382" name="Flowchart: Delay 381">
                  <a:extLst>
                    <a:ext uri="{FF2B5EF4-FFF2-40B4-BE49-F238E27FC236}">
                      <a16:creationId xmlns:a16="http://schemas.microsoft.com/office/drawing/2014/main" id="{56BD28CB-ECC2-4E8E-AE0D-26FBDA683FFE}"/>
                    </a:ext>
                  </a:extLst>
                </p:cNvPr>
                <p:cNvSpPr/>
                <p:nvPr/>
              </p:nvSpPr>
              <p:spPr>
                <a:xfrm rot="16200000">
                  <a:off x="1914872" y="4672447"/>
                  <a:ext cx="325316" cy="342895"/>
                </a:xfrm>
                <a:prstGeom prst="flowChartDela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5A3E86DA-2DA9-4C85-86B7-7B66D46440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3693" y="5011642"/>
                  <a:ext cx="46482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52" name="Big Banana" descr="Image result for mario kart banana">
            <a:extLst>
              <a:ext uri="{FF2B5EF4-FFF2-40B4-BE49-F238E27FC236}">
                <a16:creationId xmlns:a16="http://schemas.microsoft.com/office/drawing/2014/main" id="{0B57A3A2-9344-48DA-BFE5-2CA1F98B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167" y="1116279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Big Banana" descr="Image result for mario kart banana">
            <a:extLst>
              <a:ext uri="{FF2B5EF4-FFF2-40B4-BE49-F238E27FC236}">
                <a16:creationId xmlns:a16="http://schemas.microsoft.com/office/drawing/2014/main" id="{E94BEFC1-4B99-4143-9262-435B026C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547" y="1139139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Big Banana" descr="Image result for mario kart banana">
            <a:extLst>
              <a:ext uri="{FF2B5EF4-FFF2-40B4-BE49-F238E27FC236}">
                <a16:creationId xmlns:a16="http://schemas.microsoft.com/office/drawing/2014/main" id="{DE13552A-BEDF-4370-97F5-B58AFC8A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382" y="5263464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" name="Big Banana" descr="Image result for mario kart banana">
            <a:extLst>
              <a:ext uri="{FF2B5EF4-FFF2-40B4-BE49-F238E27FC236}">
                <a16:creationId xmlns:a16="http://schemas.microsoft.com/office/drawing/2014/main" id="{CB6B7D2A-D79B-4C8A-8E25-E41B3836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407" y="2482164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" name="Big Banana" descr="Image result for mario kart banana">
            <a:extLst>
              <a:ext uri="{FF2B5EF4-FFF2-40B4-BE49-F238E27FC236}">
                <a16:creationId xmlns:a16="http://schemas.microsoft.com/office/drawing/2014/main" id="{2E007B5D-1537-4F43-B1E8-C8E06C87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457" y="2472639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Big Banana" descr="Image result for mario kart banana">
            <a:extLst>
              <a:ext uri="{FF2B5EF4-FFF2-40B4-BE49-F238E27FC236}">
                <a16:creationId xmlns:a16="http://schemas.microsoft.com/office/drawing/2014/main" id="{3E99866A-680C-4650-B691-4C429925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307" y="2491689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Big Banana" descr="Image result for mario kart banana">
            <a:extLst>
              <a:ext uri="{FF2B5EF4-FFF2-40B4-BE49-F238E27FC236}">
                <a16:creationId xmlns:a16="http://schemas.microsoft.com/office/drawing/2014/main" id="{D5C32A54-B3EA-425B-B676-965B44CC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573" y="1396314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Big Banana" descr="Image result for mario kart banana">
            <a:extLst>
              <a:ext uri="{FF2B5EF4-FFF2-40B4-BE49-F238E27FC236}">
                <a16:creationId xmlns:a16="http://schemas.microsoft.com/office/drawing/2014/main" id="{0D780844-7DFA-41BB-BC80-304E8FE5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573" y="243789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Big Banana" descr="Image result for mario kart banana">
            <a:extLst>
              <a:ext uri="{FF2B5EF4-FFF2-40B4-BE49-F238E27FC236}">
                <a16:creationId xmlns:a16="http://schemas.microsoft.com/office/drawing/2014/main" id="{F784A12A-E152-43D2-BBFC-E85683A3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898" y="1081989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Big Banana" descr="Image result for mario kart banana">
            <a:extLst>
              <a:ext uri="{FF2B5EF4-FFF2-40B4-BE49-F238E27FC236}">
                <a16:creationId xmlns:a16="http://schemas.microsoft.com/office/drawing/2014/main" id="{F44959AC-A13A-4017-8BD9-54E8404D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998" y="4691964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Big Banana" descr="Image result for mario kart banana">
            <a:extLst>
              <a:ext uri="{FF2B5EF4-FFF2-40B4-BE49-F238E27FC236}">
                <a16:creationId xmlns:a16="http://schemas.microsoft.com/office/drawing/2014/main" id="{1A3D82D7-0A32-4547-9E5B-646C3496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573" y="5642358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Big Banana" descr="Image result for mario kart banana">
            <a:extLst>
              <a:ext uri="{FF2B5EF4-FFF2-40B4-BE49-F238E27FC236}">
                <a16:creationId xmlns:a16="http://schemas.microsoft.com/office/drawing/2014/main" id="{171477BF-2160-46AB-9428-981E5948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573" y="6547233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Big Banana" descr="Image result for mario kart banana">
            <a:extLst>
              <a:ext uri="{FF2B5EF4-FFF2-40B4-BE49-F238E27FC236}">
                <a16:creationId xmlns:a16="http://schemas.microsoft.com/office/drawing/2014/main" id="{3C16B697-98EC-489E-9607-5788B1F4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527" y="4987239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" name="Big Banana" descr="Image result for mario kart banana">
            <a:extLst>
              <a:ext uri="{FF2B5EF4-FFF2-40B4-BE49-F238E27FC236}">
                <a16:creationId xmlns:a16="http://schemas.microsoft.com/office/drawing/2014/main" id="{E961CAFD-992E-440D-91B6-BE2472CC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927" y="5139639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" name="Big Banana" descr="Image result for mario kart banana">
            <a:extLst>
              <a:ext uri="{FF2B5EF4-FFF2-40B4-BE49-F238E27FC236}">
                <a16:creationId xmlns:a16="http://schemas.microsoft.com/office/drawing/2014/main" id="{40A2AAFA-471C-4B44-B744-FB529D55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002" y="5168214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Big Banana" descr="Image result for mario kart banana">
            <a:extLst>
              <a:ext uri="{FF2B5EF4-FFF2-40B4-BE49-F238E27FC236}">
                <a16:creationId xmlns:a16="http://schemas.microsoft.com/office/drawing/2014/main" id="{31B4CF6B-AF91-46A6-B0A4-71BAACD7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002" y="3949014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" name="Big Banana" descr="Image result for mario kart banana">
            <a:extLst>
              <a:ext uri="{FF2B5EF4-FFF2-40B4-BE49-F238E27FC236}">
                <a16:creationId xmlns:a16="http://schemas.microsoft.com/office/drawing/2014/main" id="{4BD00B14-4EAC-457F-88AB-E5A114F2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977" y="3949014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" name="Big Banana" descr="Image result for mario kart banana">
            <a:extLst>
              <a:ext uri="{FF2B5EF4-FFF2-40B4-BE49-F238E27FC236}">
                <a16:creationId xmlns:a16="http://schemas.microsoft.com/office/drawing/2014/main" id="{6FDDEE37-6732-4486-A179-5AA690A1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27" y="3949014"/>
            <a:ext cx="1132904" cy="1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" name="Blue Left Invisible Wall">
            <a:extLst>
              <a:ext uri="{FF2B5EF4-FFF2-40B4-BE49-F238E27FC236}">
                <a16:creationId xmlns:a16="http://schemas.microsoft.com/office/drawing/2014/main" id="{066E6B4A-AAEE-4FC9-8557-1CBC57C75541}"/>
              </a:ext>
            </a:extLst>
          </p:cNvPr>
          <p:cNvSpPr/>
          <p:nvPr/>
        </p:nvSpPr>
        <p:spPr>
          <a:xfrm>
            <a:off x="190602" y="843045"/>
            <a:ext cx="962553" cy="252367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Blue Right Invisible Wall">
            <a:extLst>
              <a:ext uri="{FF2B5EF4-FFF2-40B4-BE49-F238E27FC236}">
                <a16:creationId xmlns:a16="http://schemas.microsoft.com/office/drawing/2014/main" id="{9EF09AE0-1BD3-4BB0-89DF-06EC60323B0E}"/>
              </a:ext>
            </a:extLst>
          </p:cNvPr>
          <p:cNvSpPr/>
          <p:nvPr/>
        </p:nvSpPr>
        <p:spPr>
          <a:xfrm>
            <a:off x="2524109" y="862147"/>
            <a:ext cx="1052513" cy="252367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Blue Middle Invisible Wall">
            <a:extLst>
              <a:ext uri="{FF2B5EF4-FFF2-40B4-BE49-F238E27FC236}">
                <a16:creationId xmlns:a16="http://schemas.microsoft.com/office/drawing/2014/main" id="{B8C57EA0-45C5-4184-9412-F6189A709F85}"/>
              </a:ext>
            </a:extLst>
          </p:cNvPr>
          <p:cNvSpPr/>
          <p:nvPr/>
        </p:nvSpPr>
        <p:spPr>
          <a:xfrm>
            <a:off x="1155159" y="73823"/>
            <a:ext cx="1361017" cy="3312584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d Left Invisible Wall">
            <a:extLst>
              <a:ext uri="{FF2B5EF4-FFF2-40B4-BE49-F238E27FC236}">
                <a16:creationId xmlns:a16="http://schemas.microsoft.com/office/drawing/2014/main" id="{438D2022-8B3D-4D2E-A36A-1DBD45F24392}"/>
              </a:ext>
            </a:extLst>
          </p:cNvPr>
          <p:cNvSpPr/>
          <p:nvPr/>
        </p:nvSpPr>
        <p:spPr>
          <a:xfrm>
            <a:off x="3804939" y="889292"/>
            <a:ext cx="1002588" cy="249470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4" name="Red Right Invisible Wall">
            <a:extLst>
              <a:ext uri="{FF2B5EF4-FFF2-40B4-BE49-F238E27FC236}">
                <a16:creationId xmlns:a16="http://schemas.microsoft.com/office/drawing/2014/main" id="{36213F4F-A89A-4012-9528-B04A55B516B6}"/>
              </a:ext>
            </a:extLst>
          </p:cNvPr>
          <p:cNvSpPr/>
          <p:nvPr/>
        </p:nvSpPr>
        <p:spPr>
          <a:xfrm>
            <a:off x="6220690" y="931717"/>
            <a:ext cx="1051647" cy="24655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d Middle Invisible Wall">
            <a:extLst>
              <a:ext uri="{FF2B5EF4-FFF2-40B4-BE49-F238E27FC236}">
                <a16:creationId xmlns:a16="http://schemas.microsoft.com/office/drawing/2014/main" id="{ABD04451-DF27-4DD1-BF0E-0F48B3D255FF}"/>
              </a:ext>
            </a:extLst>
          </p:cNvPr>
          <p:cNvSpPr/>
          <p:nvPr/>
        </p:nvSpPr>
        <p:spPr>
          <a:xfrm>
            <a:off x="4852629" y="40122"/>
            <a:ext cx="1328230" cy="333994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d Left Invisible Wall">
            <a:extLst>
              <a:ext uri="{FF2B5EF4-FFF2-40B4-BE49-F238E27FC236}">
                <a16:creationId xmlns:a16="http://schemas.microsoft.com/office/drawing/2014/main" id="{04D5E2FC-1186-4F03-9CB0-E67DC9008B2C}"/>
              </a:ext>
            </a:extLst>
          </p:cNvPr>
          <p:cNvSpPr/>
          <p:nvPr/>
        </p:nvSpPr>
        <p:spPr>
          <a:xfrm>
            <a:off x="7557453" y="889000"/>
            <a:ext cx="1004656" cy="249047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7" name="Red Right Invisible Wall">
            <a:extLst>
              <a:ext uri="{FF2B5EF4-FFF2-40B4-BE49-F238E27FC236}">
                <a16:creationId xmlns:a16="http://schemas.microsoft.com/office/drawing/2014/main" id="{2D5A712B-0F00-45A8-8CD1-F9FB5280862A}"/>
              </a:ext>
            </a:extLst>
          </p:cNvPr>
          <p:cNvSpPr/>
          <p:nvPr/>
        </p:nvSpPr>
        <p:spPr>
          <a:xfrm>
            <a:off x="9982201" y="886358"/>
            <a:ext cx="990602" cy="249152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d Middle Invisible Wall">
            <a:extLst>
              <a:ext uri="{FF2B5EF4-FFF2-40B4-BE49-F238E27FC236}">
                <a16:creationId xmlns:a16="http://schemas.microsoft.com/office/drawing/2014/main" id="{2E522590-7C50-4C2B-9E19-EED3DD803C41}"/>
              </a:ext>
            </a:extLst>
          </p:cNvPr>
          <p:cNvSpPr/>
          <p:nvPr/>
        </p:nvSpPr>
        <p:spPr>
          <a:xfrm>
            <a:off x="8597882" y="42961"/>
            <a:ext cx="1346220" cy="333994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range Left Invisible Wall">
            <a:extLst>
              <a:ext uri="{FF2B5EF4-FFF2-40B4-BE49-F238E27FC236}">
                <a16:creationId xmlns:a16="http://schemas.microsoft.com/office/drawing/2014/main" id="{0656BCFF-FE32-4ABD-A38C-669B8D0D0E5A}"/>
              </a:ext>
            </a:extLst>
          </p:cNvPr>
          <p:cNvSpPr/>
          <p:nvPr/>
        </p:nvSpPr>
        <p:spPr>
          <a:xfrm>
            <a:off x="7570156" y="4364092"/>
            <a:ext cx="956740" cy="249047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0" name="Orange Right Invisible Wall">
            <a:extLst>
              <a:ext uri="{FF2B5EF4-FFF2-40B4-BE49-F238E27FC236}">
                <a16:creationId xmlns:a16="http://schemas.microsoft.com/office/drawing/2014/main" id="{1E7C251D-1F01-46D6-BA48-256E95DFE55C}"/>
              </a:ext>
            </a:extLst>
          </p:cNvPr>
          <p:cNvSpPr/>
          <p:nvPr/>
        </p:nvSpPr>
        <p:spPr>
          <a:xfrm>
            <a:off x="9988550" y="4400550"/>
            <a:ext cx="987429" cy="245745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range  Middle Invisible Wall">
            <a:extLst>
              <a:ext uri="{FF2B5EF4-FFF2-40B4-BE49-F238E27FC236}">
                <a16:creationId xmlns:a16="http://schemas.microsoft.com/office/drawing/2014/main" id="{45A364E5-EB5C-47E2-B386-6D8F7373063A}"/>
              </a:ext>
            </a:extLst>
          </p:cNvPr>
          <p:cNvSpPr/>
          <p:nvPr/>
        </p:nvSpPr>
        <p:spPr>
          <a:xfrm>
            <a:off x="8559800" y="3471603"/>
            <a:ext cx="1390650" cy="338639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Purple Left Invisible Wall">
            <a:extLst>
              <a:ext uri="{FF2B5EF4-FFF2-40B4-BE49-F238E27FC236}">
                <a16:creationId xmlns:a16="http://schemas.microsoft.com/office/drawing/2014/main" id="{FE415BFC-C4BF-4769-9CF7-9189213EA342}"/>
              </a:ext>
            </a:extLst>
          </p:cNvPr>
          <p:cNvSpPr/>
          <p:nvPr/>
        </p:nvSpPr>
        <p:spPr>
          <a:xfrm>
            <a:off x="3863342" y="4364092"/>
            <a:ext cx="944185" cy="249047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Purple Right Invisible Wall">
            <a:extLst>
              <a:ext uri="{FF2B5EF4-FFF2-40B4-BE49-F238E27FC236}">
                <a16:creationId xmlns:a16="http://schemas.microsoft.com/office/drawing/2014/main" id="{A740397B-9969-459A-9713-CB9D0A9AACE0}"/>
              </a:ext>
            </a:extLst>
          </p:cNvPr>
          <p:cNvSpPr/>
          <p:nvPr/>
        </p:nvSpPr>
        <p:spPr>
          <a:xfrm>
            <a:off x="6248400" y="4395528"/>
            <a:ext cx="1020766" cy="245745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Purple Middle Invisible Wall">
            <a:extLst>
              <a:ext uri="{FF2B5EF4-FFF2-40B4-BE49-F238E27FC236}">
                <a16:creationId xmlns:a16="http://schemas.microsoft.com/office/drawing/2014/main" id="{6025F1C0-F097-442D-9A12-863A13514B13}"/>
              </a:ext>
            </a:extLst>
          </p:cNvPr>
          <p:cNvSpPr/>
          <p:nvPr/>
        </p:nvSpPr>
        <p:spPr>
          <a:xfrm>
            <a:off x="4860607" y="3471603"/>
            <a:ext cx="1352549" cy="338639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BLack Left Invisible Wall">
            <a:extLst>
              <a:ext uri="{FF2B5EF4-FFF2-40B4-BE49-F238E27FC236}">
                <a16:creationId xmlns:a16="http://schemas.microsoft.com/office/drawing/2014/main" id="{6DBA301C-92DB-4EE1-A063-0C73B741D036}"/>
              </a:ext>
            </a:extLst>
          </p:cNvPr>
          <p:cNvSpPr/>
          <p:nvPr/>
        </p:nvSpPr>
        <p:spPr>
          <a:xfrm>
            <a:off x="138114" y="4364092"/>
            <a:ext cx="981074" cy="249047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9" name="Black Right Invisible Wall">
            <a:extLst>
              <a:ext uri="{FF2B5EF4-FFF2-40B4-BE49-F238E27FC236}">
                <a16:creationId xmlns:a16="http://schemas.microsoft.com/office/drawing/2014/main" id="{DC922857-A21B-4BD6-9DF5-49B001D9D7D6}"/>
              </a:ext>
            </a:extLst>
          </p:cNvPr>
          <p:cNvSpPr/>
          <p:nvPr/>
        </p:nvSpPr>
        <p:spPr>
          <a:xfrm>
            <a:off x="2566556" y="4395528"/>
            <a:ext cx="1019608" cy="245745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Black  Middle Invisible Wall">
            <a:extLst>
              <a:ext uri="{FF2B5EF4-FFF2-40B4-BE49-F238E27FC236}">
                <a16:creationId xmlns:a16="http://schemas.microsoft.com/office/drawing/2014/main" id="{189AB613-9894-43E9-88E8-56E9CFFF588E}"/>
              </a:ext>
            </a:extLst>
          </p:cNvPr>
          <p:cNvSpPr/>
          <p:nvPr/>
        </p:nvSpPr>
        <p:spPr>
          <a:xfrm>
            <a:off x="1147763" y="3471603"/>
            <a:ext cx="1385885" cy="338639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" name="Britannic Lands - Ultima V Lazarus Soundtrack">
            <a:hlinkClick r:id="" action="ppaction://media"/>
            <a:extLst>
              <a:ext uri="{FF2B5EF4-FFF2-40B4-BE49-F238E27FC236}">
                <a16:creationId xmlns:a16="http://schemas.microsoft.com/office/drawing/2014/main" id="{54CB4EAF-D09F-4D2D-885D-B71E030C2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197819" y="-1073603"/>
            <a:ext cx="671966" cy="671966"/>
          </a:xfrm>
          <a:prstGeom prst="rect">
            <a:avLst/>
          </a:prstGeom>
        </p:spPr>
      </p:pic>
      <p:pic>
        <p:nvPicPr>
          <p:cNvPr id="522" name="Picture 521" descr="A picture containing indoor&#10;&#10;Description automatically generated">
            <a:extLst>
              <a:ext uri="{FF2B5EF4-FFF2-40B4-BE49-F238E27FC236}">
                <a16:creationId xmlns:a16="http://schemas.microsoft.com/office/drawing/2014/main" id="{FA767342-6C0C-4900-A0E7-7597FA3D83D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524" name="Picture 523" descr="A picture containing arrow&#10;&#10;Description automatically generated">
            <a:hlinkClick r:id="rId29" action="ppaction://hlinksldjump"/>
            <a:extLst>
              <a:ext uri="{FF2B5EF4-FFF2-40B4-BE49-F238E27FC236}">
                <a16:creationId xmlns:a16="http://schemas.microsoft.com/office/drawing/2014/main" id="{703D9741-2402-4B69-866C-8ED11617756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11003107" y="3064394"/>
            <a:ext cx="1198419" cy="2065883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2B0AE54-12BE-4C6B-A346-EB84263BB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44654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524901F-BCC0-4C3E-8C81-3BAEAC61037C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58B1A931-9C6D-4A10-AD1A-CEAC6BB16BF4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8C6C1C4D-F650-4E7A-8B1E-D21AAE30A93D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66809DA-4D47-49E1-ACC8-4DAD013BF4AC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120FE9AA-CF85-418B-9229-37792D8C9BF0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616C6271-4F64-4E23-B22B-DA0059E1F5DA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E4D3D28-B190-4665-876C-E196F0D9BA6A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D6472818-C118-4342-873D-2344A7036CBE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C333A7AA-D952-4F8D-BD56-0ADE2020C715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EFDE0D66-1469-4538-9788-3E7E9F3BBA01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BD9E402D-39AD-467C-88A7-BE859E24088B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E9D92E97-DB83-4652-9251-37FE73677E97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4" name="Rectangle 3">
            <a:hlinkClick r:id="rId32" action="ppaction://hlinksldjump"/>
            <a:extLst>
              <a:ext uri="{FF2B5EF4-FFF2-40B4-BE49-F238E27FC236}">
                <a16:creationId xmlns:a16="http://schemas.microsoft.com/office/drawing/2014/main" id="{71AB8845-EEBE-467E-8765-C0191CCF9B6D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hlinkClick r:id="rId33" action="ppaction://hlinksldjump"/>
            <a:extLst>
              <a:ext uri="{FF2B5EF4-FFF2-40B4-BE49-F238E27FC236}">
                <a16:creationId xmlns:a16="http://schemas.microsoft.com/office/drawing/2014/main" id="{19FA0EF9-5298-460A-9CDE-5368A6BAD00E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hlinkClick r:id="rId34" action="ppaction://hlinksldjump"/>
            <a:extLst>
              <a:ext uri="{FF2B5EF4-FFF2-40B4-BE49-F238E27FC236}">
                <a16:creationId xmlns:a16="http://schemas.microsoft.com/office/drawing/2014/main" id="{B8A07754-8264-4459-ADB1-153C3567A39A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>
            <a:hlinkClick r:id="rId35" action="ppaction://hlinksldjump"/>
            <a:extLst>
              <a:ext uri="{FF2B5EF4-FFF2-40B4-BE49-F238E27FC236}">
                <a16:creationId xmlns:a16="http://schemas.microsoft.com/office/drawing/2014/main" id="{E41B5982-76E7-4E90-AF2E-F3A1CD789EC5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>
            <a:hlinkClick r:id="rId36" action="ppaction://hlinksldjump"/>
            <a:extLst>
              <a:ext uri="{FF2B5EF4-FFF2-40B4-BE49-F238E27FC236}">
                <a16:creationId xmlns:a16="http://schemas.microsoft.com/office/drawing/2014/main" id="{5EAC9FA0-CF94-4FD4-A480-59245B3EE746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>
            <a:hlinkClick r:id="rId37" action="ppaction://hlinksldjump"/>
            <a:extLst>
              <a:ext uri="{FF2B5EF4-FFF2-40B4-BE49-F238E27FC236}">
                <a16:creationId xmlns:a16="http://schemas.microsoft.com/office/drawing/2014/main" id="{11D10164-AA4C-4BA6-B692-0C17E8B13CC4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>
            <a:hlinkClick r:id="rId38" action="ppaction://hlinksldjump"/>
            <a:extLst>
              <a:ext uri="{FF2B5EF4-FFF2-40B4-BE49-F238E27FC236}">
                <a16:creationId xmlns:a16="http://schemas.microsoft.com/office/drawing/2014/main" id="{47396B8A-2889-44AF-A8D1-1CCCD029A7ED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hlinkClick r:id="rId39" action="ppaction://hlinksldjump"/>
            <a:extLst>
              <a:ext uri="{FF2B5EF4-FFF2-40B4-BE49-F238E27FC236}">
                <a16:creationId xmlns:a16="http://schemas.microsoft.com/office/drawing/2014/main" id="{32197F99-3367-42A1-BFE8-A2130339F030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hlinkClick r:id="rId40" action="ppaction://hlinksldjump"/>
            <a:extLst>
              <a:ext uri="{FF2B5EF4-FFF2-40B4-BE49-F238E27FC236}">
                <a16:creationId xmlns:a16="http://schemas.microsoft.com/office/drawing/2014/main" id="{E69CF089-B96B-4AFE-B7A7-6AC6E64DD851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>
            <a:hlinkClick r:id="rId41" action="ppaction://hlinksldjump"/>
            <a:extLst>
              <a:ext uri="{FF2B5EF4-FFF2-40B4-BE49-F238E27FC236}">
                <a16:creationId xmlns:a16="http://schemas.microsoft.com/office/drawing/2014/main" id="{B5594FCA-E237-442A-8261-C7588B9FC3D9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hlinkClick r:id="rId42" action="ppaction://hlinksldjump"/>
            <a:extLst>
              <a:ext uri="{FF2B5EF4-FFF2-40B4-BE49-F238E27FC236}">
                <a16:creationId xmlns:a16="http://schemas.microsoft.com/office/drawing/2014/main" id="{8478C808-9BD1-4FEE-881E-BF116B471C90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>
            <a:hlinkClick r:id="rId43" action="ppaction://hlinksldjump"/>
            <a:extLst>
              <a:ext uri="{FF2B5EF4-FFF2-40B4-BE49-F238E27FC236}">
                <a16:creationId xmlns:a16="http://schemas.microsoft.com/office/drawing/2014/main" id="{E9F3A00B-4815-424D-9FD0-165C18456C43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A3519-6584-4FDF-81FD-579DFE9A91E4}"/>
              </a:ext>
            </a:extLst>
          </p:cNvPr>
          <p:cNvSpPr txBox="1"/>
          <p:nvPr/>
        </p:nvSpPr>
        <p:spPr>
          <a:xfrm>
            <a:off x="42867" y="14289"/>
            <a:ext cx="8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1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2D703B62-679F-4712-B509-6584DB3CC435}"/>
              </a:ext>
            </a:extLst>
          </p:cNvPr>
          <p:cNvSpPr txBox="1"/>
          <p:nvPr/>
        </p:nvSpPr>
        <p:spPr>
          <a:xfrm>
            <a:off x="3786904" y="0"/>
            <a:ext cx="8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2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D65AF741-3A4D-46C6-8F18-73459F4493DD}"/>
              </a:ext>
            </a:extLst>
          </p:cNvPr>
          <p:cNvSpPr txBox="1"/>
          <p:nvPr/>
        </p:nvSpPr>
        <p:spPr>
          <a:xfrm>
            <a:off x="7450165" y="0"/>
            <a:ext cx="8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3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EB8BE308-4063-4CCA-ACA9-9BF080E6DC58}"/>
              </a:ext>
            </a:extLst>
          </p:cNvPr>
          <p:cNvSpPr txBox="1"/>
          <p:nvPr/>
        </p:nvSpPr>
        <p:spPr>
          <a:xfrm>
            <a:off x="42867" y="3490914"/>
            <a:ext cx="8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4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23E08D26-73A5-4BCB-B1E3-0052B7070C2F}"/>
              </a:ext>
            </a:extLst>
          </p:cNvPr>
          <p:cNvSpPr txBox="1"/>
          <p:nvPr/>
        </p:nvSpPr>
        <p:spPr>
          <a:xfrm>
            <a:off x="3786904" y="3476625"/>
            <a:ext cx="8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5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06B2C048-E5A4-43F5-B7AF-A621333FDFCA}"/>
              </a:ext>
            </a:extLst>
          </p:cNvPr>
          <p:cNvSpPr txBox="1"/>
          <p:nvPr/>
        </p:nvSpPr>
        <p:spPr>
          <a:xfrm>
            <a:off x="7450165" y="3476625"/>
            <a:ext cx="8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E3FCC-5FFA-466A-8608-E9AE01E247B6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06099EE-331D-4C94-973A-1457A4D37F43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5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57" name="TextBox 456">
            <a:extLst>
              <a:ext uri="{FF2B5EF4-FFF2-40B4-BE49-F238E27FC236}">
                <a16:creationId xmlns:a16="http://schemas.microsoft.com/office/drawing/2014/main" id="{448A47FB-ABD4-444B-B738-A7BB6D3CDD0B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00AD2166-9DF8-4B74-AF6A-C72A2DB521BF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F5DC3974-A6CE-4155-B483-13A4C008D50C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B7B19D3F-223E-40AA-9C1F-18736A4F14A0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25A64252-BBB8-40E1-8D39-1BE7005CC15D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A5172561-5039-46F2-91D5-BB8226CD7FA1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415F8DE-39EF-4D30-AAF4-DAE5A7A91856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3A123302-A983-4DBD-A405-32D63A8B2B0A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0D72ECBD-F70C-45A8-81F0-0DB07A743CC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EB56FFFB-9E07-47EE-A0AA-474216EC80F5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7D0D87E9-5973-4C41-AA01-ED2F343F9732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AF08B83B-9E84-4653-8B52-B81F0A5E11DC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8D5940F9-2DDC-4E63-8A1C-06CFAE2C126C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567FB4D6-9A80-48F9-A6DE-B880C150AB6E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57423886-1A1C-4F64-B975-52D6B93DD205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D699BA34-88A0-46DD-804A-AFEC83BF2900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62CF487A-E719-4179-910A-BE47976E030A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87A99212-9DEB-4622-A9C8-08BC250E22D5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B76D927B-3F54-4CC3-912E-EBC0D6E21551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0D0B5D5A-D738-4C0A-B2AB-88E0635A3A6D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1AF0FA3B-82FD-4571-A31A-9082D7754CD7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CC932D4A-444F-4FB8-90FC-D2391C8AEC53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DB66B7F7-542E-45F7-9241-8A411BF6C3C3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C4902FBF-36E2-4122-99B7-3EAC79094FE0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2EEDE9F5-B867-46F5-9052-E16341F27985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01D11852-E04F-4EBF-AA4C-A4AEB1BB7C73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84225F0B-40DB-42D0-80A4-D5051218621E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784CE2C7-3D8A-4D85-8A49-43F7EEAB2AB5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B0608598-F956-409E-9BE8-0AD09C2A17A9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AD8B34D8-8187-4155-BECF-05EBE03B9A41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</p:spTree>
    <p:extLst>
      <p:ext uri="{BB962C8B-B14F-4D97-AF65-F5344CB8AC3E}">
        <p14:creationId xmlns:p14="http://schemas.microsoft.com/office/powerpoint/2010/main" val="67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0.38912 L -0.27226 0.13102 C -0.32982 0.07454 -0.42031 0.0287 -0.51784 0.00139 C -0.62786 -0.02917 -0.71823 -0.03495 -0.7832 -0.0125 L -1.09466 0.07801 " pathEditMode="relative" rAng="540000" ptsTypes="AAAAA">
                                      <p:cBhvr>
                                        <p:cTn id="131" dur="125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41" y="-2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9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22 0.35393 L -0.28945 0.09676 C -0.3293 0.0412 -0.39401 -0.00741 -0.46497 -0.03889 C -0.54531 -0.07454 -0.61263 -0.08449 -0.66224 -0.06852 L -0.90039 -0.00255 " pathEditMode="relative" rAng="840000" ptsTypes="AAAAA">
                                      <p:cBhvr>
                                        <p:cTn id="145" dur="125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-2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9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47 -0.23241 L -0.34414 -0.37963 C -0.39844 -0.41065 -0.48099 -0.44746 -0.56797 -0.48033 C -0.66693 -0.51759 -0.74727 -0.54259 -0.80404 -0.55301 L -1.07513 -0.60741 " pathEditMode="relative" rAng="720000" ptsTypes="AAAAA">
                                      <p:cBhvr>
                                        <p:cTn id="159" dur="1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9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9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5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26806 L -0.22304 0.03889 C -0.26067 -0.01065 -0.3207 -0.05926 -0.38684 -0.09745 C -0.46158 -0.14074 -0.52408 -0.16296 -0.57044 -0.16157 L -0.79114 -0.16458 " pathEditMode="relative" rAng="1080000" ptsTypes="AAAAA">
                                      <p:cBhvr>
                                        <p:cTn id="173" dur="125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68" y="-2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9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0.1419 L -0.18464 -0.08958 C -0.21706 -0.14004 -0.27084 -0.18379 -0.32969 -0.21412 C -0.39662 -0.24791 -0.45287 -0.26041 -0.49545 -0.24838 L -0.69714 -0.19976 " pathEditMode="relative" rAng="960000" ptsTypes="AAAAA">
                                      <p:cBhvr>
                                        <p:cTn id="187" dur="12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9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5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00"/>
                            </p:stCondLst>
                            <p:childTnLst>
                              <p:par>
                                <p:cTn id="19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0.26389 L -0.17266 0.04421 C -0.19635 -0.00347 -0.23789 -0.05023 -0.28464 -0.08727 C -0.33763 -0.12916 -0.3832 -0.15162 -0.41901 -0.15092 L -0.58763 -0.15648 " pathEditMode="relative" rAng="1440000" ptsTypes="AAAAA">
                                      <p:cBhvr>
                                        <p:cTn id="202" dur="125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9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716 0.46528 L 1.11432 0.275 C 1.09531 0.23426 1.06237 0.18634 1.02526 0.14167 C 0.9832 0.0912 0.947 0.05648 0.91875 0.04051 L 0.78541 -0.04074 " pathEditMode="relative" rAng="2040000" ptsTypes="AAAAA">
                                      <p:cBhvr>
                                        <p:cTn id="216" dur="125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2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29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572 0.46621 L 1.11614 0.38357 C 1.09726 0.36621 1.06979 0.33982 1.04101 0.31158 C 1.0082 0.27917 0.98229 0.25278 0.96419 0.23357 L 0.87773 0.14306 " pathEditMode="relative" rAng="1740000" ptsTypes="AAAAA">
                                      <p:cBhvr>
                                        <p:cTn id="231" dur="1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15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29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400"/>
                            </p:stCondLst>
                            <p:childTnLst>
                              <p:par>
                                <p:cTn id="2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71 0.41041 L 1.13178 0.31805 C 1.11849 0.29907 1.09883 0.26967 1.07839 0.23796 C 1.05534 0.20231 1.03711 0.17314 1.02448 0.15208 L 0.9642 0.05277 " pathEditMode="relative" rAng="2460000" ptsTypes="AAAAA">
                                      <p:cBhvr>
                                        <p:cTn id="246" dur="1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29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25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383 0.06967 L 1.14206 -0.18195 C 1.11445 -0.23889 1.07344 -0.26713 1.03034 -0.26713 C 0.98138 -0.26713 0.94206 -0.23889 0.91445 -0.18195 L 0.7832 0.06967 " pathEditMode="relative" rAng="0" ptsTypes="AAAAA">
                                      <p:cBhvr>
                                        <p:cTn id="261" dur="12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3" dur="29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50"/>
                            </p:stCondLst>
                            <p:childTnLst>
                              <p:par>
                                <p:cTn id="265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4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429 -0.06967 L 1.17851 -0.34791 C 1.16276 -0.41111 1.13919 -0.4419 1.11445 -0.4419 C 1.08632 -0.4419 1.06367 -0.41111 1.04791 -0.34791 L 0.97252 -0.06967 " pathEditMode="relative" rAng="0" ptsTypes="AAAAA">
                                      <p:cBhvr>
                                        <p:cTn id="276" dur="1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-1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29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25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400"/>
                            </p:stCondLst>
                            <p:childTnLst>
                              <p:par>
                                <p:cTn id="28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57 -0.26551 L 1.14635 -0.46736 C 1.12552 -0.5132 1.0944 -0.53496 1.06197 -0.53496 C 1.02513 -0.53496 0.99544 -0.5132 0.97461 -0.46736 L 0.87565 -0.26551 " pathEditMode="relative" rAng="0" ptsTypes="AAAAA">
                                      <p:cBhvr>
                                        <p:cTn id="291" dur="1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-1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29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50"/>
                            </p:stCondLst>
                            <p:childTnLst>
                              <p:par>
                                <p:cTn id="295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36 -0.27268 L -0.17591 -0.31458 C -0.20898 -0.32569 -0.25299 -0.31389 -0.29674 -0.28704 C -0.34648 -0.25671 -0.3832 -0.21898 -0.4056 -0.1743 L -0.51406 0.03079 " pathEditMode="relative" rAng="20460000" ptsTypes="AAAAA">
                                      <p:cBhvr>
                                        <p:cTn id="306" dur="125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6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9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250"/>
                            </p:stCondLst>
                            <p:childTnLst>
                              <p:par>
                                <p:cTn id="31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400"/>
                            </p:stCondLst>
                            <p:childTnLst>
                              <p:par>
                                <p:cTn id="3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25578 L -0.18385 -0.33727 C -0.22174 -0.35833 -0.27565 -0.35926 -0.33086 -0.3419 C -0.39297 -0.32245 -0.44128 -0.28958 -0.47305 -0.24676 L -0.62656 -0.06041 " pathEditMode="relative" rAng="21000000" ptsTypes="AAAAA">
                                      <p:cBhvr>
                                        <p:cTn id="321" dur="125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3" dur="29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3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35069 L -0.24505 -0.33958 C -0.2901 -0.33866 -0.35404 -0.31806 -0.41992 -0.28657 C -0.49492 -0.25093 -0.55352 -0.21319 -0.59232 -0.17407 L -0.77982 0.00602 " pathEditMode="relative" rAng="20700000" ptsTypes="AAAAA">
                                      <p:cBhvr>
                                        <p:cTn id="336" dur="1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29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25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400"/>
                            </p:stCondLst>
                            <p:childTnLst>
                              <p:par>
                                <p:cTn id="3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4167 L -0.2888 -0.21643 C -0.34883 -0.27477 -0.43854 -0.30324 -0.53294 -0.30324 C -0.64024 -0.30324 -0.72591 -0.27477 -0.78581 -0.21643 L -1.0724 0.04167 " pathEditMode="relative" rAng="0" ptsTypes="AAAAA">
                                      <p:cBhvr>
                                        <p:cTn id="351" dur="1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20" y="-17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9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5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4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5104 -0.18935 C -0.30312 -0.23241 -0.38112 -0.25324 -0.46315 -0.25324 C -0.55638 -0.25324 -0.63073 -0.23241 -0.68281 -0.18935 L -0.93177 -1.85185E-6 " pathEditMode="relative" rAng="0" ptsTypes="AAAAA">
                                      <p:cBhvr>
                                        <p:cTn id="366" dur="1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89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29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250"/>
                            </p:stCondLst>
                            <p:childTnLst>
                              <p:par>
                                <p:cTn id="370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400"/>
                            </p:stCondLst>
                            <p:childTnLst>
                              <p:par>
                                <p:cTn id="37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0.07084 L -0.25782 -0.18379 C -0.30938 -0.24143 -0.3862 -0.26944 -0.46706 -0.26944 C -0.55899 -0.26944 -0.63243 -0.24143 -0.68386 -0.18379 L -0.92943 0.07084 " pathEditMode="relative" rAng="0" ptsTypes="AAAAA">
                                      <p:cBhvr>
                                        <p:cTn id="381" dur="125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4" y="-1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3" dur="29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50"/>
                            </p:stCondLst>
                            <p:childTnLst>
                              <p:par>
                                <p:cTn id="385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400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we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audio>
              <p:cMediaNode vol="20000" numSld="999" showWhenStopped="0">
                <p:cTn id="5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"/>
                </p:tgtEl>
              </p:cMediaNode>
            </p:audio>
          </p:childTnLst>
        </p:cTn>
      </p:par>
    </p:tnLst>
    <p:bldLst>
      <p:bldP spid="480" grpId="0" animBg="1"/>
      <p:bldP spid="480" grpId="1" animBg="1"/>
      <p:bldP spid="481" grpId="0" animBg="1"/>
      <p:bldP spid="481" grpId="1" animBg="1"/>
      <p:bldP spid="482" grpId="0" animBg="1"/>
      <p:bldP spid="482" grpId="1" animBg="1"/>
      <p:bldP spid="483" grpId="0" animBg="1"/>
      <p:bldP spid="484" grpId="0" animBg="1"/>
      <p:bldP spid="484" grpId="1" animBg="1"/>
      <p:bldP spid="485" grpId="0" animBg="1"/>
      <p:bldP spid="485" grpId="1" animBg="1"/>
      <p:bldP spid="485" grpId="2" animBg="1"/>
      <p:bldP spid="485" grpId="3" animBg="1"/>
      <p:bldP spid="486" grpId="0" animBg="1"/>
      <p:bldP spid="486" grpId="1" animBg="1"/>
      <p:bldP spid="487" grpId="0" animBg="1"/>
      <p:bldP spid="487" grpId="1" animBg="1"/>
      <p:bldP spid="487" grpId="2" animBg="1"/>
      <p:bldP spid="488" grpId="0" animBg="1"/>
      <p:bldP spid="488" grpId="1" animBg="1"/>
      <p:bldP spid="488" grpId="2" animBg="1"/>
      <p:bldP spid="488" grpId="3" animBg="1"/>
      <p:bldP spid="488" grpId="4" animBg="1"/>
      <p:bldP spid="489" grpId="0" animBg="1"/>
      <p:bldP spid="490" grpId="0" animBg="1"/>
      <p:bldP spid="490" grpId="1" animBg="1"/>
      <p:bldP spid="490" grpId="2" animBg="1"/>
      <p:bldP spid="491" grpId="0" animBg="1"/>
      <p:bldP spid="491" grpId="1" animBg="1"/>
      <p:bldP spid="491" grpId="2" animBg="1"/>
      <p:bldP spid="491" grpId="3" animBg="1"/>
      <p:bldP spid="491" grpId="4" animBg="1"/>
      <p:bldP spid="491" grpId="5" animBg="1"/>
      <p:bldP spid="495" grpId="0" animBg="1"/>
      <p:bldP spid="496" grpId="0" animBg="1"/>
      <p:bldP spid="496" grpId="1" animBg="1"/>
      <p:bldP spid="496" grpId="2" animBg="1"/>
      <p:bldP spid="497" grpId="0" animBg="1"/>
      <p:bldP spid="497" grpId="1" animBg="1"/>
      <p:bldP spid="497" grpId="2" animBg="1"/>
      <p:bldP spid="497" grpId="3" animBg="1"/>
      <p:bldP spid="497" grpId="4" animBg="1"/>
      <p:bldP spid="497" grpId="5" animBg="1"/>
      <p:bldP spid="497" grpId="6" animBg="1"/>
      <p:bldP spid="498" grpId="0" animBg="1"/>
      <p:bldP spid="499" grpId="0" animBg="1"/>
      <p:bldP spid="499" grpId="1" animBg="1"/>
      <p:bldP spid="500" grpId="0" animBg="1"/>
      <p:bldP spid="500" grpId="1" animBg="1"/>
      <p:bldP spid="500" grpId="2" animBg="1"/>
      <p:bldP spid="500" grpId="3" animBg="1"/>
      <p:bldP spid="500" grpId="4" animBg="1"/>
      <p:bldP spid="500" grpId="5" animBg="1"/>
      <p:bldP spid="500" grpId="6" animBg="1"/>
      <p:bldP spid="500" grpId="7" animBg="1"/>
      <p:bldP spid="457" grpId="0"/>
      <p:bldP spid="464" grpId="0"/>
      <p:bldP spid="467" grpId="0"/>
      <p:bldP spid="471" grpId="0"/>
      <p:bldP spid="473" grpId="0"/>
      <p:bldP spid="474" grpId="0"/>
      <p:bldP spid="492" grpId="0"/>
      <p:bldP spid="493" grpId="0"/>
      <p:bldP spid="494" grpId="0"/>
      <p:bldP spid="502" grpId="0"/>
      <p:bldP spid="503" grpId="0"/>
      <p:bldP spid="504" grpId="0"/>
      <p:bldP spid="505" grpId="0"/>
      <p:bldP spid="506" grpId="0"/>
      <p:bldP spid="507" grpId="0"/>
      <p:bldP spid="508" grpId="0"/>
      <p:bldP spid="509" grpId="0"/>
      <p:bldP spid="510" grpId="0"/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518" grpId="0"/>
      <p:bldP spid="519" grpId="0"/>
      <p:bldP spid="520" grpId="0"/>
      <p:bldP spid="521" grpId="0"/>
      <p:bldP spid="5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4763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5" y="0"/>
            <a:ext cx="788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Q7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8C69CB-195B-425C-8F52-E20B37496D6D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15471D5B-7B1D-41FA-9655-2BCD34945B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8BDC9B39-E26F-4F8C-BEC7-C69D3F7757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023B5EFB-5E42-40AB-82B5-E065C0CFD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034EDC05-3922-4A1C-80BB-2312B534EFAA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41ACABA-D0D2-4AC2-9591-88D54882CDB1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95F338-B559-48F5-B2BD-7AE451AE3B65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C4B067A-1E30-4CB9-981F-C5A600BBBA03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3447EC8-3156-4A15-A18F-3A6526CCB60D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62169CE-C3C9-40D2-8D4A-AA3538862423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9F0141F-8144-4D63-9393-5F8608D0CF43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B9D695F-86E4-4412-B92D-C6DBBBC153BF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D5B6EA7-EE11-49D7-A409-88267D5B3B0D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2BEC639-4777-4F8E-8626-70FB9E144B25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F63E182-17CC-4646-BC0B-7CEDD5323E74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C92A729-9A50-4923-83C8-24FEF9DA07C6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55CC786E-2A29-4DF7-9354-8B237139FC14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4AFB8335-A77D-40AF-8693-2EF632D4C87A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850052ED-C418-4D9D-8960-ED310CE62EC5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47CEE6DA-96B0-4FBB-9B0E-0B3A77C59EFA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7925819C-DFDB-47E4-A4AA-F7F31B1BF026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DDC34EC0-E393-4481-B4B0-5608DCE0A37A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3ECE4F00-1C30-4EE8-8345-205036D9B8A5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851E227E-27A0-47EF-A6C7-1CD6631383A6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96B0B4F3-D798-49B7-908A-FE8E95E5A1C3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270E8F49-0169-4E77-A1EC-065E097C490C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19DACBE1-5A9E-4891-A337-8E680700A4C2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5B5308AD-04FE-483B-8196-3325D97B071A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2A917CE-D57B-4330-9619-126DCD612B41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41D804B1-BFBB-4958-8EAA-3724EB5064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F71496-7748-34D2-71B7-21B96EE8F785}"/>
              </a:ext>
            </a:extLst>
          </p:cNvPr>
          <p:cNvSpPr txBox="1">
            <a:spLocks/>
          </p:cNvSpPr>
          <p:nvPr/>
        </p:nvSpPr>
        <p:spPr>
          <a:xfrm>
            <a:off x="1235529" y="137160"/>
            <a:ext cx="8490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7 Here </a:t>
            </a:r>
          </a:p>
        </p:txBody>
      </p:sp>
    </p:spTree>
    <p:extLst>
      <p:ext uri="{BB962C8B-B14F-4D97-AF65-F5344CB8AC3E}">
        <p14:creationId xmlns:p14="http://schemas.microsoft.com/office/powerpoint/2010/main" val="37412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4763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5" y="0"/>
            <a:ext cx="788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Q8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4DB5617-FAD3-4ADD-984F-797BF76FF9CD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158" name="Picture 157" descr="Icon&#10;&#10;Description automatically generated">
            <a:extLst>
              <a:ext uri="{FF2B5EF4-FFF2-40B4-BE49-F238E27FC236}">
                <a16:creationId xmlns:a16="http://schemas.microsoft.com/office/drawing/2014/main" id="{6CDFF454-7318-4513-9744-C552940EB8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159" name="Picture 158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B61810AF-09B5-4DB2-ACFA-9115AE127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160" name="Table 2">
            <a:extLst>
              <a:ext uri="{FF2B5EF4-FFF2-40B4-BE49-F238E27FC236}">
                <a16:creationId xmlns:a16="http://schemas.microsoft.com/office/drawing/2014/main" id="{A17C6B84-2BEE-439B-BA79-177BCAAB6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161" name="Rectangle 160">
            <a:extLst>
              <a:ext uri="{FF2B5EF4-FFF2-40B4-BE49-F238E27FC236}">
                <a16:creationId xmlns:a16="http://schemas.microsoft.com/office/drawing/2014/main" id="{1FA18B51-EC27-4426-8CCE-19A58ADA5BA1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2973FBD-9618-414E-BA97-2CDD4EC92172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7658BBC-786A-48B1-9437-55AE588DDC81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C3DDD89-C128-44C8-8F95-B3E6DEC8CB49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2A7EE14-BC80-44D9-99CD-DC7ABEEF3F2D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97A7096-A6AB-4F97-8FAA-08677C3EF618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91BA2CF-4B90-41C5-8C3D-6CCE734B936D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9D7C43D-ED47-428A-8861-15D61FA44C25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33574B2-D337-4CB6-93C9-26F7021B614C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D38583-4BC3-44AD-82BB-26AC0A631690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340967C-6E1E-4EDC-954B-DEFC84921CE6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D9E9B8E-14BC-4AC1-A5CE-BA61F7C259C0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73" name="Rectangle 172">
            <a:hlinkClick r:id="rId13" action="ppaction://hlinksldjump"/>
            <a:extLst>
              <a:ext uri="{FF2B5EF4-FFF2-40B4-BE49-F238E27FC236}">
                <a16:creationId xmlns:a16="http://schemas.microsoft.com/office/drawing/2014/main" id="{F6222865-D64D-4ADB-B106-5D03B9560ABC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hlinkClick r:id="rId14" action="ppaction://hlinksldjump"/>
            <a:extLst>
              <a:ext uri="{FF2B5EF4-FFF2-40B4-BE49-F238E27FC236}">
                <a16:creationId xmlns:a16="http://schemas.microsoft.com/office/drawing/2014/main" id="{645E9C69-9646-42AD-882B-049C016B2BDB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hlinkClick r:id="rId15" action="ppaction://hlinksldjump"/>
            <a:extLst>
              <a:ext uri="{FF2B5EF4-FFF2-40B4-BE49-F238E27FC236}">
                <a16:creationId xmlns:a16="http://schemas.microsoft.com/office/drawing/2014/main" id="{516AC4F3-3B5B-4F52-A138-6B75E257B468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hlinkClick r:id="rId16" action="ppaction://hlinksldjump"/>
            <a:extLst>
              <a:ext uri="{FF2B5EF4-FFF2-40B4-BE49-F238E27FC236}">
                <a16:creationId xmlns:a16="http://schemas.microsoft.com/office/drawing/2014/main" id="{113DA2D5-8A95-4F72-8584-A7F4D6436108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hlinkClick r:id="rId17" action="ppaction://hlinksldjump"/>
            <a:extLst>
              <a:ext uri="{FF2B5EF4-FFF2-40B4-BE49-F238E27FC236}">
                <a16:creationId xmlns:a16="http://schemas.microsoft.com/office/drawing/2014/main" id="{0761D76D-61E7-44BD-AF51-5C16C8F44FAB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hlinkClick r:id="rId18" action="ppaction://hlinksldjump"/>
            <a:extLst>
              <a:ext uri="{FF2B5EF4-FFF2-40B4-BE49-F238E27FC236}">
                <a16:creationId xmlns:a16="http://schemas.microsoft.com/office/drawing/2014/main" id="{08EDA05D-DE38-4E9A-BE92-EE4AF8B6BF20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hlinkClick r:id="rId19" action="ppaction://hlinksldjump"/>
            <a:extLst>
              <a:ext uri="{FF2B5EF4-FFF2-40B4-BE49-F238E27FC236}">
                <a16:creationId xmlns:a16="http://schemas.microsoft.com/office/drawing/2014/main" id="{E529BF66-BFB0-4B5B-A977-D292A80AEE6B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hlinkClick r:id="rId20" action="ppaction://hlinksldjump"/>
            <a:extLst>
              <a:ext uri="{FF2B5EF4-FFF2-40B4-BE49-F238E27FC236}">
                <a16:creationId xmlns:a16="http://schemas.microsoft.com/office/drawing/2014/main" id="{D3433BD0-A057-4AD9-92F1-B6DF04D55B73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hlinkClick r:id="rId21" action="ppaction://hlinksldjump"/>
            <a:extLst>
              <a:ext uri="{FF2B5EF4-FFF2-40B4-BE49-F238E27FC236}">
                <a16:creationId xmlns:a16="http://schemas.microsoft.com/office/drawing/2014/main" id="{BC788C5A-6FF8-4B67-8776-EB1686C101DE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hlinkClick r:id="rId22" action="ppaction://hlinksldjump"/>
            <a:extLst>
              <a:ext uri="{FF2B5EF4-FFF2-40B4-BE49-F238E27FC236}">
                <a16:creationId xmlns:a16="http://schemas.microsoft.com/office/drawing/2014/main" id="{CD7408A8-D768-4F1B-8EE3-93497E429A4B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hlinkClick r:id="rId23" action="ppaction://hlinksldjump"/>
            <a:extLst>
              <a:ext uri="{FF2B5EF4-FFF2-40B4-BE49-F238E27FC236}">
                <a16:creationId xmlns:a16="http://schemas.microsoft.com/office/drawing/2014/main" id="{996C00B2-4491-4636-8BD3-6CE76247E5B8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hlinkClick r:id="rId24" action="ppaction://hlinksldjump"/>
            <a:extLst>
              <a:ext uri="{FF2B5EF4-FFF2-40B4-BE49-F238E27FC236}">
                <a16:creationId xmlns:a16="http://schemas.microsoft.com/office/drawing/2014/main" id="{3F6D4302-7BFE-4AAB-9986-AE42BBEC3E2A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0216B47-C65E-4063-81D8-EDAE3BD83580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86" name="Picture 185" descr="Icon&#10;&#10;Description automatically generated">
            <a:extLst>
              <a:ext uri="{FF2B5EF4-FFF2-40B4-BE49-F238E27FC236}">
                <a16:creationId xmlns:a16="http://schemas.microsoft.com/office/drawing/2014/main" id="{F2AFFF87-5162-4688-B5BF-16E234D34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6C0BF2-6546-C349-B7A7-8A9563D76F9A}"/>
              </a:ext>
            </a:extLst>
          </p:cNvPr>
          <p:cNvSpPr txBox="1">
            <a:spLocks/>
          </p:cNvSpPr>
          <p:nvPr/>
        </p:nvSpPr>
        <p:spPr>
          <a:xfrm>
            <a:off x="1235529" y="137160"/>
            <a:ext cx="8490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8 Here </a:t>
            </a:r>
          </a:p>
        </p:txBody>
      </p:sp>
    </p:spTree>
    <p:extLst>
      <p:ext uri="{BB962C8B-B14F-4D97-AF65-F5344CB8AC3E}">
        <p14:creationId xmlns:p14="http://schemas.microsoft.com/office/powerpoint/2010/main" val="37447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4763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5" y="0"/>
            <a:ext cx="788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Q9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5ED60E-219B-4403-AD03-E5743B057EF0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EAF04695-1B14-4E0C-AEA5-A870F5415B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2CA81239-2D9A-492E-9C3E-BA98ED36BE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0E3F91C7-1B4F-4E03-BE2C-00AD6CC3A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65ED0374-2FA0-44CA-B0E8-C668C3521CDF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F6B74C4-74EF-448C-B6BD-FD5A65BF1CF2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3F8731-818E-451B-9994-2EC9C9F83F23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2C10229-4EE5-4B9B-864E-245C755C57C6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265A597-237C-49B9-A6C5-2B76D63F2015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15C8A11-31CF-4119-81D5-D803F36A38AB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48255BD-FFC1-4485-BD37-1BD4ED8EB7BE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00E217F-C7FB-446E-9BFA-CDB0830750F7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47AB03A-9A72-485E-8C5D-AFA52816DC7E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C866278-43A9-4013-B420-7F659933FDF7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A2F035C-DBF0-4A98-B9C7-51D6F947090E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6CFD049-4477-440A-A6CC-36946CB1001F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4A9E57F2-D662-43C8-BEC1-AED484D1CA8B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5006F415-C3E7-4936-9230-86C9CF66346E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4B3D7E41-97E3-422A-90F2-88847A9A213E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8C98C7F5-046E-42CC-A83E-0C806CBBBEB6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FACD1170-48A5-49BC-83B0-6396258FA56E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2C69CD1C-2348-4D46-81AA-7D64D1DF456C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FE9ED5CD-8D11-4D93-BDCD-A6B93CDFC451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652CC99B-30CA-4D54-B76C-F5973B6E2F25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736E59E1-614E-45CF-AF4C-B303994CF29C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D4873984-C672-4BCF-90A2-EC27E198411B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4BFE0D0A-640C-4016-8FEB-059B4DAEF6D1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8AA72CC4-6703-497A-800A-DF3F3C14241C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60A5863-2768-4324-896D-10588B8B3C47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F795E5EB-5C57-40F3-A618-FF5FBA3136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AB6C535-BDAF-B505-D2E4-76456EC8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137160"/>
            <a:ext cx="8490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9 Here </a:t>
            </a:r>
          </a:p>
        </p:txBody>
      </p:sp>
    </p:spTree>
    <p:extLst>
      <p:ext uri="{BB962C8B-B14F-4D97-AF65-F5344CB8AC3E}">
        <p14:creationId xmlns:p14="http://schemas.microsoft.com/office/powerpoint/2010/main" val="32777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4763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-38569" y="0"/>
            <a:ext cx="1048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Q10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CF0724F-C4B9-435C-9FAC-F9A255400A8A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53DC8A2C-51C2-46A1-95D1-05DEF52422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BDAB4D2A-3888-47C1-A1A7-8A22E012CB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41B99648-83E2-42F1-A35A-01A1FDAA9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C8F4D6AE-B6BF-48B7-875F-B63482F96BBC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5178D5-E7F5-4038-B568-04393B07F495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631F278-45C2-4C98-9BE3-0855983BEE9C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4CD532F-F676-44BA-B5AF-ACD0710C0F4D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7FAB759-B062-41A2-AEA8-848D13A9E545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77A7D82-9078-4297-8717-55CA36875DEE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CBA96B6-3D4D-45D4-ACE9-5DF6562D7DA4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ECA1209-790E-473E-A6D8-4238F6E07384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3DAD3D-C632-47D9-8FCA-93745774A76C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695130C-DB76-43CE-8B96-78643F70A59B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8E86C0B-FBE4-4449-8E53-7243BDF9D751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527E05-8C14-4838-A288-0D9D9813F3E4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490624A6-5F45-4EAA-9D0A-A7B85CEE0732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A39840EC-A48B-483F-819F-F8DC6017D4B1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81510672-1E07-48CA-97C7-295400CCCDC4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6A62A9E2-69D9-4F64-A898-CB66086659F4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E3697BF8-412A-483C-88F0-9F33A57181B5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FFBC150F-CA09-4601-9A55-C7D3DBAA1416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B6062ABA-DFB3-4B35-8C43-A773D8CC2B2E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21DCC6AB-B5E5-4040-9979-EB6A2D2E7367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88E8FCF5-A7C5-40F7-8BC0-A4A5CEC9AB68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E339F72D-CDDC-46E3-B518-A0691459A03F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47B2B439-E92B-449C-BCE6-DE6613F7AAB3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8D81825F-ABA9-4D3D-A674-E8B00A761C0C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56F9754-F69E-4D49-9E54-84AD766FF44B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14804CAD-DF13-4F54-94C2-A60304A9D8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93CCA6-F23F-B6CB-E6FB-70C81F3A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137160"/>
            <a:ext cx="89643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10 Here </a:t>
            </a:r>
          </a:p>
        </p:txBody>
      </p:sp>
    </p:spTree>
    <p:extLst>
      <p:ext uri="{BB962C8B-B14F-4D97-AF65-F5344CB8AC3E}">
        <p14:creationId xmlns:p14="http://schemas.microsoft.com/office/powerpoint/2010/main" val="1849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4763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-38569" y="0"/>
            <a:ext cx="1048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Q11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D7353C5-39C3-4D76-9412-12432947E80D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802592C1-AAC9-40E4-B133-BCECED4824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0F9F84D1-1DBA-413B-A025-AB977A5520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53E749B7-00F4-4B7C-81F3-D128A86B4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68578E4A-965A-4729-9B90-AE3816B447B0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E851CB2-82BD-4FAC-8642-DF676240AA7D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4315B0D-A9AD-45CF-B7D9-FED86C582DB1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8C8BA50-C882-4026-81A5-47E4682AA560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6EEA5AB-3261-47CF-8CBD-8CE200775074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BF82B26-B540-4CA8-9792-86E22169F092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3A04CE8-D972-4D44-9959-D83330A58326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4052D33-7F07-48DF-B144-A52320D74F85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BA79BB4-B236-43E7-8A8D-A368C6004F71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08A563A-924F-4CF1-86D4-70F4AD08278A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66F2DBB-2F99-4AD9-BC22-A8E4E52A1D55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D097115-0122-4E70-B260-59758F9E405A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5785DC17-E938-478A-A63C-50DF66406BDB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C141A346-B0FF-4CF6-931A-6D671EDFDA79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7FEB6BDD-18CD-4E0B-B48F-871E0B018D57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7143644D-E64F-49BD-A9A8-1A8229125D9B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E2145BC3-5CA8-439D-BEBC-57916B914380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8292A04E-BCA4-4BC6-8896-80AFFC074EA4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F38D878A-9FCE-41B6-A565-1BBE22375934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A79B84F8-9BFB-4482-BED7-980F9D79CB33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1BB8EF45-79CA-4245-A03B-671BCA09E974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3EACFB74-4339-4525-A74B-771485B17018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659BF924-277A-4A51-B837-266A2FFAAA79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E34C6392-B121-4CC5-A785-F7135223007A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BECA253-A6EA-411D-94CA-F70DD3C2D03F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6ADBECD2-9F9B-4930-826F-BA51631868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08FBC5-F4F8-3665-7FF6-1C1EE1B89BDD}"/>
              </a:ext>
            </a:extLst>
          </p:cNvPr>
          <p:cNvSpPr txBox="1">
            <a:spLocks/>
          </p:cNvSpPr>
          <p:nvPr/>
        </p:nvSpPr>
        <p:spPr>
          <a:xfrm>
            <a:off x="1235529" y="137160"/>
            <a:ext cx="8490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11 Here </a:t>
            </a:r>
          </a:p>
        </p:txBody>
      </p:sp>
    </p:spTree>
    <p:extLst>
      <p:ext uri="{BB962C8B-B14F-4D97-AF65-F5344CB8AC3E}">
        <p14:creationId xmlns:p14="http://schemas.microsoft.com/office/powerpoint/2010/main" val="29370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4763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-38569" y="0"/>
            <a:ext cx="1048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Q12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CE47D1F-319F-4339-BF99-DA18585647DA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DDFD7B8E-442C-4CDF-9BD6-78575D1F65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22BEE2AF-1D62-40BD-9FAD-91B3DF4FEE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877CBB84-F39D-4F70-88D4-7F78C52E8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DADE0DBA-976E-43C4-BEAC-56E8EB4FBEA5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3DFF369-2E12-4D6D-B086-C8FAB812E642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28B0F96-6907-4C7D-931B-46DFCB92DC57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3582C85-C50D-45C8-ABF8-7DD66232CB20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9EC467B-5AFF-4D8A-A632-E1E1F322BEAA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1D5F1BB-1C34-4225-B09F-43AF0477A5E3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1ADEB75-B520-4E28-8C4D-3EC75EBF017F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A1D107D-B2CD-4907-AF57-B14193DA8BB0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E82373A-4E22-48CE-B317-96082BD31057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76B78E7-B453-44ED-893A-DF5CB6E7BE5F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872C750-67BD-47B7-AA0A-AF81BB652B1E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BF9ACF0-4111-46EE-B17E-BC54C91C678D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96A69BD5-407D-4EE7-BABC-B32D18F67815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CE6E5133-852A-4DBA-83C6-F1149F3976EE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4691F594-95D2-475F-87F0-D7021714A377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2369D651-2DA5-4AE9-B7D8-08B71481498D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D5FC0F50-E8BE-4369-9613-C2930B6E3B0F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D1B99E62-8962-484B-A6F6-67D98A31E42B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4A23CBFF-D9F8-4D0D-AA70-ED40BC723115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9E3F715B-9E35-4336-82F3-92183C5C682A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D502A964-1DD8-4188-9B7D-B8592A4A2551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62FFD785-9C7F-42AD-8E12-24D35A1EE514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3BEC3201-F075-4F0F-9BE1-FAF9C9C16710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CE0991B5-A927-4E8B-934E-146015191C86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C312ED1-0885-4A98-BBA7-28FA3B534BC0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FEB1C49C-FABB-4F39-A759-8E1865854D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8E8FC9-1B12-A212-FE06-49B248A1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137160"/>
            <a:ext cx="8915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12 Here </a:t>
            </a:r>
          </a:p>
        </p:txBody>
      </p:sp>
    </p:spTree>
    <p:extLst>
      <p:ext uri="{BB962C8B-B14F-4D97-AF65-F5344CB8AC3E}">
        <p14:creationId xmlns:p14="http://schemas.microsoft.com/office/powerpoint/2010/main" val="14227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BC16C4-D044-4319-842D-5DFA0C62A9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1039476" cy="68985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C600-2EE2-4E59-8D6F-D520C1869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462" y="1930400"/>
            <a:ext cx="3366588" cy="1295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Click a castle tower to destroy it.</a:t>
            </a:r>
          </a:p>
        </p:txBody>
      </p:sp>
      <p:pic>
        <p:nvPicPr>
          <p:cNvPr id="5" name="Blue Left Wall" descr="A picture containing text&#10;&#10;Description automatically generated">
            <a:extLst>
              <a:ext uri="{FF2B5EF4-FFF2-40B4-BE49-F238E27FC236}">
                <a16:creationId xmlns:a16="http://schemas.microsoft.com/office/drawing/2014/main" id="{8E974A37-0E20-4781-BA74-D907AF051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0"/>
          <a:stretch/>
        </p:blipFill>
        <p:spPr>
          <a:xfrm>
            <a:off x="299509" y="1152525"/>
            <a:ext cx="1544531" cy="2265861"/>
          </a:xfrm>
          <a:prstGeom prst="rect">
            <a:avLst/>
          </a:prstGeom>
        </p:spPr>
      </p:pic>
      <p:sp>
        <p:nvSpPr>
          <p:cNvPr id="7" name="Blue Left Invisible Wall">
            <a:extLst>
              <a:ext uri="{FF2B5EF4-FFF2-40B4-BE49-F238E27FC236}">
                <a16:creationId xmlns:a16="http://schemas.microsoft.com/office/drawing/2014/main" id="{477C72E8-0EE3-41EC-ADE1-1E5A2E95FB85}"/>
              </a:ext>
            </a:extLst>
          </p:cNvPr>
          <p:cNvSpPr/>
          <p:nvPr/>
        </p:nvSpPr>
        <p:spPr>
          <a:xfrm>
            <a:off x="570410" y="4159672"/>
            <a:ext cx="1064080" cy="235923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EA293A-72CB-4DC2-9C82-E359052AC4D7}"/>
              </a:ext>
            </a:extLst>
          </p:cNvPr>
          <p:cNvSpPr txBox="1">
            <a:spLocks/>
          </p:cNvSpPr>
          <p:nvPr/>
        </p:nvSpPr>
        <p:spPr>
          <a:xfrm>
            <a:off x="2564312" y="4393020"/>
            <a:ext cx="3833948" cy="218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After a castle tower is destroyed, an empty rectangle will appear in its place. Click it to rebuild the castle tower.</a:t>
            </a:r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54C6684F-59B5-493F-BA87-7EC16E45AA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323701">
            <a:off x="1528210" y="4550633"/>
            <a:ext cx="706024" cy="801371"/>
          </a:xfrm>
          <a:prstGeom prst="rect">
            <a:avLst/>
          </a:prstGeom>
        </p:spPr>
      </p:pic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0A6457B2-9BBB-4394-853C-BF41B92931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323701">
            <a:off x="1474870" y="2310351"/>
            <a:ext cx="706024" cy="801371"/>
          </a:xfrm>
          <a:prstGeom prst="rect">
            <a:avLst/>
          </a:prstGeom>
        </p:spPr>
      </p:pic>
      <p:pic>
        <p:nvPicPr>
          <p:cNvPr id="41" name="Picture 40" descr="A picture containing indoor&#10;&#10;Description automatically generated">
            <a:extLst>
              <a:ext uri="{FF2B5EF4-FFF2-40B4-BE49-F238E27FC236}">
                <a16:creationId xmlns:a16="http://schemas.microsoft.com/office/drawing/2014/main" id="{A921D4D3-77D2-4ED4-A6CB-4618B88D9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5400000">
            <a:off x="7750810" y="2424430"/>
            <a:ext cx="7711440" cy="1978660"/>
          </a:xfrm>
          <a:prstGeom prst="rect">
            <a:avLst/>
          </a:prstGeom>
        </p:spPr>
      </p:pic>
      <p:pic>
        <p:nvPicPr>
          <p:cNvPr id="42" name="Picture 41" descr="A picture containing arrow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29142242-1955-49BC-8ECA-0C6AD7BB1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993581" y="2683394"/>
            <a:ext cx="1198419" cy="2065883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056FEEFA-F091-4F64-B1E5-043BC92B9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279999"/>
              </p:ext>
            </p:extLst>
          </p:nvPr>
        </p:nvGraphicFramePr>
        <p:xfrm>
          <a:off x="11092995" y="83523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6B24320-4B95-4ACE-ADC3-032EADF239F0}"/>
              </a:ext>
            </a:extLst>
          </p:cNvPr>
          <p:cNvSpPr/>
          <p:nvPr/>
        </p:nvSpPr>
        <p:spPr>
          <a:xfrm>
            <a:off x="11094365" y="78420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E0F29-4673-4AF7-8268-7899DD5F6CAB}"/>
              </a:ext>
            </a:extLst>
          </p:cNvPr>
          <p:cNvSpPr/>
          <p:nvPr/>
        </p:nvSpPr>
        <p:spPr>
          <a:xfrm>
            <a:off x="11456315" y="78420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75023-E3A6-4EB3-A999-57BFCAE34FB4}"/>
              </a:ext>
            </a:extLst>
          </p:cNvPr>
          <p:cNvSpPr/>
          <p:nvPr/>
        </p:nvSpPr>
        <p:spPr>
          <a:xfrm>
            <a:off x="11825988" y="78420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93D42-113C-4EE9-BF1D-1079E0747230}"/>
              </a:ext>
            </a:extLst>
          </p:cNvPr>
          <p:cNvSpPr/>
          <p:nvPr/>
        </p:nvSpPr>
        <p:spPr>
          <a:xfrm>
            <a:off x="11088015" y="116520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BC8EC1-796C-4EF7-BBC4-B02DA97BF96E}"/>
              </a:ext>
            </a:extLst>
          </p:cNvPr>
          <p:cNvSpPr/>
          <p:nvPr/>
        </p:nvSpPr>
        <p:spPr>
          <a:xfrm>
            <a:off x="11456315" y="117790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7914CA-4DA3-4CDE-8D85-527FBF3CDC76}"/>
              </a:ext>
            </a:extLst>
          </p:cNvPr>
          <p:cNvSpPr/>
          <p:nvPr/>
        </p:nvSpPr>
        <p:spPr>
          <a:xfrm>
            <a:off x="11825988" y="117790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A327E1-D3C6-4EFB-9E07-D46C287877EE}"/>
              </a:ext>
            </a:extLst>
          </p:cNvPr>
          <p:cNvSpPr/>
          <p:nvPr/>
        </p:nvSpPr>
        <p:spPr>
          <a:xfrm>
            <a:off x="11094365" y="152715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1330C2-5DB8-468A-B54B-0C1964873678}"/>
              </a:ext>
            </a:extLst>
          </p:cNvPr>
          <p:cNvSpPr/>
          <p:nvPr/>
        </p:nvSpPr>
        <p:spPr>
          <a:xfrm>
            <a:off x="11456315" y="152715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217F48-302F-4283-B361-6353D5498AEF}"/>
              </a:ext>
            </a:extLst>
          </p:cNvPr>
          <p:cNvSpPr/>
          <p:nvPr/>
        </p:nvSpPr>
        <p:spPr>
          <a:xfrm>
            <a:off x="11825988" y="152715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CBEC29-C508-4C51-904B-FD11D2A29948}"/>
              </a:ext>
            </a:extLst>
          </p:cNvPr>
          <p:cNvSpPr/>
          <p:nvPr/>
        </p:nvSpPr>
        <p:spPr>
          <a:xfrm>
            <a:off x="11016619" y="190815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0CD649-2D7F-48ED-87E5-E8033FF7262F}"/>
              </a:ext>
            </a:extLst>
          </p:cNvPr>
          <p:cNvSpPr/>
          <p:nvPr/>
        </p:nvSpPr>
        <p:spPr>
          <a:xfrm>
            <a:off x="11378569" y="190815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D13D2C-DFC6-411B-8A5D-B15F0A695522}"/>
              </a:ext>
            </a:extLst>
          </p:cNvPr>
          <p:cNvSpPr/>
          <p:nvPr/>
        </p:nvSpPr>
        <p:spPr>
          <a:xfrm>
            <a:off x="11748242" y="190815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23" name="Rectangle 22">
            <a:hlinkClick r:id="rId12" action="ppaction://hlinksldjump"/>
            <a:extLst>
              <a:ext uri="{FF2B5EF4-FFF2-40B4-BE49-F238E27FC236}">
                <a16:creationId xmlns:a16="http://schemas.microsoft.com/office/drawing/2014/main" id="{B3BEA4A3-D833-4F8F-97B4-F3D827135864}"/>
              </a:ext>
            </a:extLst>
          </p:cNvPr>
          <p:cNvSpPr/>
          <p:nvPr/>
        </p:nvSpPr>
        <p:spPr>
          <a:xfrm>
            <a:off x="11073945" y="84105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13" action="ppaction://hlinksldjump"/>
            <a:extLst>
              <a:ext uri="{FF2B5EF4-FFF2-40B4-BE49-F238E27FC236}">
                <a16:creationId xmlns:a16="http://schemas.microsoft.com/office/drawing/2014/main" id="{4F1F434A-254F-407E-95A6-46F0486C9AEB}"/>
              </a:ext>
            </a:extLst>
          </p:cNvPr>
          <p:cNvSpPr/>
          <p:nvPr/>
        </p:nvSpPr>
        <p:spPr>
          <a:xfrm>
            <a:off x="11442245" y="85217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14" action="ppaction://hlinksldjump"/>
            <a:extLst>
              <a:ext uri="{FF2B5EF4-FFF2-40B4-BE49-F238E27FC236}">
                <a16:creationId xmlns:a16="http://schemas.microsoft.com/office/drawing/2014/main" id="{4EBDF76D-C504-4244-BC66-ABF03373F276}"/>
              </a:ext>
            </a:extLst>
          </p:cNvPr>
          <p:cNvSpPr/>
          <p:nvPr/>
        </p:nvSpPr>
        <p:spPr>
          <a:xfrm>
            <a:off x="11798529" y="83243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15" action="ppaction://hlinksldjump"/>
            <a:extLst>
              <a:ext uri="{FF2B5EF4-FFF2-40B4-BE49-F238E27FC236}">
                <a16:creationId xmlns:a16="http://schemas.microsoft.com/office/drawing/2014/main" id="{5AF57A44-3890-44FE-A0D8-00E920DB7A5F}"/>
              </a:ext>
            </a:extLst>
          </p:cNvPr>
          <p:cNvSpPr/>
          <p:nvPr/>
        </p:nvSpPr>
        <p:spPr>
          <a:xfrm>
            <a:off x="11073945" y="121412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16" action="ppaction://hlinksldjump"/>
            <a:extLst>
              <a:ext uri="{FF2B5EF4-FFF2-40B4-BE49-F238E27FC236}">
                <a16:creationId xmlns:a16="http://schemas.microsoft.com/office/drawing/2014/main" id="{61BFCA38-7745-443E-996C-F78E04BCD006}"/>
              </a:ext>
            </a:extLst>
          </p:cNvPr>
          <p:cNvSpPr/>
          <p:nvPr/>
        </p:nvSpPr>
        <p:spPr>
          <a:xfrm>
            <a:off x="11442245" y="121412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17" action="ppaction://hlinksldjump"/>
            <a:extLst>
              <a:ext uri="{FF2B5EF4-FFF2-40B4-BE49-F238E27FC236}">
                <a16:creationId xmlns:a16="http://schemas.microsoft.com/office/drawing/2014/main" id="{80BD26B0-48C6-49BA-A3FD-A749D1D3CA5F}"/>
              </a:ext>
            </a:extLst>
          </p:cNvPr>
          <p:cNvSpPr/>
          <p:nvPr/>
        </p:nvSpPr>
        <p:spPr>
          <a:xfrm>
            <a:off x="11798529" y="121412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18" action="ppaction://hlinksldjump"/>
            <a:extLst>
              <a:ext uri="{FF2B5EF4-FFF2-40B4-BE49-F238E27FC236}">
                <a16:creationId xmlns:a16="http://schemas.microsoft.com/office/drawing/2014/main" id="{6005637E-5B02-4C44-BF56-DB61205B8777}"/>
              </a:ext>
            </a:extLst>
          </p:cNvPr>
          <p:cNvSpPr/>
          <p:nvPr/>
        </p:nvSpPr>
        <p:spPr>
          <a:xfrm>
            <a:off x="11073945" y="156972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19" action="ppaction://hlinksldjump"/>
            <a:extLst>
              <a:ext uri="{FF2B5EF4-FFF2-40B4-BE49-F238E27FC236}">
                <a16:creationId xmlns:a16="http://schemas.microsoft.com/office/drawing/2014/main" id="{D85FD6DD-0144-4665-A3BD-61DF02F79B5C}"/>
              </a:ext>
            </a:extLst>
          </p:cNvPr>
          <p:cNvSpPr/>
          <p:nvPr/>
        </p:nvSpPr>
        <p:spPr>
          <a:xfrm>
            <a:off x="11442245" y="156972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20" action="ppaction://hlinksldjump"/>
            <a:extLst>
              <a:ext uri="{FF2B5EF4-FFF2-40B4-BE49-F238E27FC236}">
                <a16:creationId xmlns:a16="http://schemas.microsoft.com/office/drawing/2014/main" id="{B663B16A-BEFB-4A08-BD72-AEC624CF5A05}"/>
              </a:ext>
            </a:extLst>
          </p:cNvPr>
          <p:cNvSpPr/>
          <p:nvPr/>
        </p:nvSpPr>
        <p:spPr>
          <a:xfrm>
            <a:off x="11805107" y="157629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" action="ppaction://noaction"/>
            <a:extLst>
              <a:ext uri="{FF2B5EF4-FFF2-40B4-BE49-F238E27FC236}">
                <a16:creationId xmlns:a16="http://schemas.microsoft.com/office/drawing/2014/main" id="{3841D12A-BCF3-4431-A80D-3DF0B604F988}"/>
              </a:ext>
            </a:extLst>
          </p:cNvPr>
          <p:cNvSpPr/>
          <p:nvPr/>
        </p:nvSpPr>
        <p:spPr>
          <a:xfrm>
            <a:off x="11073945" y="195230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" action="ppaction://noaction"/>
            <a:extLst>
              <a:ext uri="{FF2B5EF4-FFF2-40B4-BE49-F238E27FC236}">
                <a16:creationId xmlns:a16="http://schemas.microsoft.com/office/drawing/2014/main" id="{957CE21D-5356-4C5B-9F7A-C2E5DEFB5375}"/>
              </a:ext>
            </a:extLst>
          </p:cNvPr>
          <p:cNvSpPr/>
          <p:nvPr/>
        </p:nvSpPr>
        <p:spPr>
          <a:xfrm>
            <a:off x="11463411" y="192690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" action="ppaction://noaction"/>
            <a:extLst>
              <a:ext uri="{FF2B5EF4-FFF2-40B4-BE49-F238E27FC236}">
                <a16:creationId xmlns:a16="http://schemas.microsoft.com/office/drawing/2014/main" id="{4CEEAB5A-DD0A-419B-A2D2-D1E5602225F5}"/>
              </a:ext>
            </a:extLst>
          </p:cNvPr>
          <p:cNvSpPr/>
          <p:nvPr/>
        </p:nvSpPr>
        <p:spPr>
          <a:xfrm>
            <a:off x="11819695" y="193945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AF345BE-E28B-4C7B-B187-A149AFE2C7F6}"/>
              </a:ext>
            </a:extLst>
          </p:cNvPr>
          <p:cNvSpPr txBox="1">
            <a:spLocks/>
          </p:cNvSpPr>
          <p:nvPr/>
        </p:nvSpPr>
        <p:spPr>
          <a:xfrm>
            <a:off x="-684530" y="2926171"/>
            <a:ext cx="3840480" cy="67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10DC353-18F4-4658-A4BD-1140FE028E01}"/>
              </a:ext>
            </a:extLst>
          </p:cNvPr>
          <p:cNvSpPr txBox="1">
            <a:spLocks/>
          </p:cNvSpPr>
          <p:nvPr/>
        </p:nvSpPr>
        <p:spPr>
          <a:xfrm>
            <a:off x="0" y="704941"/>
            <a:ext cx="4070985" cy="67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7" name="Push me">
            <a:extLst>
              <a:ext uri="{FF2B5EF4-FFF2-40B4-BE49-F238E27FC236}">
                <a16:creationId xmlns:a16="http://schemas.microsoft.com/office/drawing/2014/main" id="{5B813898-2B4C-4394-B3B9-458B4E32AA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F7EAD7-F30D-3A45-A644-4B1BEE8FA6EA}"/>
              </a:ext>
            </a:extLst>
          </p:cNvPr>
          <p:cNvSpPr/>
          <p:nvPr/>
        </p:nvSpPr>
        <p:spPr>
          <a:xfrm>
            <a:off x="2330450" y="1739900"/>
            <a:ext cx="3994150" cy="14160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0315D7-6162-A4E3-CA4A-357384502858}"/>
              </a:ext>
            </a:extLst>
          </p:cNvPr>
          <p:cNvSpPr/>
          <p:nvPr/>
        </p:nvSpPr>
        <p:spPr>
          <a:xfrm>
            <a:off x="2330450" y="4292600"/>
            <a:ext cx="4006850" cy="22479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F69166-6B16-0416-A77B-C44A38635843}"/>
              </a:ext>
            </a:extLst>
          </p:cNvPr>
          <p:cNvSpPr/>
          <p:nvPr/>
        </p:nvSpPr>
        <p:spPr>
          <a:xfrm>
            <a:off x="2330450" y="1371600"/>
            <a:ext cx="4013200" cy="36195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Destroy a Tower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9B0695-0130-090E-88BF-15D32BA6A0B6}"/>
              </a:ext>
            </a:extLst>
          </p:cNvPr>
          <p:cNvSpPr/>
          <p:nvPr/>
        </p:nvSpPr>
        <p:spPr>
          <a:xfrm>
            <a:off x="2324100" y="3968750"/>
            <a:ext cx="4019550" cy="36195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Rebuild a Tower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28103B60-36F9-D6D5-FA38-84A0E5144D62}"/>
              </a:ext>
            </a:extLst>
          </p:cNvPr>
          <p:cNvSpPr txBox="1">
            <a:spLocks/>
          </p:cNvSpPr>
          <p:nvPr/>
        </p:nvSpPr>
        <p:spPr>
          <a:xfrm>
            <a:off x="6672762" y="781050"/>
            <a:ext cx="3944438" cy="1295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Each number on the right contains a different question. Simply click a number to jump to that round’s question page.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86EDF8-42F6-CFCA-24DF-9645A7476411}"/>
              </a:ext>
            </a:extLst>
          </p:cNvPr>
          <p:cNvSpPr/>
          <p:nvPr/>
        </p:nvSpPr>
        <p:spPr>
          <a:xfrm>
            <a:off x="6635750" y="673100"/>
            <a:ext cx="3994150" cy="2260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6027F0-9195-6B12-F066-A644BD12A168}"/>
              </a:ext>
            </a:extLst>
          </p:cNvPr>
          <p:cNvSpPr/>
          <p:nvPr/>
        </p:nvSpPr>
        <p:spPr>
          <a:xfrm>
            <a:off x="6623050" y="304800"/>
            <a:ext cx="4025900" cy="36195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Display a Question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A268C8ED-B5C2-3E7E-A239-8C245633C47A}"/>
              </a:ext>
            </a:extLst>
          </p:cNvPr>
          <p:cNvSpPr txBox="1">
            <a:spLocks/>
          </p:cNvSpPr>
          <p:nvPr/>
        </p:nvSpPr>
        <p:spPr>
          <a:xfrm>
            <a:off x="6672762" y="3733800"/>
            <a:ext cx="3944438" cy="1295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Click the dragon to go back to the main point screen.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5903CF-243C-C460-92FD-90CE800B45B6}"/>
              </a:ext>
            </a:extLst>
          </p:cNvPr>
          <p:cNvSpPr/>
          <p:nvPr/>
        </p:nvSpPr>
        <p:spPr>
          <a:xfrm>
            <a:off x="6635750" y="3625850"/>
            <a:ext cx="3994150" cy="14097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21C05B-053F-9DF4-E2AA-2E068A06983F}"/>
              </a:ext>
            </a:extLst>
          </p:cNvPr>
          <p:cNvSpPr/>
          <p:nvPr/>
        </p:nvSpPr>
        <p:spPr>
          <a:xfrm>
            <a:off x="6623050" y="3257550"/>
            <a:ext cx="4025900" cy="36195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Point Screen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E8F0897C-FA84-09A1-8B47-60D02396A0BB}"/>
              </a:ext>
            </a:extLst>
          </p:cNvPr>
          <p:cNvSpPr txBox="1">
            <a:spLocks/>
          </p:cNvSpPr>
          <p:nvPr/>
        </p:nvSpPr>
        <p:spPr>
          <a:xfrm>
            <a:off x="6672762" y="5753101"/>
            <a:ext cx="3944438" cy="83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Click the push me button to display the answer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28710F-FD31-1914-9895-02A051254AC8}"/>
              </a:ext>
            </a:extLst>
          </p:cNvPr>
          <p:cNvSpPr/>
          <p:nvPr/>
        </p:nvSpPr>
        <p:spPr>
          <a:xfrm>
            <a:off x="6635750" y="5645150"/>
            <a:ext cx="3994150" cy="106807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79B664-EB00-3394-2ACF-7B05EF635390}"/>
              </a:ext>
            </a:extLst>
          </p:cNvPr>
          <p:cNvSpPr/>
          <p:nvPr/>
        </p:nvSpPr>
        <p:spPr>
          <a:xfrm>
            <a:off x="6623050" y="5276850"/>
            <a:ext cx="4025900" cy="36195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Check Answer</a:t>
            </a:r>
          </a:p>
        </p:txBody>
      </p:sp>
      <p:pic>
        <p:nvPicPr>
          <p:cNvPr id="44" name="Picture 43" descr="A close up of a sign&#10;&#10;Description automatically generated">
            <a:extLst>
              <a:ext uri="{FF2B5EF4-FFF2-40B4-BE49-F238E27FC236}">
                <a16:creationId xmlns:a16="http://schemas.microsoft.com/office/drawing/2014/main" id="{D4392E2E-1983-420B-AE7B-F0FC5516BE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276299" flipH="1">
            <a:off x="10506476" y="3613374"/>
            <a:ext cx="706024" cy="801371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46981457-A8B7-42D5-8480-B9AB48750E1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276299" flipH="1">
            <a:off x="10550291" y="5554569"/>
            <a:ext cx="706024" cy="801371"/>
          </a:xfrm>
          <a:prstGeom prst="rect">
            <a:avLst/>
          </a:prstGeom>
        </p:spPr>
      </p:pic>
      <p:pic>
        <p:nvPicPr>
          <p:cNvPr id="61" name="Picture 60" descr="A close up of a sign&#10;&#10;Description automatically generated">
            <a:extLst>
              <a:ext uri="{FF2B5EF4-FFF2-40B4-BE49-F238E27FC236}">
                <a16:creationId xmlns:a16="http://schemas.microsoft.com/office/drawing/2014/main" id="{03C2E05A-D019-9BF7-114F-1C37131DE69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276299" flipH="1">
            <a:off x="10506475" y="1129254"/>
            <a:ext cx="706024" cy="80137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7114EC5-E8F9-DD10-9043-5D00F899CEBA}"/>
              </a:ext>
            </a:extLst>
          </p:cNvPr>
          <p:cNvSpPr/>
          <p:nvPr/>
        </p:nvSpPr>
        <p:spPr>
          <a:xfrm>
            <a:off x="2322830" y="320040"/>
            <a:ext cx="4013200" cy="67056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PPT Tutorial</a:t>
            </a:r>
          </a:p>
        </p:txBody>
      </p:sp>
    </p:spTree>
    <p:extLst>
      <p:ext uri="{BB962C8B-B14F-4D97-AF65-F5344CB8AC3E}">
        <p14:creationId xmlns:p14="http://schemas.microsoft.com/office/powerpoint/2010/main" val="241730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BC16C4-D044-4319-842D-5DFA0C62A9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7385" y="465626"/>
            <a:ext cx="12192000" cy="6898560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AF345BE-E28B-4C7B-B187-A149AFE2C7F6}"/>
              </a:ext>
            </a:extLst>
          </p:cNvPr>
          <p:cNvSpPr txBox="1">
            <a:spLocks/>
          </p:cNvSpPr>
          <p:nvPr/>
        </p:nvSpPr>
        <p:spPr>
          <a:xfrm>
            <a:off x="763269" y="1447891"/>
            <a:ext cx="4901473" cy="67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10DC353-18F4-4658-A4BD-1140FE028E01}"/>
              </a:ext>
            </a:extLst>
          </p:cNvPr>
          <p:cNvSpPr txBox="1">
            <a:spLocks/>
          </p:cNvSpPr>
          <p:nvPr/>
        </p:nvSpPr>
        <p:spPr>
          <a:xfrm>
            <a:off x="0" y="453481"/>
            <a:ext cx="4070985" cy="67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7EAD7-F30D-3A45-A644-4B1BEE8FA6EA}"/>
              </a:ext>
            </a:extLst>
          </p:cNvPr>
          <p:cNvSpPr/>
          <p:nvPr/>
        </p:nvSpPr>
        <p:spPr>
          <a:xfrm>
            <a:off x="699769" y="1351280"/>
            <a:ext cx="5097597" cy="7975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Anywhere from 3-6 teams will work.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F69166-6B16-0416-A77B-C44A38635843}"/>
              </a:ext>
            </a:extLst>
          </p:cNvPr>
          <p:cNvSpPr/>
          <p:nvPr/>
        </p:nvSpPr>
        <p:spPr>
          <a:xfrm>
            <a:off x="699770" y="754380"/>
            <a:ext cx="5121910" cy="62103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1. Divide Class into Teams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7114EC5-E8F9-DD10-9043-5D00F899CEBA}"/>
              </a:ext>
            </a:extLst>
          </p:cNvPr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Game Rules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EA47A6-B6D1-8D8A-34ED-474C751D781A}"/>
              </a:ext>
            </a:extLst>
          </p:cNvPr>
          <p:cNvSpPr/>
          <p:nvPr/>
        </p:nvSpPr>
        <p:spPr>
          <a:xfrm>
            <a:off x="707389" y="2768600"/>
            <a:ext cx="5097597" cy="147574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Each round, rotate clockwise who the writer for the team will be.  This ensures equal classroom participation.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2FED2-C338-5B07-ABC6-D9425831BEC8}"/>
              </a:ext>
            </a:extLst>
          </p:cNvPr>
          <p:cNvSpPr/>
          <p:nvPr/>
        </p:nvSpPr>
        <p:spPr>
          <a:xfrm>
            <a:off x="684530" y="2133600"/>
            <a:ext cx="5121910" cy="65532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2. Give Each Team a Whiteboard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E94BEB-D69B-9AB7-34E0-A8B7E2F2E816}"/>
              </a:ext>
            </a:extLst>
          </p:cNvPr>
          <p:cNvSpPr/>
          <p:nvPr/>
        </p:nvSpPr>
        <p:spPr>
          <a:xfrm>
            <a:off x="715009" y="4894580"/>
            <a:ext cx="5097597" cy="105664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Make sure you have inserted and saved your own questions into the slides. </a:t>
            </a:r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16441B4-64BE-1FD2-D06F-9F379808D324}"/>
              </a:ext>
            </a:extLst>
          </p:cNvPr>
          <p:cNvSpPr/>
          <p:nvPr/>
        </p:nvSpPr>
        <p:spPr>
          <a:xfrm>
            <a:off x="692150" y="4236720"/>
            <a:ext cx="5121910" cy="6477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3. Load PowerPoint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6C61BA9-087F-FF73-559C-768850AB5BAE}"/>
              </a:ext>
            </a:extLst>
          </p:cNvPr>
          <p:cNvSpPr txBox="1">
            <a:spLocks/>
          </p:cNvSpPr>
          <p:nvPr/>
        </p:nvSpPr>
        <p:spPr>
          <a:xfrm>
            <a:off x="824229" y="7048591"/>
            <a:ext cx="4901473" cy="67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C8A37-6612-F1FA-3934-D2C12399E1C2}"/>
              </a:ext>
            </a:extLst>
          </p:cNvPr>
          <p:cNvSpPr/>
          <p:nvPr/>
        </p:nvSpPr>
        <p:spPr>
          <a:xfrm>
            <a:off x="699770" y="5882055"/>
            <a:ext cx="5114290" cy="81211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4. Ask the Question for Round 1.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DE8EE76-C200-FA32-744B-1B8C58F855E3}"/>
              </a:ext>
            </a:extLst>
          </p:cNvPr>
          <p:cNvSpPr/>
          <p:nvPr/>
        </p:nvSpPr>
        <p:spPr>
          <a:xfrm>
            <a:off x="6376669" y="1602740"/>
            <a:ext cx="5571491" cy="101854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Teams race to hold up their white board with the correct answer written down. </a:t>
            </a:r>
            <a:endParaRPr lang="en-US" sz="24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12F84E-E802-A4EE-9DDB-F5838B4115EF}"/>
              </a:ext>
            </a:extLst>
          </p:cNvPr>
          <p:cNvSpPr/>
          <p:nvPr/>
        </p:nvSpPr>
        <p:spPr>
          <a:xfrm>
            <a:off x="6369050" y="758484"/>
            <a:ext cx="5586730" cy="8569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 5. First to Answer Correctly Wins the Round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B521320-DB6C-788F-AF2A-4BB67FFDEF6B}"/>
              </a:ext>
            </a:extLst>
          </p:cNvPr>
          <p:cNvSpPr/>
          <p:nvPr/>
        </p:nvSpPr>
        <p:spPr>
          <a:xfrm>
            <a:off x="6377941" y="3477260"/>
            <a:ext cx="5562600" cy="178054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first team to answer correctly can choose whether to knock down another team’s castle tower or rebuild one of the own towers. </a:t>
            </a:r>
            <a:r>
              <a:rPr lang="en-US" sz="2400" b="1" i="1" dirty="0">
                <a:solidFill>
                  <a:schemeClr val="tx1"/>
                </a:solidFill>
              </a:rPr>
              <a:t>Proceed to Round 2.</a:t>
            </a:r>
            <a:endParaRPr lang="en-US" sz="2400" b="1" i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60F6F8-06D2-4B6E-7790-99A7628DF6B3}"/>
              </a:ext>
            </a:extLst>
          </p:cNvPr>
          <p:cNvSpPr/>
          <p:nvPr/>
        </p:nvSpPr>
        <p:spPr>
          <a:xfrm>
            <a:off x="6369050" y="2598420"/>
            <a:ext cx="5586730" cy="89154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 6. Build or Destroy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D21892C-D523-8E34-8DCE-4530A3F17E71}"/>
              </a:ext>
            </a:extLst>
          </p:cNvPr>
          <p:cNvSpPr/>
          <p:nvPr/>
        </p:nvSpPr>
        <p:spPr>
          <a:xfrm>
            <a:off x="6377941" y="6098540"/>
            <a:ext cx="5562600" cy="6451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team with the largest castle wins!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DCFF0F1-8756-C099-6C21-C595E676CCC5}"/>
              </a:ext>
            </a:extLst>
          </p:cNvPr>
          <p:cNvSpPr/>
          <p:nvPr/>
        </p:nvSpPr>
        <p:spPr>
          <a:xfrm>
            <a:off x="6369050" y="5219700"/>
            <a:ext cx="5586730" cy="89154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 6. Continue as Time Permits</a:t>
            </a:r>
          </a:p>
        </p:txBody>
      </p:sp>
    </p:spTree>
    <p:extLst>
      <p:ext uri="{BB962C8B-B14F-4D97-AF65-F5344CB8AC3E}">
        <p14:creationId xmlns:p14="http://schemas.microsoft.com/office/powerpoint/2010/main" val="242589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8022C2C1-10CF-4FEA-9E10-E78DD1B95438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9C350935-17CC-4ABC-A30B-2A6E304BC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092200" y="4743450"/>
            <a:ext cx="922655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4" y="0"/>
            <a:ext cx="788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Q1</a:t>
            </a: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031A4CBB-C5C9-4798-99D3-8CF93B3E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137160"/>
            <a:ext cx="8490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1 Here 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pic>
        <p:nvPicPr>
          <p:cNvPr id="137" name="Picture 136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8817F286-FE26-4526-B589-865281FC32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138" name="Table 2">
            <a:extLst>
              <a:ext uri="{FF2B5EF4-FFF2-40B4-BE49-F238E27FC236}">
                <a16:creationId xmlns:a16="http://schemas.microsoft.com/office/drawing/2014/main" id="{540B32A1-F79A-448B-BA0A-DCFA9A850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24988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139" name="Rectangle 138">
            <a:extLst>
              <a:ext uri="{FF2B5EF4-FFF2-40B4-BE49-F238E27FC236}">
                <a16:creationId xmlns:a16="http://schemas.microsoft.com/office/drawing/2014/main" id="{94BC0033-CAF6-4F6D-84B9-E5E26717E51F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59D63EF-9E01-4DE3-8D4C-50CBA518DAA8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B810B4D-1391-42CB-A90E-0231DEE3E00A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0539205-D26C-4D06-A857-BB24F65F4F6E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4D06A5C-97F3-4FF8-A4C3-CA1DD3384A21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C7E5436-E03B-4EA5-81EC-B8FA1312466C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C7ECF1-2D49-40B3-B618-6D22208340AE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1B937C5-642F-45DB-A72D-ED67498AE3C1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9F194C6-3966-4151-A803-989BA9BB3D30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5992BF1-6B0F-4C21-8F03-91826E91935A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320879F-8113-40A0-98D6-3DEDA2082B4E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78570EE-909D-4AFD-BBF1-3A2D2EFE336C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51" name="Rectangle 150">
            <a:hlinkClick r:id="rId13" action="ppaction://hlinksldjump"/>
            <a:extLst>
              <a:ext uri="{FF2B5EF4-FFF2-40B4-BE49-F238E27FC236}">
                <a16:creationId xmlns:a16="http://schemas.microsoft.com/office/drawing/2014/main" id="{CE5409F0-7AAD-493E-A121-99C8E46C23AB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14" action="ppaction://hlinksldjump"/>
            <a:extLst>
              <a:ext uri="{FF2B5EF4-FFF2-40B4-BE49-F238E27FC236}">
                <a16:creationId xmlns:a16="http://schemas.microsoft.com/office/drawing/2014/main" id="{57949EE8-BBAE-401F-8FD7-9A681F89B555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15" action="ppaction://hlinksldjump"/>
            <a:extLst>
              <a:ext uri="{FF2B5EF4-FFF2-40B4-BE49-F238E27FC236}">
                <a16:creationId xmlns:a16="http://schemas.microsoft.com/office/drawing/2014/main" id="{85CBF403-A368-487F-912B-BE04CBAA5DB3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16" action="ppaction://hlinksldjump"/>
            <a:extLst>
              <a:ext uri="{FF2B5EF4-FFF2-40B4-BE49-F238E27FC236}">
                <a16:creationId xmlns:a16="http://schemas.microsoft.com/office/drawing/2014/main" id="{1EC64274-2A1F-4C01-9D20-FED7F7707D79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hlinkClick r:id="rId17" action="ppaction://hlinksldjump"/>
            <a:extLst>
              <a:ext uri="{FF2B5EF4-FFF2-40B4-BE49-F238E27FC236}">
                <a16:creationId xmlns:a16="http://schemas.microsoft.com/office/drawing/2014/main" id="{3DEC2130-CD56-4A28-B237-6F67FEF396E5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hlinkClick r:id="rId18" action="ppaction://hlinksldjump"/>
            <a:extLst>
              <a:ext uri="{FF2B5EF4-FFF2-40B4-BE49-F238E27FC236}">
                <a16:creationId xmlns:a16="http://schemas.microsoft.com/office/drawing/2014/main" id="{EE02E6A0-9429-4862-9BA9-539AA21F0907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hlinkClick r:id="rId19" action="ppaction://hlinksldjump"/>
            <a:extLst>
              <a:ext uri="{FF2B5EF4-FFF2-40B4-BE49-F238E27FC236}">
                <a16:creationId xmlns:a16="http://schemas.microsoft.com/office/drawing/2014/main" id="{DFE36F24-37B1-4A3A-93B3-A1406BB97947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hlinkClick r:id="rId20" action="ppaction://hlinksldjump"/>
            <a:extLst>
              <a:ext uri="{FF2B5EF4-FFF2-40B4-BE49-F238E27FC236}">
                <a16:creationId xmlns:a16="http://schemas.microsoft.com/office/drawing/2014/main" id="{4CC53F21-6C7C-4723-802D-09FB31BB51A2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hlinkClick r:id="rId21" action="ppaction://hlinksldjump"/>
            <a:extLst>
              <a:ext uri="{FF2B5EF4-FFF2-40B4-BE49-F238E27FC236}">
                <a16:creationId xmlns:a16="http://schemas.microsoft.com/office/drawing/2014/main" id="{D1301E56-0CF7-434A-8831-5D764EC86A91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hlinkClick r:id="rId22" action="ppaction://hlinksldjump"/>
            <a:extLst>
              <a:ext uri="{FF2B5EF4-FFF2-40B4-BE49-F238E27FC236}">
                <a16:creationId xmlns:a16="http://schemas.microsoft.com/office/drawing/2014/main" id="{223FDEBF-6C58-4CC9-8632-6E6B9399FC3E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hlinkClick r:id="rId23" action="ppaction://hlinksldjump"/>
            <a:extLst>
              <a:ext uri="{FF2B5EF4-FFF2-40B4-BE49-F238E27FC236}">
                <a16:creationId xmlns:a16="http://schemas.microsoft.com/office/drawing/2014/main" id="{7D098F89-AED3-4694-A39D-FC6AF45D2B25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hlinkClick r:id="rId24" action="ppaction://hlinksldjump"/>
            <a:extLst>
              <a:ext uri="{FF2B5EF4-FFF2-40B4-BE49-F238E27FC236}">
                <a16:creationId xmlns:a16="http://schemas.microsoft.com/office/drawing/2014/main" id="{BD4E2C4A-DC97-414C-8CE2-E39FFA17B91C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B5A9C06-E9CB-4D47-96B0-462A49E29F4A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64" name="Picture 163" descr="Icon&#10;&#10;Description automatically generated">
            <a:extLst>
              <a:ext uri="{FF2B5EF4-FFF2-40B4-BE49-F238E27FC236}">
                <a16:creationId xmlns:a16="http://schemas.microsoft.com/office/drawing/2014/main" id="{71B0A67C-C173-4E66-B940-A8AD5A3476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5" y="0"/>
            <a:ext cx="788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Q2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70C037-F502-4C4F-92AF-818AA27A6446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D5BE133C-6CAF-45BE-A8D4-5A1701875E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CB7F175A-A666-425E-ADA0-05E13C3FF4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822EA017-7EEA-4D8E-8110-073E5DDCA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BC5C0163-3B04-4937-974F-D036ECB33375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090C3DD-D884-48C0-B1E9-4F390A1675FB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98DA0C8-1904-4406-AFC4-732C48C6EB2B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4C0682F-728D-4E36-8228-4C4C77F2F308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E41DB5-D903-40B9-ADE5-88FD92CB1DC7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4150BE7-19DC-4618-B2D3-17E22CD3C304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F1A2296-380D-497B-B679-284FA9A0A1E5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98F240D-B262-46BF-8725-AD44167FABB1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DC5EBE0-2A09-4A05-A8D6-9B73F9801544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318478E-406E-4611-933C-987F6539C7C2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05101E6-14CC-4D07-9349-72377825E8FE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7B13CFB-5820-4246-968F-9E5FDE390A1E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6015B4C6-DA48-43C6-8E32-D7F2F0303493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487B9C63-6118-4E4A-B690-193EEEF1D62D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3610B72F-7547-4FF5-9B6C-6730BB98DFDD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9BD44ED7-4AFD-47A2-BCEE-E37D0F9CC8C9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672AE9A7-DA38-41CC-BBDB-EB7F3B02CC68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8BE88686-6E2A-4EF3-A80C-2AEFED47438D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47E8F227-A29C-4579-8340-8FFA0463B1FB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4340E6A3-0AB5-46D1-95EE-2EE2305DC484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FF2B8144-3BFC-4913-B1A2-FBCD4495EC04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999B00DB-D7B2-42A2-BACE-576011E5D5D6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06C57899-AE73-48DD-A695-16BB44CDCAA6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51DFBDB5-CE28-4460-8F33-373D285A2ADB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10C781B-DC3A-4ED6-BA27-5F8A0014B051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CD48E072-068B-49BE-B655-1231CAA530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2D9FE3-52C8-2116-C4F5-0E264601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137160"/>
            <a:ext cx="8490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2 Here </a:t>
            </a:r>
          </a:p>
        </p:txBody>
      </p:sp>
    </p:spTree>
    <p:extLst>
      <p:ext uri="{BB962C8B-B14F-4D97-AF65-F5344CB8AC3E}">
        <p14:creationId xmlns:p14="http://schemas.microsoft.com/office/powerpoint/2010/main" val="40209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-40560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5" y="0"/>
            <a:ext cx="788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Q3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F73F4E8-B82A-4A3A-BC30-8938012A1FFB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EA52D88E-317B-47D3-ABFF-751818B9BC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A360E40E-923D-47C6-B2EE-7110F2A779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26167201-2645-49B1-BD0E-0B155B922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C3A1B6F8-150C-42B1-A487-FD801C1CFD9E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54A76C7-5BE2-42AC-AC94-4C124C793F3D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C29510-90E0-4FD1-8D09-75E1F5A26DF6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E558A08-3528-4F00-9AD3-FC6D43C9F0AC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D46A7B8-BBB1-4183-97B9-ECD46511EFAD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4A009C3-DE26-41FD-A2C0-E531BF97CB59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8F69591-E54F-4EC4-824C-DF0028332705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9ADC10D-9BE9-484F-A4B5-AADD9E395703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0B8E1E-B6E6-4219-B3CF-4E5B40E439E4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CBA3D5C-295E-4710-9E97-54D81CDA8823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868D354-3607-4150-A6A4-28CF04A4C0BF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8007C75-2791-4738-9455-EA87105CE3A1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3F0C0C79-EC67-4E16-9B90-1C9A3D092186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77D82091-4A22-454D-BD97-B1C3B9D951BB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1D6D909C-A4E3-467F-AB23-BE1C03E1F8D3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A2C22687-B035-44DC-B281-1C1E1311A955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9622D48D-ED95-495F-856B-EF6DE26D6DC3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A2443391-39B4-4E20-91BB-B6D896EEFADB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A89ED13B-8324-4F29-9539-68945F20A1D8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66C93589-8C18-471E-A854-16C6D60BA8C2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22154166-53C5-44EC-9A07-21C300CD1F3C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2FF56382-53C3-41BF-8C32-A4896DAFC44E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A670F2CD-927B-427E-9983-1A5BE138CD6E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886021C2-E6BD-4121-B577-16AFABFC7038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0B8C27D-E55C-40F8-880C-E8AB3CA9595E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6E576D01-A000-4E07-82C1-A0814A7113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E7A9BB-3205-2F08-149B-9921F592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36525"/>
            <a:ext cx="85779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3 Here </a:t>
            </a:r>
          </a:p>
        </p:txBody>
      </p:sp>
    </p:spTree>
    <p:extLst>
      <p:ext uri="{BB962C8B-B14F-4D97-AF65-F5344CB8AC3E}">
        <p14:creationId xmlns:p14="http://schemas.microsoft.com/office/powerpoint/2010/main" val="33470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517650" y="474980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4" y="0"/>
            <a:ext cx="788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Q4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6E56F10-146B-402C-BE04-923651B895D1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C08171ED-0C1D-4369-ACD6-AA18ECD330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F791B8C8-C098-4423-9FD7-E82C366AC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4E42FE6F-C73C-4CE5-BD61-0A9505CE1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4E428E74-8407-4ACE-A574-D09CFEFE8D1E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420AB5E-5CBC-4018-9979-404BDD998822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BF6C243-619A-4052-9E93-28DC2B73F7D2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EEEAA1E-CE0B-462C-9080-EE93A173B218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4041B3D-E03F-4370-85E7-731A91CC6BAA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D86603B-0DB1-402B-93A8-538A7F4AA37B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04D2AD4-B99B-476F-AA9F-EDC2DE85FC59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BF74BCB-8AC4-4CDB-93CB-497D8BF09B53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9987EAF-D099-4FBD-9B80-C1260BE72AF2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60E92D9-C2F4-4869-9D7C-87A05B8C36D4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192FD72-4B23-444C-B62A-41ACFCE5E96C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7B72CE7-B2A9-49E0-9EEB-7E9D0F1B0773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1B2808DC-8EDD-4EB6-BB0D-2114A209E785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96857656-9045-43D9-986E-052C3ACA1646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6D3FC648-2530-4440-860F-0233A00146E8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BC7E2E31-ADC4-4A6D-93AC-97FAE5659944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563D63F0-AFBD-4C7D-BEE3-78099B55EAEC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43E20D66-37AF-40E0-9DFA-C51EC3F90F9B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9E6722BF-0F6B-47FC-A6D5-289B5100F609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D2DFD910-6E43-45AF-8A4F-BA11E4813CEF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633133F6-F4C6-494D-8F52-8D83A9258FF4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12947AE5-3896-48EB-800C-4A10A0579B82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7B3BD915-4BB4-4C67-8007-DEF8D1275543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DD3A2501-A014-43AB-B91F-EB00961F0FD9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EEA8A52-C210-4F7C-872F-7E3498F4D84A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B82E725F-7D0B-46BA-97B2-154962FB0A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50BCA0-77F9-D205-FCC0-A5681943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137160"/>
            <a:ext cx="8490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4 Here </a:t>
            </a:r>
          </a:p>
        </p:txBody>
      </p:sp>
    </p:spTree>
    <p:extLst>
      <p:ext uri="{BB962C8B-B14F-4D97-AF65-F5344CB8AC3E}">
        <p14:creationId xmlns:p14="http://schemas.microsoft.com/office/powerpoint/2010/main" val="34196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4763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4" y="0"/>
            <a:ext cx="788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Q5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DDF5A6B-65DA-4799-BC5C-98619C49782E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A6FDBA76-219C-4E26-AFDE-7FFB30C13D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0AEC6C8F-D405-4C99-A9F9-DC599E0EC3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395B43D8-F4A7-4918-95F0-EBE1BD7C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AC6EFD9D-9324-47F9-99FD-A33F25216294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AAC0132-83CE-4E1A-AFA8-012079C5E1B1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B31C394-DFE8-461B-A16E-AA366D7C1472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33510B1-648B-4F77-961C-83CC693C3483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300FB02-6E48-462F-81A3-75B8821966C1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A1A51EE-4483-4C3D-B933-5C91DAC79B78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4A75DEE-8B65-45B9-8A53-144E4690DF7F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12CCA1-6B6A-451A-A9C5-1679FF5CC6F0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DD2EE0-2E62-4B2F-9B8A-30B024F7DD7E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A0F06D2-A13E-4564-8A53-1CC863A68174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0F3230F-FDA1-4519-B889-8DFEA5809632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82F07A7-CAF7-4BC3-B874-DC6F912A499A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12FD689F-7F35-4A62-9055-670138B0D12C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B4520BFC-8E08-4C40-BF0A-0476430EDD74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AD58EF22-9842-43B4-A0EF-90D18552EFBD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D9CD787E-D452-4CC0-A059-35F9BBE3198D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98B0056C-296E-423E-81D7-4E8F7043C68F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303D310F-C373-43EB-9D04-96E0A36A0729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C2B1A42E-B912-49DB-872C-924A0BFA0FA5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DFF674E1-373D-4FBE-8AEC-A3ECE6BBB1A6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34EB1221-16C0-411E-950A-FEA8E7ECDC10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E74F5964-10C6-46EE-A6A9-80F3FA51210B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703EFFA6-8187-4CD6-AA23-A63CED27676A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FA09BEAC-278B-4FDA-B882-E72164DF3565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F271A14-6434-4090-B2E1-E11AEF263616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B6959124-85A2-4338-9306-EDBB135706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699943-55AF-8D4A-FFF3-B9E3B22F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137160"/>
            <a:ext cx="8490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5 Here </a:t>
            </a:r>
          </a:p>
        </p:txBody>
      </p:sp>
    </p:spTree>
    <p:extLst>
      <p:ext uri="{BB962C8B-B14F-4D97-AF65-F5344CB8AC3E}">
        <p14:creationId xmlns:p14="http://schemas.microsoft.com/office/powerpoint/2010/main" val="41688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indoor&#10;&#10;Description automatically generated">
            <a:extLst>
              <a:ext uri="{FF2B5EF4-FFF2-40B4-BE49-F238E27FC236}">
                <a16:creationId xmlns:a16="http://schemas.microsoft.com/office/drawing/2014/main" id="{CCCA9D05-F622-45B5-8015-91B3DE38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750810" y="2401570"/>
            <a:ext cx="7711440" cy="19786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865D5A8-18E5-40BF-9611-24F1B229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1039476" cy="689856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C8E2941-4F6F-4A25-9472-21EA5F9A5AB1}"/>
              </a:ext>
            </a:extLst>
          </p:cNvPr>
          <p:cNvSpPr/>
          <p:nvPr/>
        </p:nvSpPr>
        <p:spPr>
          <a:xfrm>
            <a:off x="1644650" y="4743450"/>
            <a:ext cx="8623300" cy="191081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/>
              <a:t>Insert Answer Here</a:t>
            </a:r>
            <a:endParaRPr lang="en-US" sz="6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4A65DE-0E69-4A7B-A6D3-1BBEC90AFE5F}"/>
              </a:ext>
            </a:extLst>
          </p:cNvPr>
          <p:cNvSpPr/>
          <p:nvPr/>
        </p:nvSpPr>
        <p:spPr>
          <a:xfrm>
            <a:off x="91275" y="0"/>
            <a:ext cx="788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Q6</a:t>
            </a:r>
          </a:p>
        </p:txBody>
      </p:sp>
      <p:pic>
        <p:nvPicPr>
          <p:cNvPr id="104" name="Push me">
            <a:extLst>
              <a:ext uri="{FF2B5EF4-FFF2-40B4-BE49-F238E27FC236}">
                <a16:creationId xmlns:a16="http://schemas.microsoft.com/office/drawing/2014/main" id="{04C2503A-17B1-4852-81D2-878F45E3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70241" y="5349240"/>
            <a:ext cx="1121759" cy="105582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FC2AA7-5E9A-40A1-866C-1D92173CEB07}"/>
              </a:ext>
            </a:extLst>
          </p:cNvPr>
          <p:cNvSpPr txBox="1"/>
          <p:nvPr/>
        </p:nvSpPr>
        <p:spPr>
          <a:xfrm>
            <a:off x="11262360" y="6511608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</a:p>
        </p:txBody>
      </p:sp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07D0CDF6-B32F-4A29-91E2-CD3903A765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1098924" y="6334027"/>
            <a:ext cx="259508" cy="30501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14B9EE3-20DE-4453-BF46-5B0C7657E367}"/>
              </a:ext>
            </a:extLst>
          </p:cNvPr>
          <p:cNvSpPr txBox="1"/>
          <p:nvPr/>
        </p:nvSpPr>
        <p:spPr>
          <a:xfrm>
            <a:off x="14287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B8BAD7-C3B5-4708-A02D-BF2EDD488B1E}"/>
              </a:ext>
            </a:extLst>
          </p:cNvPr>
          <p:cNvSpPr txBox="1"/>
          <p:nvPr/>
        </p:nvSpPr>
        <p:spPr>
          <a:xfrm>
            <a:off x="80962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85651F-EFEC-406D-9BDE-5A9D7F4A6023}"/>
              </a:ext>
            </a:extLst>
          </p:cNvPr>
          <p:cNvSpPr txBox="1"/>
          <p:nvPr/>
        </p:nvSpPr>
        <p:spPr>
          <a:xfrm>
            <a:off x="26003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D0373BF-B0E0-4604-97E4-9804847E11F6}"/>
              </a:ext>
            </a:extLst>
          </p:cNvPr>
          <p:cNvSpPr txBox="1"/>
          <p:nvPr/>
        </p:nvSpPr>
        <p:spPr>
          <a:xfrm>
            <a:off x="32670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5A5BD7-A706-4913-AF9D-77747FDD0188}"/>
              </a:ext>
            </a:extLst>
          </p:cNvPr>
          <p:cNvSpPr txBox="1"/>
          <p:nvPr/>
        </p:nvSpPr>
        <p:spPr>
          <a:xfrm>
            <a:off x="46577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72E2A-692C-47A7-ADE1-87F632AF04AE}"/>
              </a:ext>
            </a:extLst>
          </p:cNvPr>
          <p:cNvSpPr txBox="1"/>
          <p:nvPr/>
        </p:nvSpPr>
        <p:spPr>
          <a:xfrm>
            <a:off x="53244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A5E372-F5FD-4908-BB91-2A7C1BDC3BCA}"/>
              </a:ext>
            </a:extLst>
          </p:cNvPr>
          <p:cNvSpPr txBox="1"/>
          <p:nvPr/>
        </p:nvSpPr>
        <p:spPr>
          <a:xfrm>
            <a:off x="6638925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3C35EA-10A6-4F5A-9D2C-1F1995BBBD02}"/>
              </a:ext>
            </a:extLst>
          </p:cNvPr>
          <p:cNvSpPr txBox="1"/>
          <p:nvPr/>
        </p:nvSpPr>
        <p:spPr>
          <a:xfrm>
            <a:off x="7305675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42D2CE-E8E2-4372-8F38-8B901A366678}"/>
              </a:ext>
            </a:extLst>
          </p:cNvPr>
          <p:cNvSpPr txBox="1"/>
          <p:nvPr/>
        </p:nvSpPr>
        <p:spPr>
          <a:xfrm>
            <a:off x="8324850" y="-9023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92547B-FEC5-4AED-85A2-352EB7E6EBAF}"/>
              </a:ext>
            </a:extLst>
          </p:cNvPr>
          <p:cNvSpPr txBox="1"/>
          <p:nvPr/>
        </p:nvSpPr>
        <p:spPr>
          <a:xfrm>
            <a:off x="8991600" y="-10356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A904AFE-D155-42E5-B78E-27A4B85AF4C0}"/>
              </a:ext>
            </a:extLst>
          </p:cNvPr>
          <p:cNvSpPr txBox="1"/>
          <p:nvPr/>
        </p:nvSpPr>
        <p:spPr>
          <a:xfrm>
            <a:off x="14287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BB8971-FABD-407D-A5C1-BA78A5E1C78F}"/>
              </a:ext>
            </a:extLst>
          </p:cNvPr>
          <p:cNvSpPr txBox="1"/>
          <p:nvPr/>
        </p:nvSpPr>
        <p:spPr>
          <a:xfrm>
            <a:off x="80962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153BCD-D6A2-49C5-A68E-704B6705158E}"/>
              </a:ext>
            </a:extLst>
          </p:cNvPr>
          <p:cNvSpPr txBox="1"/>
          <p:nvPr/>
        </p:nvSpPr>
        <p:spPr>
          <a:xfrm>
            <a:off x="26003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AD8A738-082F-4FE4-99A7-03E4E80406B8}"/>
              </a:ext>
            </a:extLst>
          </p:cNvPr>
          <p:cNvSpPr txBox="1"/>
          <p:nvPr/>
        </p:nvSpPr>
        <p:spPr>
          <a:xfrm>
            <a:off x="32670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671430-AE29-4823-B855-E0B26EE6CCFA}"/>
              </a:ext>
            </a:extLst>
          </p:cNvPr>
          <p:cNvSpPr txBox="1"/>
          <p:nvPr/>
        </p:nvSpPr>
        <p:spPr>
          <a:xfrm>
            <a:off x="46577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949C36-3152-4B33-9975-3C9BD9C309D2}"/>
              </a:ext>
            </a:extLst>
          </p:cNvPr>
          <p:cNvSpPr txBox="1"/>
          <p:nvPr/>
        </p:nvSpPr>
        <p:spPr>
          <a:xfrm>
            <a:off x="53244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4886D2-77FE-4505-8C8D-944FFFD8EA39}"/>
              </a:ext>
            </a:extLst>
          </p:cNvPr>
          <p:cNvSpPr txBox="1"/>
          <p:nvPr/>
        </p:nvSpPr>
        <p:spPr>
          <a:xfrm>
            <a:off x="6638925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04590B-3870-4868-9946-51F8A0187182}"/>
              </a:ext>
            </a:extLst>
          </p:cNvPr>
          <p:cNvSpPr txBox="1"/>
          <p:nvPr/>
        </p:nvSpPr>
        <p:spPr>
          <a:xfrm>
            <a:off x="7305675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0E82B5-BB18-4A67-91BE-469B6F427B39}"/>
              </a:ext>
            </a:extLst>
          </p:cNvPr>
          <p:cNvSpPr txBox="1"/>
          <p:nvPr/>
        </p:nvSpPr>
        <p:spPr>
          <a:xfrm>
            <a:off x="8324850" y="-1372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86E32D-8A3D-423D-9AEB-A738A36B02E6}"/>
              </a:ext>
            </a:extLst>
          </p:cNvPr>
          <p:cNvSpPr txBox="1"/>
          <p:nvPr/>
        </p:nvSpPr>
        <p:spPr>
          <a:xfrm>
            <a:off x="8991600" y="-15055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B05079-B714-4929-9DFA-1860563FCE1B}"/>
              </a:ext>
            </a:extLst>
          </p:cNvPr>
          <p:cNvSpPr txBox="1"/>
          <p:nvPr/>
        </p:nvSpPr>
        <p:spPr>
          <a:xfrm>
            <a:off x="14287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A60154-4E8B-48C6-AF6D-756FA91394EC}"/>
              </a:ext>
            </a:extLst>
          </p:cNvPr>
          <p:cNvSpPr txBox="1"/>
          <p:nvPr/>
        </p:nvSpPr>
        <p:spPr>
          <a:xfrm>
            <a:off x="80962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46B2BD2-DC5D-4203-BBE0-D9D494C08E84}"/>
              </a:ext>
            </a:extLst>
          </p:cNvPr>
          <p:cNvSpPr txBox="1"/>
          <p:nvPr/>
        </p:nvSpPr>
        <p:spPr>
          <a:xfrm>
            <a:off x="26003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C20FC1-6750-4815-8F61-8B73026667F7}"/>
              </a:ext>
            </a:extLst>
          </p:cNvPr>
          <p:cNvSpPr txBox="1"/>
          <p:nvPr/>
        </p:nvSpPr>
        <p:spPr>
          <a:xfrm>
            <a:off x="32670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A27689-1573-4F70-8AF4-5D6B38317D82}"/>
              </a:ext>
            </a:extLst>
          </p:cNvPr>
          <p:cNvSpPr txBox="1"/>
          <p:nvPr/>
        </p:nvSpPr>
        <p:spPr>
          <a:xfrm>
            <a:off x="46577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D8F977-667D-4465-9A8F-4B70698285A1}"/>
              </a:ext>
            </a:extLst>
          </p:cNvPr>
          <p:cNvSpPr txBox="1"/>
          <p:nvPr/>
        </p:nvSpPr>
        <p:spPr>
          <a:xfrm>
            <a:off x="53244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531F25-ACCD-4C70-93B6-83437AC773A6}"/>
              </a:ext>
            </a:extLst>
          </p:cNvPr>
          <p:cNvSpPr txBox="1"/>
          <p:nvPr/>
        </p:nvSpPr>
        <p:spPr>
          <a:xfrm>
            <a:off x="6638925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91DA07-24EE-4761-8FAB-30173E2797DB}"/>
              </a:ext>
            </a:extLst>
          </p:cNvPr>
          <p:cNvSpPr txBox="1"/>
          <p:nvPr/>
        </p:nvSpPr>
        <p:spPr>
          <a:xfrm>
            <a:off x="7305675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ABB810-26B8-44DF-9083-75B05FEC8F8F}"/>
              </a:ext>
            </a:extLst>
          </p:cNvPr>
          <p:cNvSpPr txBox="1"/>
          <p:nvPr/>
        </p:nvSpPr>
        <p:spPr>
          <a:xfrm>
            <a:off x="8324850" y="-18294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EA09E9-2CFA-41D9-A208-0965E271B8EA}"/>
              </a:ext>
            </a:extLst>
          </p:cNvPr>
          <p:cNvSpPr txBox="1"/>
          <p:nvPr/>
        </p:nvSpPr>
        <p:spPr>
          <a:xfrm>
            <a:off x="8991600" y="-19627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Don’t Click Next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799076D-4C58-4315-B68B-CB1123C2D629}"/>
              </a:ext>
            </a:extLst>
          </p:cNvPr>
          <p:cNvSpPr txBox="1"/>
          <p:nvPr/>
        </p:nvSpPr>
        <p:spPr>
          <a:xfrm>
            <a:off x="11180444" y="4789488"/>
            <a:ext cx="108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Points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418DD2DA-637B-4F59-B51E-35093604DF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17821855">
            <a:off x="10990338" y="4657627"/>
            <a:ext cx="259508" cy="305019"/>
          </a:xfrm>
          <a:prstGeom prst="rect">
            <a:avLst/>
          </a:prstGeom>
        </p:spPr>
      </p:pic>
      <p:pic>
        <p:nvPicPr>
          <p:cNvPr id="92" name="Picture 91" descr="A picture containing arrow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CF58A6AF-F31D-483D-8BB0-DDAE996C65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93581" y="2711969"/>
            <a:ext cx="1198419" cy="2065883"/>
          </a:xfrm>
          <a:prstGeom prst="rect">
            <a:avLst/>
          </a:prstGeom>
        </p:spPr>
      </p:pic>
      <p:graphicFrame>
        <p:nvGraphicFramePr>
          <p:cNvPr id="93" name="Table 2">
            <a:extLst>
              <a:ext uri="{FF2B5EF4-FFF2-40B4-BE49-F238E27FC236}">
                <a16:creationId xmlns:a16="http://schemas.microsoft.com/office/drawing/2014/main" id="{75DA5D57-0297-4123-A639-DB84998E3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1432"/>
              </p:ext>
            </p:extLst>
          </p:nvPr>
        </p:nvGraphicFramePr>
        <p:xfrm>
          <a:off x="11071224" y="1075266"/>
          <a:ext cx="1066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414407322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38636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75789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6979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F96AA2B1-F467-418D-AF68-7369AA83909C}"/>
              </a:ext>
            </a:extLst>
          </p:cNvPr>
          <p:cNvSpPr/>
          <p:nvPr/>
        </p:nvSpPr>
        <p:spPr>
          <a:xfrm>
            <a:off x="1107259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0F9C340-6972-436F-9792-2126644C85FA}"/>
              </a:ext>
            </a:extLst>
          </p:cNvPr>
          <p:cNvSpPr/>
          <p:nvPr/>
        </p:nvSpPr>
        <p:spPr>
          <a:xfrm>
            <a:off x="11434544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F327912-E8E0-4B88-9B2E-E6336FE59C69}"/>
              </a:ext>
            </a:extLst>
          </p:cNvPr>
          <p:cNvSpPr/>
          <p:nvPr/>
        </p:nvSpPr>
        <p:spPr>
          <a:xfrm>
            <a:off x="11804217" y="1024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32BCB1-8034-4CC1-8839-8ABB734953B7}"/>
              </a:ext>
            </a:extLst>
          </p:cNvPr>
          <p:cNvSpPr/>
          <p:nvPr/>
        </p:nvSpPr>
        <p:spPr>
          <a:xfrm>
            <a:off x="11066244" y="14052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477145-76AF-489A-84B9-9076868483DF}"/>
              </a:ext>
            </a:extLst>
          </p:cNvPr>
          <p:cNvSpPr/>
          <p:nvPr/>
        </p:nvSpPr>
        <p:spPr>
          <a:xfrm>
            <a:off x="11434544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689D6F5-AB59-49C6-810B-C2527DEA1731}"/>
              </a:ext>
            </a:extLst>
          </p:cNvPr>
          <p:cNvSpPr/>
          <p:nvPr/>
        </p:nvSpPr>
        <p:spPr>
          <a:xfrm>
            <a:off x="11804217" y="141793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63534E8-1942-4DB3-889A-404F7DF9C42A}"/>
              </a:ext>
            </a:extLst>
          </p:cNvPr>
          <p:cNvSpPr/>
          <p:nvPr/>
        </p:nvSpPr>
        <p:spPr>
          <a:xfrm>
            <a:off x="1107259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10BDF3C-DB2D-423F-AD8B-B2E116028F6C}"/>
              </a:ext>
            </a:extLst>
          </p:cNvPr>
          <p:cNvSpPr/>
          <p:nvPr/>
        </p:nvSpPr>
        <p:spPr>
          <a:xfrm>
            <a:off x="11434544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C04080-5C7C-4C7E-BC03-84C64D19087E}"/>
              </a:ext>
            </a:extLst>
          </p:cNvPr>
          <p:cNvSpPr/>
          <p:nvPr/>
        </p:nvSpPr>
        <p:spPr>
          <a:xfrm>
            <a:off x="11804217" y="1767185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E34EB3F-1F8B-4536-B90F-CCA554C471D2}"/>
              </a:ext>
            </a:extLst>
          </p:cNvPr>
          <p:cNvSpPr/>
          <p:nvPr/>
        </p:nvSpPr>
        <p:spPr>
          <a:xfrm>
            <a:off x="1099484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2CB05-F9BA-4906-A00C-453B24ACB4FB}"/>
              </a:ext>
            </a:extLst>
          </p:cNvPr>
          <p:cNvSpPr/>
          <p:nvPr/>
        </p:nvSpPr>
        <p:spPr>
          <a:xfrm>
            <a:off x="11356798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68759F9-DCB6-4BAD-98AF-B391A2CC4E04}"/>
              </a:ext>
            </a:extLst>
          </p:cNvPr>
          <p:cNvSpPr/>
          <p:nvPr/>
        </p:nvSpPr>
        <p:spPr>
          <a:xfrm>
            <a:off x="11726471" y="214818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43" name="Rectangle 142">
            <a:hlinkClick r:id="rId13" action="ppaction://hlinksldjump"/>
            <a:extLst>
              <a:ext uri="{FF2B5EF4-FFF2-40B4-BE49-F238E27FC236}">
                <a16:creationId xmlns:a16="http://schemas.microsoft.com/office/drawing/2014/main" id="{CC76AC83-33B5-4BDE-ABB9-F99135BFA593}"/>
              </a:ext>
            </a:extLst>
          </p:cNvPr>
          <p:cNvSpPr/>
          <p:nvPr/>
        </p:nvSpPr>
        <p:spPr>
          <a:xfrm>
            <a:off x="11052174" y="1081088"/>
            <a:ext cx="361950" cy="37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hlinkClick r:id="rId14" action="ppaction://hlinksldjump"/>
            <a:extLst>
              <a:ext uri="{FF2B5EF4-FFF2-40B4-BE49-F238E27FC236}">
                <a16:creationId xmlns:a16="http://schemas.microsoft.com/office/drawing/2014/main" id="{017DCAA4-A170-4C37-B32B-62F16FC54C9E}"/>
              </a:ext>
            </a:extLst>
          </p:cNvPr>
          <p:cNvSpPr/>
          <p:nvPr/>
        </p:nvSpPr>
        <p:spPr>
          <a:xfrm>
            <a:off x="11420474" y="109220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hlinkClick r:id="rId15" action="ppaction://hlinksldjump"/>
            <a:extLst>
              <a:ext uri="{FF2B5EF4-FFF2-40B4-BE49-F238E27FC236}">
                <a16:creationId xmlns:a16="http://schemas.microsoft.com/office/drawing/2014/main" id="{C84BB12F-DDB5-46B1-838F-B64CB9322901}"/>
              </a:ext>
            </a:extLst>
          </p:cNvPr>
          <p:cNvSpPr/>
          <p:nvPr/>
        </p:nvSpPr>
        <p:spPr>
          <a:xfrm>
            <a:off x="11776758" y="1072464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hlinkClick r:id="rId16" action="ppaction://hlinksldjump"/>
            <a:extLst>
              <a:ext uri="{FF2B5EF4-FFF2-40B4-BE49-F238E27FC236}">
                <a16:creationId xmlns:a16="http://schemas.microsoft.com/office/drawing/2014/main" id="{F1F30FEC-3126-4896-898D-84EB7BDC79E0}"/>
              </a:ext>
            </a:extLst>
          </p:cNvPr>
          <p:cNvSpPr/>
          <p:nvPr/>
        </p:nvSpPr>
        <p:spPr>
          <a:xfrm>
            <a:off x="110521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hlinkClick r:id="rId17" action="ppaction://hlinksldjump"/>
            <a:extLst>
              <a:ext uri="{FF2B5EF4-FFF2-40B4-BE49-F238E27FC236}">
                <a16:creationId xmlns:a16="http://schemas.microsoft.com/office/drawing/2014/main" id="{84F959B6-85CB-4401-914F-BACD9754D257}"/>
              </a:ext>
            </a:extLst>
          </p:cNvPr>
          <p:cNvSpPr/>
          <p:nvPr/>
        </p:nvSpPr>
        <p:spPr>
          <a:xfrm>
            <a:off x="11420474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hlinkClick r:id="rId18" action="ppaction://hlinksldjump"/>
            <a:extLst>
              <a:ext uri="{FF2B5EF4-FFF2-40B4-BE49-F238E27FC236}">
                <a16:creationId xmlns:a16="http://schemas.microsoft.com/office/drawing/2014/main" id="{4FE5D4DF-497D-42F7-A39D-ABC6DC1D0722}"/>
              </a:ext>
            </a:extLst>
          </p:cNvPr>
          <p:cNvSpPr/>
          <p:nvPr/>
        </p:nvSpPr>
        <p:spPr>
          <a:xfrm>
            <a:off x="11776758" y="14541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hlinkClick r:id="rId19" action="ppaction://hlinksldjump"/>
            <a:extLst>
              <a:ext uri="{FF2B5EF4-FFF2-40B4-BE49-F238E27FC236}">
                <a16:creationId xmlns:a16="http://schemas.microsoft.com/office/drawing/2014/main" id="{21ED83A0-92CD-4314-A122-527FC6A29126}"/>
              </a:ext>
            </a:extLst>
          </p:cNvPr>
          <p:cNvSpPr/>
          <p:nvPr/>
        </p:nvSpPr>
        <p:spPr>
          <a:xfrm>
            <a:off x="110521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20" action="ppaction://hlinksldjump"/>
            <a:extLst>
              <a:ext uri="{FF2B5EF4-FFF2-40B4-BE49-F238E27FC236}">
                <a16:creationId xmlns:a16="http://schemas.microsoft.com/office/drawing/2014/main" id="{7D1CD1D4-6AAF-4DF1-BBAD-1B4993887578}"/>
              </a:ext>
            </a:extLst>
          </p:cNvPr>
          <p:cNvSpPr/>
          <p:nvPr/>
        </p:nvSpPr>
        <p:spPr>
          <a:xfrm>
            <a:off x="11420474" y="1809750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rId21" action="ppaction://hlinksldjump"/>
            <a:extLst>
              <a:ext uri="{FF2B5EF4-FFF2-40B4-BE49-F238E27FC236}">
                <a16:creationId xmlns:a16="http://schemas.microsoft.com/office/drawing/2014/main" id="{99F948F1-17DF-41B4-9EFD-50D3C1473AD9}"/>
              </a:ext>
            </a:extLst>
          </p:cNvPr>
          <p:cNvSpPr/>
          <p:nvPr/>
        </p:nvSpPr>
        <p:spPr>
          <a:xfrm>
            <a:off x="11783336" y="1816328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rId22" action="ppaction://hlinksldjump"/>
            <a:extLst>
              <a:ext uri="{FF2B5EF4-FFF2-40B4-BE49-F238E27FC236}">
                <a16:creationId xmlns:a16="http://schemas.microsoft.com/office/drawing/2014/main" id="{5F680FFA-DEE2-41BF-8A99-C134895BEE9F}"/>
              </a:ext>
            </a:extLst>
          </p:cNvPr>
          <p:cNvSpPr/>
          <p:nvPr/>
        </p:nvSpPr>
        <p:spPr>
          <a:xfrm>
            <a:off x="11052174" y="21923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23" action="ppaction://hlinksldjump"/>
            <a:extLst>
              <a:ext uri="{FF2B5EF4-FFF2-40B4-BE49-F238E27FC236}">
                <a16:creationId xmlns:a16="http://schemas.microsoft.com/office/drawing/2014/main" id="{2FB2E352-CB7F-403A-A195-E98F4BBE2B5C}"/>
              </a:ext>
            </a:extLst>
          </p:cNvPr>
          <p:cNvSpPr/>
          <p:nvPr/>
        </p:nvSpPr>
        <p:spPr>
          <a:xfrm>
            <a:off x="11441640" y="2166939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rId24" action="ppaction://hlinksldjump"/>
            <a:extLst>
              <a:ext uri="{FF2B5EF4-FFF2-40B4-BE49-F238E27FC236}">
                <a16:creationId xmlns:a16="http://schemas.microsoft.com/office/drawing/2014/main" id="{E844077A-DDFB-404A-AB24-0C6D264F459F}"/>
              </a:ext>
            </a:extLst>
          </p:cNvPr>
          <p:cNvSpPr/>
          <p:nvPr/>
        </p:nvSpPr>
        <p:spPr>
          <a:xfrm>
            <a:off x="11797924" y="2179481"/>
            <a:ext cx="3619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FAF0C63-7D4A-4AF1-B97B-73E91AEB6741}"/>
              </a:ext>
            </a:extLst>
          </p:cNvPr>
          <p:cNvSpPr txBox="1"/>
          <p:nvPr/>
        </p:nvSpPr>
        <p:spPr>
          <a:xfrm>
            <a:off x="11026776" y="57943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Round</a:t>
            </a:r>
          </a:p>
        </p:txBody>
      </p:sp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040137A2-D7A2-4EC1-9438-89497C5813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755" b="26938"/>
          <a:stretch/>
        </p:blipFill>
        <p:spPr>
          <a:xfrm rot="7608497">
            <a:off x="11961887" y="786665"/>
            <a:ext cx="259508" cy="305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FBF964-7BC9-100E-8D5C-70FAB930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137160"/>
            <a:ext cx="8490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V Boli" panose="02000500030200090000" pitchFamily="2" charset="0"/>
                <a:cs typeface="MV Boli" panose="02000500030200090000" pitchFamily="2" charset="0"/>
              </a:rPr>
              <a:t>Insert Question 6 Here </a:t>
            </a:r>
          </a:p>
        </p:txBody>
      </p:sp>
    </p:spTree>
    <p:extLst>
      <p:ext uri="{BB962C8B-B14F-4D97-AF65-F5344CB8AC3E}">
        <p14:creationId xmlns:p14="http://schemas.microsoft.com/office/powerpoint/2010/main" val="25852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13693</TotalTime>
  <Words>1717</Words>
  <Application>Microsoft Office PowerPoint</Application>
  <PresentationFormat>Widescreen</PresentationFormat>
  <Paragraphs>662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MV Boli</vt:lpstr>
      <vt:lpstr>Office Theme</vt:lpstr>
      <vt:lpstr>Bitmap Image</vt:lpstr>
      <vt:lpstr>PowerPoint Presentation</vt:lpstr>
      <vt:lpstr>PowerPoint Presentation</vt:lpstr>
      <vt:lpstr>PowerPoint Presentation</vt:lpstr>
      <vt:lpstr>Insert Question 1 Here </vt:lpstr>
      <vt:lpstr>Insert Question 2 Here </vt:lpstr>
      <vt:lpstr>Insert Question 3 Here </vt:lpstr>
      <vt:lpstr>Insert Question 4 Here </vt:lpstr>
      <vt:lpstr>Insert Question 5 Here </vt:lpstr>
      <vt:lpstr>Insert Question 6 Here </vt:lpstr>
      <vt:lpstr>PowerPoint Presentation</vt:lpstr>
      <vt:lpstr>PowerPoint Presentation</vt:lpstr>
      <vt:lpstr>Insert Question 9 Here </vt:lpstr>
      <vt:lpstr>Insert Question 10 Here </vt:lpstr>
      <vt:lpstr>PowerPoint Presentation</vt:lpstr>
      <vt:lpstr>Insert Question 12 Here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Gleason</dc:creator>
  <cp:lastModifiedBy>Matthew Gleason</cp:lastModifiedBy>
  <cp:revision>8</cp:revision>
  <dcterms:created xsi:type="dcterms:W3CDTF">2022-04-01T06:46:43Z</dcterms:created>
  <dcterms:modified xsi:type="dcterms:W3CDTF">2022-08-20T23:36:14Z</dcterms:modified>
</cp:coreProperties>
</file>