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3" r:id="rId2"/>
    <p:sldId id="280" r:id="rId3"/>
    <p:sldId id="256" r:id="rId4"/>
    <p:sldId id="257" r:id="rId5"/>
    <p:sldId id="258" r:id="rId6"/>
    <p:sldId id="259" r:id="rId7"/>
    <p:sldId id="260" r:id="rId8"/>
    <p:sldId id="261" r:id="rId9"/>
    <p:sldId id="307" r:id="rId10"/>
    <p:sldId id="262" r:id="rId11"/>
    <p:sldId id="264" r:id="rId12"/>
    <p:sldId id="265" r:id="rId13"/>
    <p:sldId id="266" r:id="rId14"/>
    <p:sldId id="267" r:id="rId15"/>
    <p:sldId id="268" r:id="rId16"/>
    <p:sldId id="308" r:id="rId17"/>
    <p:sldId id="269" r:id="rId18"/>
    <p:sldId id="271" r:id="rId19"/>
    <p:sldId id="272" r:id="rId20"/>
    <p:sldId id="273" r:id="rId21"/>
    <p:sldId id="276" r:id="rId22"/>
    <p:sldId id="277" r:id="rId23"/>
    <p:sldId id="309" r:id="rId24"/>
    <p:sldId id="279" r:id="rId25"/>
    <p:sldId id="281" r:id="rId26"/>
    <p:sldId id="282" r:id="rId27"/>
    <p:sldId id="283" r:id="rId28"/>
    <p:sldId id="284" r:id="rId29"/>
    <p:sldId id="285" r:id="rId30"/>
    <p:sldId id="310" r:id="rId31"/>
    <p:sldId id="287" r:id="rId32"/>
    <p:sldId id="288" r:id="rId33"/>
    <p:sldId id="289" r:id="rId34"/>
    <p:sldId id="290" r:id="rId35"/>
    <p:sldId id="291" r:id="rId36"/>
    <p:sldId id="292" r:id="rId37"/>
    <p:sldId id="311" r:id="rId38"/>
    <p:sldId id="294" r:id="rId39"/>
    <p:sldId id="295" r:id="rId40"/>
    <p:sldId id="296" r:id="rId41"/>
    <p:sldId id="297" r:id="rId42"/>
    <p:sldId id="298" r:id="rId43"/>
    <p:sldId id="299" r:id="rId44"/>
    <p:sldId id="312" r:id="rId45"/>
    <p:sldId id="301" r:id="rId46"/>
    <p:sldId id="302" r:id="rId47"/>
    <p:sldId id="303" r:id="rId48"/>
    <p:sldId id="304" r:id="rId49"/>
    <p:sldId id="305" r:id="rId50"/>
    <p:sldId id="306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2" autoAdjust="0"/>
    <p:restoredTop sz="94660"/>
  </p:normalViewPr>
  <p:slideViewPr>
    <p:cSldViewPr>
      <p:cViewPr varScale="1">
        <p:scale>
          <a:sx n="70" d="100"/>
          <a:sy n="70" d="100"/>
        </p:scale>
        <p:origin x="-1156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59B8-5D80-4A5D-8C2E-1F127CA91191}" type="datetimeFigureOut">
              <a:rPr lang="en-AU" smtClean="0"/>
              <a:t>14/02/2023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7AC7-E94E-4E8F-9E5C-7C6FCC71E45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76023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59B8-5D80-4A5D-8C2E-1F127CA91191}" type="datetimeFigureOut">
              <a:rPr lang="en-AU" smtClean="0"/>
              <a:t>14/02/2023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7AC7-E94E-4E8F-9E5C-7C6FCC71E45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45996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59B8-5D80-4A5D-8C2E-1F127CA91191}" type="datetimeFigureOut">
              <a:rPr lang="en-AU" smtClean="0"/>
              <a:t>14/02/2023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7AC7-E94E-4E8F-9E5C-7C6FCC71E45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12239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59B8-5D80-4A5D-8C2E-1F127CA91191}" type="datetimeFigureOut">
              <a:rPr lang="en-AU" smtClean="0"/>
              <a:t>14/02/2023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7AC7-E94E-4E8F-9E5C-7C6FCC71E45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41433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59B8-5D80-4A5D-8C2E-1F127CA91191}" type="datetimeFigureOut">
              <a:rPr lang="en-AU" smtClean="0"/>
              <a:t>14/02/2023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7AC7-E94E-4E8F-9E5C-7C6FCC71E45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08518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59B8-5D80-4A5D-8C2E-1F127CA91191}" type="datetimeFigureOut">
              <a:rPr lang="en-AU" smtClean="0"/>
              <a:t>14/02/2023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7AC7-E94E-4E8F-9E5C-7C6FCC71E45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58302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59B8-5D80-4A5D-8C2E-1F127CA91191}" type="datetimeFigureOut">
              <a:rPr lang="en-AU" smtClean="0"/>
              <a:t>14/02/2023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7AC7-E94E-4E8F-9E5C-7C6FCC71E45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06512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59B8-5D80-4A5D-8C2E-1F127CA91191}" type="datetimeFigureOut">
              <a:rPr lang="en-AU" smtClean="0"/>
              <a:t>14/02/2023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7AC7-E94E-4E8F-9E5C-7C6FCC71E45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5247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59B8-5D80-4A5D-8C2E-1F127CA91191}" type="datetimeFigureOut">
              <a:rPr lang="en-AU" smtClean="0"/>
              <a:t>14/02/2023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7AC7-E94E-4E8F-9E5C-7C6FCC71E45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53430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59B8-5D80-4A5D-8C2E-1F127CA91191}" type="datetimeFigureOut">
              <a:rPr lang="en-AU" smtClean="0"/>
              <a:t>14/02/2023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7AC7-E94E-4E8F-9E5C-7C6FCC71E45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7168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59B8-5D80-4A5D-8C2E-1F127CA91191}" type="datetimeFigureOut">
              <a:rPr lang="en-AU" smtClean="0"/>
              <a:t>14/02/2023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7AC7-E94E-4E8F-9E5C-7C6FCC71E45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2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559B8-5D80-4A5D-8C2E-1F127CA91191}" type="datetimeFigureOut">
              <a:rPr lang="en-AU" smtClean="0"/>
              <a:t>14/02/2023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C7AC7-E94E-4E8F-9E5C-7C6FCC71E45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09823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7.gif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7.gif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7.gif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7.gif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7.gif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7.gif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8.gif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8.gif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8.gif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8.gif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8.gif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8.gif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1.jpeg"/><Relationship Id="rId4" Type="http://schemas.openxmlformats.org/officeDocument/2006/relationships/image" Target="../media/image9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1.jpeg"/><Relationship Id="rId4" Type="http://schemas.openxmlformats.org/officeDocument/2006/relationships/image" Target="../media/image9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1.jpeg"/><Relationship Id="rId4" Type="http://schemas.openxmlformats.org/officeDocument/2006/relationships/image" Target="../media/image9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1.jpeg"/><Relationship Id="rId4" Type="http://schemas.openxmlformats.org/officeDocument/2006/relationships/image" Target="../media/image9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1.jpeg"/><Relationship Id="rId4" Type="http://schemas.openxmlformats.org/officeDocument/2006/relationships/image" Target="../media/image9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9.gif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10.gif"/><Relationship Id="rId4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10.gif"/><Relationship Id="rId4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10.gif"/><Relationship Id="rId4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10.gif"/><Relationship Id="rId4" Type="http://schemas.openxmlformats.org/officeDocument/2006/relationships/image" Target="../media/image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10.gif"/><Relationship Id="rId4" Type="http://schemas.openxmlformats.org/officeDocument/2006/relationships/image" Target="../media/image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10.gif"/><Relationship Id="rId4" Type="http://schemas.openxmlformats.org/officeDocument/2006/relationships/image" Target="../media/image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1.jpeg"/><Relationship Id="rId4" Type="http://schemas.openxmlformats.org/officeDocument/2006/relationships/image" Target="../media/image11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1.jpeg"/><Relationship Id="rId4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1.jpeg"/><Relationship Id="rId4" Type="http://schemas.openxmlformats.org/officeDocument/2006/relationships/image" Target="../media/image11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1.jpeg"/><Relationship Id="rId4" Type="http://schemas.openxmlformats.org/officeDocument/2006/relationships/image" Target="../media/image11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1.jpeg"/><Relationship Id="rId4" Type="http://schemas.openxmlformats.org/officeDocument/2006/relationships/image" Target="../media/image11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1.jpeg"/><Relationship Id="rId4" Type="http://schemas.openxmlformats.org/officeDocument/2006/relationships/image" Target="../media/image11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1.jpeg"/><Relationship Id="rId4" Type="http://schemas.openxmlformats.org/officeDocument/2006/relationships/image" Target="../media/image12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1.jpeg"/><Relationship Id="rId4" Type="http://schemas.openxmlformats.org/officeDocument/2006/relationships/image" Target="../media/image12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1.jpeg"/><Relationship Id="rId4" Type="http://schemas.openxmlformats.org/officeDocument/2006/relationships/image" Target="../media/image12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1.jpeg"/><Relationship Id="rId4" Type="http://schemas.openxmlformats.org/officeDocument/2006/relationships/image" Target="../media/image12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1.jpeg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1.jpeg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星空のイラスト（背景素材） | かわいいフリー素材集 いらすとや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" y="0"/>
            <a:ext cx="91375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1600" y="432455"/>
            <a:ext cx="75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200" dirty="0" smtClean="0">
                <a:solidFill>
                  <a:schemeClr val="bg1"/>
                </a:solidFill>
                <a:latin typeface="Comic Sans MS" pitchFamily="66" charset="0"/>
              </a:rPr>
              <a:t>Asleep / Awake</a:t>
            </a:r>
            <a:endParaRPr lang="en-AU" sz="72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47106" name="Picture 2" descr="Sleeping Mario GIF - Sleeping Mario - Discover &amp; Share GIF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93064"/>
            <a:ext cx="8496940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70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星空のイラスト（背景素材） | かわいいフリー素材集 いらすとや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" y="0"/>
            <a:ext cx="9137592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2627784" y="116632"/>
            <a:ext cx="4248472" cy="2664296"/>
          </a:xfrm>
          <a:prstGeom prst="cloudCallout">
            <a:avLst>
              <a:gd name="adj1" fmla="val -15000"/>
              <a:gd name="adj2" fmla="val 7982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/>
          <p:cNvSpPr txBox="1"/>
          <p:nvPr/>
        </p:nvSpPr>
        <p:spPr>
          <a:xfrm>
            <a:off x="3203848" y="836712"/>
            <a:ext cx="30963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dirty="0">
                <a:latin typeface="Comic Sans MS" pitchFamily="66" charset="0"/>
              </a:rPr>
              <a:t>*word*</a:t>
            </a:r>
          </a:p>
          <a:p>
            <a:pPr algn="ctr"/>
            <a:endParaRPr lang="en-AU" sz="6000" dirty="0">
              <a:latin typeface="Comic Sans MS" pitchFamily="66" charset="0"/>
            </a:endParaRPr>
          </a:p>
        </p:txBody>
      </p:sp>
      <p:pic>
        <p:nvPicPr>
          <p:cNvPr id="2050" name="Picture 2" descr="Anime Sleeping GIF - Anime Sleeping Tired - Discover &amp; Share GIF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42" y="3690618"/>
            <a:ext cx="9154341" cy="316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496" y="87015"/>
            <a:ext cx="2736304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400" dirty="0" smtClean="0">
                <a:latin typeface="Comic Sans MS" pitchFamily="66" charset="0"/>
              </a:rPr>
              <a:t>Player 1 wake up!</a:t>
            </a:r>
            <a:endParaRPr lang="en-AU" sz="2400" dirty="0">
              <a:latin typeface="Comic Sans MS" pitchFamily="66" charset="0"/>
            </a:endParaRPr>
          </a:p>
        </p:txBody>
      </p:sp>
      <p:pic>
        <p:nvPicPr>
          <p:cNvPr id="8" name="Crickets Night Time Sound FX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63813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6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星空のイラスト（背景素材） | かわいいフリー素材集 いらすとや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" y="0"/>
            <a:ext cx="9137592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2627784" y="116632"/>
            <a:ext cx="4248472" cy="2664296"/>
          </a:xfrm>
          <a:prstGeom prst="cloudCallout">
            <a:avLst>
              <a:gd name="adj1" fmla="val -15000"/>
              <a:gd name="adj2" fmla="val 7982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/>
          <p:cNvSpPr txBox="1"/>
          <p:nvPr/>
        </p:nvSpPr>
        <p:spPr>
          <a:xfrm>
            <a:off x="3203848" y="836712"/>
            <a:ext cx="30963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dirty="0">
                <a:latin typeface="Comic Sans MS" pitchFamily="66" charset="0"/>
              </a:rPr>
              <a:t>*word*</a:t>
            </a:r>
          </a:p>
          <a:p>
            <a:pPr algn="ctr"/>
            <a:endParaRPr lang="en-AU" sz="6000" dirty="0">
              <a:latin typeface="Comic Sans MS" pitchFamily="66" charset="0"/>
            </a:endParaRPr>
          </a:p>
        </p:txBody>
      </p:sp>
      <p:pic>
        <p:nvPicPr>
          <p:cNvPr id="2050" name="Picture 2" descr="Anime Sleeping GIF - Anime Sleeping Tired - Discover &amp; Share GIF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42" y="3690618"/>
            <a:ext cx="9154341" cy="316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496" y="87015"/>
            <a:ext cx="2736304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400" dirty="0" smtClean="0">
                <a:latin typeface="Comic Sans MS" pitchFamily="66" charset="0"/>
              </a:rPr>
              <a:t>Player 2 wake up!</a:t>
            </a:r>
            <a:endParaRPr lang="en-AU" sz="2400" dirty="0">
              <a:latin typeface="Comic Sans MS" pitchFamily="66" charset="0"/>
            </a:endParaRPr>
          </a:p>
        </p:txBody>
      </p:sp>
      <p:pic>
        <p:nvPicPr>
          <p:cNvPr id="7" name="Crickets Night Time Sound FX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63813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7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星空のイラスト（背景素材） | かわいいフリー素材集 いらすとや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" y="0"/>
            <a:ext cx="9137592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2627784" y="116632"/>
            <a:ext cx="4248472" cy="2664296"/>
          </a:xfrm>
          <a:prstGeom prst="cloudCallout">
            <a:avLst>
              <a:gd name="adj1" fmla="val -15000"/>
              <a:gd name="adj2" fmla="val 7982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/>
          <p:cNvSpPr txBox="1"/>
          <p:nvPr/>
        </p:nvSpPr>
        <p:spPr>
          <a:xfrm>
            <a:off x="3203848" y="836712"/>
            <a:ext cx="3096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dirty="0">
                <a:latin typeface="Comic Sans MS" pitchFamily="66" charset="0"/>
              </a:rPr>
              <a:t>*word*</a:t>
            </a:r>
          </a:p>
        </p:txBody>
      </p:sp>
      <p:pic>
        <p:nvPicPr>
          <p:cNvPr id="2050" name="Picture 2" descr="Anime Sleeping GIF - Anime Sleeping Tired - Discover &amp; Share GIF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42" y="3690618"/>
            <a:ext cx="9154341" cy="316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496" y="87015"/>
            <a:ext cx="2736304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400" dirty="0" smtClean="0">
                <a:latin typeface="Comic Sans MS" pitchFamily="66" charset="0"/>
              </a:rPr>
              <a:t>Player 3 wake up!</a:t>
            </a:r>
            <a:endParaRPr lang="en-AU" sz="2400" dirty="0">
              <a:latin typeface="Comic Sans MS" pitchFamily="66" charset="0"/>
            </a:endParaRPr>
          </a:p>
        </p:txBody>
      </p:sp>
      <p:pic>
        <p:nvPicPr>
          <p:cNvPr id="7" name="Crickets Night Time Sound FX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63813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7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星空のイラスト（背景素材） | かわいいフリー素材集 いらすとや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" y="0"/>
            <a:ext cx="9137592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2627784" y="116632"/>
            <a:ext cx="4248472" cy="2664296"/>
          </a:xfrm>
          <a:prstGeom prst="cloudCallout">
            <a:avLst>
              <a:gd name="adj1" fmla="val -15000"/>
              <a:gd name="adj2" fmla="val 7982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/>
          <p:cNvSpPr txBox="1"/>
          <p:nvPr/>
        </p:nvSpPr>
        <p:spPr>
          <a:xfrm>
            <a:off x="3203848" y="836712"/>
            <a:ext cx="3096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dirty="0">
                <a:latin typeface="Comic Sans MS" pitchFamily="66" charset="0"/>
              </a:rPr>
              <a:t>*word*</a:t>
            </a:r>
          </a:p>
        </p:txBody>
      </p:sp>
      <p:pic>
        <p:nvPicPr>
          <p:cNvPr id="2050" name="Picture 2" descr="Anime Sleeping GIF - Anime Sleeping Tired - Discover &amp; Share GIF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42" y="3690618"/>
            <a:ext cx="9154341" cy="316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496" y="87015"/>
            <a:ext cx="2736304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400" dirty="0" smtClean="0">
                <a:latin typeface="Comic Sans MS" pitchFamily="66" charset="0"/>
              </a:rPr>
              <a:t>Player 4 wake up!</a:t>
            </a:r>
            <a:endParaRPr lang="en-AU" sz="2400" dirty="0">
              <a:latin typeface="Comic Sans MS" pitchFamily="66" charset="0"/>
            </a:endParaRPr>
          </a:p>
        </p:txBody>
      </p:sp>
      <p:pic>
        <p:nvPicPr>
          <p:cNvPr id="7" name="Crickets Night Time Sound FX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63813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7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星空のイラスト（背景素材） | かわいいフリー素材集 いらすとや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" y="0"/>
            <a:ext cx="9137592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2627784" y="116632"/>
            <a:ext cx="4248472" cy="2664296"/>
          </a:xfrm>
          <a:prstGeom prst="cloudCallout">
            <a:avLst>
              <a:gd name="adj1" fmla="val -15000"/>
              <a:gd name="adj2" fmla="val 7982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/>
          <p:cNvSpPr txBox="1"/>
          <p:nvPr/>
        </p:nvSpPr>
        <p:spPr>
          <a:xfrm>
            <a:off x="3203848" y="836712"/>
            <a:ext cx="30963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dirty="0">
                <a:latin typeface="Comic Sans MS" pitchFamily="66" charset="0"/>
              </a:rPr>
              <a:t>*word*</a:t>
            </a:r>
          </a:p>
          <a:p>
            <a:pPr algn="ctr"/>
            <a:endParaRPr lang="en-AU" sz="6000" dirty="0">
              <a:latin typeface="Comic Sans MS" pitchFamily="66" charset="0"/>
            </a:endParaRPr>
          </a:p>
        </p:txBody>
      </p:sp>
      <p:pic>
        <p:nvPicPr>
          <p:cNvPr id="2050" name="Picture 2" descr="Anime Sleeping GIF - Anime Sleeping Tired - Discover &amp; Share GIF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42" y="3690618"/>
            <a:ext cx="9154341" cy="316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496" y="87015"/>
            <a:ext cx="2736304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400" dirty="0" smtClean="0">
                <a:latin typeface="Comic Sans MS" pitchFamily="66" charset="0"/>
              </a:rPr>
              <a:t>Player 5 wake up!</a:t>
            </a:r>
            <a:endParaRPr lang="en-AU" sz="2400" dirty="0">
              <a:latin typeface="Comic Sans MS" pitchFamily="66" charset="0"/>
            </a:endParaRPr>
          </a:p>
        </p:txBody>
      </p:sp>
      <p:pic>
        <p:nvPicPr>
          <p:cNvPr id="7" name="Crickets Night Time Sound FX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63813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7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星空のイラスト（背景素材） | かわいいフリー素材集 いらすとや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" y="0"/>
            <a:ext cx="9137592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nime Sleeping GIF - Anime Sleeping Tired - Discover &amp; Share GIF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42" y="3690618"/>
            <a:ext cx="9154341" cy="316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1190" y="332656"/>
            <a:ext cx="8280920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6000" dirty="0" smtClean="0">
                <a:latin typeface="Comic Sans MS" pitchFamily="66" charset="0"/>
              </a:rPr>
              <a:t>*ANSWER*</a:t>
            </a:r>
            <a:endParaRPr lang="en-AU" sz="6000" dirty="0">
              <a:latin typeface="Comic Sans MS" pitchFamily="66" charset="0"/>
            </a:endParaRPr>
          </a:p>
        </p:txBody>
      </p:sp>
      <p:pic>
        <p:nvPicPr>
          <p:cNvPr id="5" name="Analog-alarm-clock-bell-rings-short-sound-effec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7990" y="644112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83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星空のイラスト（背景素材） | かわいいフリー素材集 いらすとや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" y="0"/>
            <a:ext cx="91375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2" name="Picture 2" descr="Sleepy Sleeping GIF - Tenor GIF Keyboard - Bring Personality To Your  Conversations | Say more with Tenor | Sleeping gif, Free animated gifs,  Cute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59" y="1556792"/>
            <a:ext cx="7424823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46198" y="401185"/>
            <a:ext cx="6696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800" dirty="0" smtClean="0">
                <a:solidFill>
                  <a:schemeClr val="bg1"/>
                </a:solidFill>
                <a:latin typeface="Comic Sans MS" pitchFamily="66" charset="0"/>
              </a:rPr>
              <a:t>Everyone go to sleep!</a:t>
            </a:r>
            <a:endParaRPr lang="en-AU" sz="4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5" name="Super Mario 64 - Piranha Plant Sleeping Musi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2559" y="1979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1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9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星空のイラスト（背景素材） | かわいいフリー素材集 いらすとや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" y="0"/>
            <a:ext cx="9137592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03848" y="836712"/>
            <a:ext cx="3096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dirty="0" smtClean="0">
                <a:latin typeface="Comic Sans MS" pitchFamily="66" charset="0"/>
              </a:rPr>
              <a:t>beaten</a:t>
            </a:r>
            <a:endParaRPr lang="en-AU" sz="6000" dirty="0">
              <a:latin typeface="Comic Sans MS" pitchFamily="66" charset="0"/>
            </a:endParaRPr>
          </a:p>
        </p:txBody>
      </p:sp>
      <p:pic>
        <p:nvPicPr>
          <p:cNvPr id="8194" name="Picture 2" descr="Sleep Kirby GIF - Sleep Kirby Cute - Discover &amp; Share GIF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2026"/>
            <a:ext cx="9144000" cy="316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2627784" y="116632"/>
            <a:ext cx="4248472" cy="2664296"/>
          </a:xfrm>
          <a:prstGeom prst="cloudCallout">
            <a:avLst>
              <a:gd name="adj1" fmla="val -13190"/>
              <a:gd name="adj2" fmla="val 1041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/>
          <p:cNvSpPr txBox="1"/>
          <p:nvPr/>
        </p:nvSpPr>
        <p:spPr>
          <a:xfrm>
            <a:off x="3027032" y="548680"/>
            <a:ext cx="3096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dirty="0">
                <a:latin typeface="Comic Sans MS" pitchFamily="66" charset="0"/>
              </a:rPr>
              <a:t>*word*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496" y="87015"/>
            <a:ext cx="2736304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400" dirty="0" smtClean="0">
                <a:latin typeface="Comic Sans MS" pitchFamily="66" charset="0"/>
              </a:rPr>
              <a:t>Player 1 wake up!</a:t>
            </a:r>
            <a:endParaRPr lang="en-AU" sz="2400" dirty="0">
              <a:latin typeface="Comic Sans MS" pitchFamily="66" charset="0"/>
            </a:endParaRPr>
          </a:p>
        </p:txBody>
      </p:sp>
      <p:pic>
        <p:nvPicPr>
          <p:cNvPr id="9" name="Crickets Night Time Sound FX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63813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星空のイラスト（背景素材） | かわいいフリー素材集 いらすとや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" y="0"/>
            <a:ext cx="9137592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03848" y="836712"/>
            <a:ext cx="3096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dirty="0" smtClean="0">
                <a:latin typeface="Comic Sans MS" pitchFamily="66" charset="0"/>
              </a:rPr>
              <a:t>beaten</a:t>
            </a:r>
            <a:endParaRPr lang="en-AU" sz="6000" dirty="0">
              <a:latin typeface="Comic Sans MS" pitchFamily="66" charset="0"/>
            </a:endParaRPr>
          </a:p>
        </p:txBody>
      </p:sp>
      <p:pic>
        <p:nvPicPr>
          <p:cNvPr id="8194" name="Picture 2" descr="Sleep Kirby GIF - Sleep Kirby Cute - Discover &amp; Share GIF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2026"/>
            <a:ext cx="9144000" cy="316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2627784" y="116632"/>
            <a:ext cx="4248472" cy="2664296"/>
          </a:xfrm>
          <a:prstGeom prst="cloudCallout">
            <a:avLst>
              <a:gd name="adj1" fmla="val -13190"/>
              <a:gd name="adj2" fmla="val 1041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/>
          <p:cNvSpPr txBox="1"/>
          <p:nvPr/>
        </p:nvSpPr>
        <p:spPr>
          <a:xfrm>
            <a:off x="2771800" y="940948"/>
            <a:ext cx="37444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dirty="0">
                <a:latin typeface="Comic Sans MS" pitchFamily="66" charset="0"/>
              </a:rPr>
              <a:t>*word*</a:t>
            </a:r>
          </a:p>
          <a:p>
            <a:pPr algn="ctr"/>
            <a:endParaRPr lang="en-AU" sz="6000" dirty="0"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96" y="87015"/>
            <a:ext cx="2736304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400" dirty="0" smtClean="0">
                <a:latin typeface="Comic Sans MS" pitchFamily="66" charset="0"/>
              </a:rPr>
              <a:t>Player 2 wake up!</a:t>
            </a:r>
            <a:endParaRPr lang="en-AU" sz="2400" dirty="0">
              <a:latin typeface="Comic Sans MS" pitchFamily="66" charset="0"/>
            </a:endParaRPr>
          </a:p>
        </p:txBody>
      </p:sp>
      <p:pic>
        <p:nvPicPr>
          <p:cNvPr id="8" name="Crickets Night Time Sound FX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63813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15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星空のイラスト（背景素材） | かわいいフリー素材集 いらすとや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" y="0"/>
            <a:ext cx="9137592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03848" y="836712"/>
            <a:ext cx="3096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dirty="0" smtClean="0">
                <a:latin typeface="Comic Sans MS" pitchFamily="66" charset="0"/>
              </a:rPr>
              <a:t>beaten</a:t>
            </a:r>
            <a:endParaRPr lang="en-AU" sz="6000" dirty="0">
              <a:latin typeface="Comic Sans MS" pitchFamily="66" charset="0"/>
            </a:endParaRPr>
          </a:p>
        </p:txBody>
      </p:sp>
      <p:pic>
        <p:nvPicPr>
          <p:cNvPr id="8194" name="Picture 2" descr="Sleep Kirby GIF - Sleep Kirby Cute - Discover &amp; Share GIF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2026"/>
            <a:ext cx="9144000" cy="316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2627784" y="116632"/>
            <a:ext cx="4248472" cy="2664296"/>
          </a:xfrm>
          <a:prstGeom prst="cloudCallout">
            <a:avLst>
              <a:gd name="adj1" fmla="val -13190"/>
              <a:gd name="adj2" fmla="val 1041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/>
          <p:cNvSpPr txBox="1"/>
          <p:nvPr/>
        </p:nvSpPr>
        <p:spPr>
          <a:xfrm>
            <a:off x="2879812" y="479284"/>
            <a:ext cx="37444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dirty="0">
                <a:latin typeface="Comic Sans MS" pitchFamily="66" charset="0"/>
              </a:rPr>
              <a:t>*word*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496" y="87015"/>
            <a:ext cx="2736304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400" dirty="0" smtClean="0">
                <a:latin typeface="Comic Sans MS" pitchFamily="66" charset="0"/>
              </a:rPr>
              <a:t>Player 3 wake up!</a:t>
            </a:r>
            <a:endParaRPr lang="en-AU" sz="2400" dirty="0">
              <a:latin typeface="Comic Sans MS" pitchFamily="66" charset="0"/>
            </a:endParaRPr>
          </a:p>
        </p:txBody>
      </p:sp>
      <p:pic>
        <p:nvPicPr>
          <p:cNvPr id="8" name="Crickets Night Time Sound FX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63813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15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星空のイラスト（背景素材） | かわいいフリー素材集 いらすとや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" y="0"/>
            <a:ext cx="91375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2" name="Picture 2" descr="Sleepy Sleeping GIF - Tenor GIF Keyboard - Bring Personality To Your  Conversations | Say more with Tenor | Sleeping gif, Free animated gifs,  Cute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59" y="1556792"/>
            <a:ext cx="7424823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46198" y="401185"/>
            <a:ext cx="6696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800" dirty="0" smtClean="0">
                <a:solidFill>
                  <a:schemeClr val="bg1"/>
                </a:solidFill>
                <a:latin typeface="Comic Sans MS" pitchFamily="66" charset="0"/>
              </a:rPr>
              <a:t>Everyone go to sleep!</a:t>
            </a:r>
            <a:endParaRPr lang="en-AU" sz="4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2" name="Super Mario 64 - Piranha Plant Sleeping Musi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2559" y="1979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4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9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星空のイラスト（背景素材） | かわいいフリー素材集 いらすとや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" y="0"/>
            <a:ext cx="9137592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03848" y="836712"/>
            <a:ext cx="3096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dirty="0" smtClean="0">
                <a:latin typeface="Comic Sans MS" pitchFamily="66" charset="0"/>
              </a:rPr>
              <a:t>beaten</a:t>
            </a:r>
            <a:endParaRPr lang="en-AU" sz="6000" dirty="0">
              <a:latin typeface="Comic Sans MS" pitchFamily="66" charset="0"/>
            </a:endParaRPr>
          </a:p>
        </p:txBody>
      </p:sp>
      <p:pic>
        <p:nvPicPr>
          <p:cNvPr id="8194" name="Picture 2" descr="Sleep Kirby GIF - Sleep Kirby Cute - Discover &amp; Share GIF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2026"/>
            <a:ext cx="9144000" cy="316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2627784" y="116632"/>
            <a:ext cx="4248472" cy="2664296"/>
          </a:xfrm>
          <a:prstGeom prst="cloudCallout">
            <a:avLst>
              <a:gd name="adj1" fmla="val -13190"/>
              <a:gd name="adj2" fmla="val 1041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/>
          <p:cNvSpPr txBox="1"/>
          <p:nvPr/>
        </p:nvSpPr>
        <p:spPr>
          <a:xfrm>
            <a:off x="3203848" y="504927"/>
            <a:ext cx="30963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dirty="0">
                <a:latin typeface="Comic Sans MS" pitchFamily="66" charset="0"/>
              </a:rPr>
              <a:t>*word*</a:t>
            </a:r>
          </a:p>
          <a:p>
            <a:pPr algn="ctr"/>
            <a:endParaRPr lang="en-AU" sz="6000" dirty="0" smtClean="0">
              <a:latin typeface="Comic Sans MS" pitchFamily="66" charset="0"/>
            </a:endParaRPr>
          </a:p>
          <a:p>
            <a:pPr algn="ctr"/>
            <a:endParaRPr lang="en-AU" sz="6000" dirty="0"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96" y="87015"/>
            <a:ext cx="2736304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400" dirty="0" smtClean="0">
                <a:latin typeface="Comic Sans MS" pitchFamily="66" charset="0"/>
              </a:rPr>
              <a:t>Player 4 wake up!</a:t>
            </a:r>
            <a:endParaRPr lang="en-AU" sz="2400" dirty="0">
              <a:latin typeface="Comic Sans MS" pitchFamily="66" charset="0"/>
            </a:endParaRPr>
          </a:p>
        </p:txBody>
      </p:sp>
      <p:pic>
        <p:nvPicPr>
          <p:cNvPr id="8" name="Crickets Night Time Sound FX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63813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15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星空のイラスト（背景素材） | かわいいフリー素材集 いらすとや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" y="0"/>
            <a:ext cx="9137592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03848" y="836712"/>
            <a:ext cx="3096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dirty="0" smtClean="0">
                <a:latin typeface="Comic Sans MS" pitchFamily="66" charset="0"/>
              </a:rPr>
              <a:t>beaten</a:t>
            </a:r>
            <a:endParaRPr lang="en-AU" sz="6000" dirty="0">
              <a:latin typeface="Comic Sans MS" pitchFamily="66" charset="0"/>
            </a:endParaRPr>
          </a:p>
        </p:txBody>
      </p:sp>
      <p:pic>
        <p:nvPicPr>
          <p:cNvPr id="8194" name="Picture 2" descr="Sleep Kirby GIF - Sleep Kirby Cute - Discover &amp; Share GIF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2026"/>
            <a:ext cx="9144000" cy="316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2627784" y="116632"/>
            <a:ext cx="4248472" cy="2664296"/>
          </a:xfrm>
          <a:prstGeom prst="cloudCallout">
            <a:avLst>
              <a:gd name="adj1" fmla="val -13190"/>
              <a:gd name="adj2" fmla="val 1041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/>
          <p:cNvSpPr txBox="1"/>
          <p:nvPr/>
        </p:nvSpPr>
        <p:spPr>
          <a:xfrm>
            <a:off x="3356248" y="989112"/>
            <a:ext cx="30963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dirty="0">
                <a:latin typeface="Comic Sans MS" pitchFamily="66" charset="0"/>
              </a:rPr>
              <a:t>*word*</a:t>
            </a:r>
          </a:p>
          <a:p>
            <a:pPr algn="ctr"/>
            <a:endParaRPr lang="en-AU" sz="6000" dirty="0"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96" y="87015"/>
            <a:ext cx="2736304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400" dirty="0" smtClean="0">
                <a:latin typeface="Comic Sans MS" pitchFamily="66" charset="0"/>
              </a:rPr>
              <a:t>Player 5 wake up!</a:t>
            </a:r>
            <a:endParaRPr lang="en-AU" sz="2400" dirty="0">
              <a:latin typeface="Comic Sans MS" pitchFamily="66" charset="0"/>
            </a:endParaRPr>
          </a:p>
        </p:txBody>
      </p:sp>
      <p:pic>
        <p:nvPicPr>
          <p:cNvPr id="8" name="Crickets Night Time Sound FX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63813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15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星空のイラスト（背景素材） | かわいいフリー素材集 いらすとや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" y="0"/>
            <a:ext cx="9137592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Sleep Kirby GIF - Sleep Kirby Cute - Discover &amp; Share GIF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2026"/>
            <a:ext cx="9144000" cy="316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1190" y="332656"/>
            <a:ext cx="8280920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6000" dirty="0" smtClean="0">
                <a:latin typeface="Comic Sans MS" pitchFamily="66" charset="0"/>
              </a:rPr>
              <a:t>*ANSWER*</a:t>
            </a:r>
            <a:endParaRPr lang="en-AU" sz="6000" dirty="0">
              <a:latin typeface="Comic Sans MS" pitchFamily="66" charset="0"/>
            </a:endParaRPr>
          </a:p>
        </p:txBody>
      </p:sp>
      <p:pic>
        <p:nvPicPr>
          <p:cNvPr id="5" name="Analog-alarm-clock-bell-rings-short-sound-effec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7990" y="644112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66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星空のイラスト（背景素材） | かわいいフリー素材集 いらすとや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" y="0"/>
            <a:ext cx="91375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2" name="Picture 2" descr="Sleepy Sleeping GIF - Tenor GIF Keyboard - Bring Personality To Your  Conversations | Say more with Tenor | Sleeping gif, Free animated gifs,  Cute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59" y="1556792"/>
            <a:ext cx="7424823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46198" y="401185"/>
            <a:ext cx="6696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800" dirty="0" smtClean="0">
                <a:solidFill>
                  <a:schemeClr val="bg1"/>
                </a:solidFill>
                <a:latin typeface="Comic Sans MS" pitchFamily="66" charset="0"/>
              </a:rPr>
              <a:t>Everyone go to sleep!</a:t>
            </a:r>
            <a:endParaRPr lang="en-AU" sz="4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5" name="Super Mario 64 - Piranha Plant Sleeping Musi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2559" y="1886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1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9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Best Sleep Cats GIFs | Gfyca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360282"/>
            <a:ext cx="9180512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星空のイラスト（背景素材） | かわいいフリー素材集 いらすとや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" y="0"/>
            <a:ext cx="9137592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03848" y="836712"/>
            <a:ext cx="3096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dirty="0" smtClean="0">
                <a:latin typeface="Comic Sans MS" pitchFamily="66" charset="0"/>
              </a:rPr>
              <a:t>beaten</a:t>
            </a:r>
            <a:endParaRPr lang="en-AU" sz="6000" dirty="0">
              <a:latin typeface="Comic Sans MS" pitchFamily="66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2627784" y="116632"/>
            <a:ext cx="4248472" cy="2664296"/>
          </a:xfrm>
          <a:prstGeom prst="cloudCallout">
            <a:avLst>
              <a:gd name="adj1" fmla="val 17922"/>
              <a:gd name="adj2" fmla="val 9332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/>
          <p:cNvSpPr txBox="1"/>
          <p:nvPr/>
        </p:nvSpPr>
        <p:spPr>
          <a:xfrm>
            <a:off x="3173510" y="645522"/>
            <a:ext cx="3384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dirty="0">
                <a:latin typeface="Comic Sans MS" pitchFamily="66" charset="0"/>
              </a:rPr>
              <a:t>*word*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496" y="87015"/>
            <a:ext cx="2736304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400" dirty="0" smtClean="0">
                <a:latin typeface="Comic Sans MS" pitchFamily="66" charset="0"/>
              </a:rPr>
              <a:t>Player 1 wake up!</a:t>
            </a:r>
            <a:endParaRPr lang="en-AU" sz="2400" dirty="0">
              <a:latin typeface="Comic Sans MS" pitchFamily="66" charset="0"/>
            </a:endParaRPr>
          </a:p>
        </p:txBody>
      </p:sp>
      <p:pic>
        <p:nvPicPr>
          <p:cNvPr id="9" name="Crickets Night Time Sound FX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63813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23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Best Sleep Cats GIFs | Gfyca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360282"/>
            <a:ext cx="9180512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星空のイラスト（背景素材） | かわいいフリー素材集 いらすとや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" y="0"/>
            <a:ext cx="913759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03848" y="836712"/>
            <a:ext cx="3096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dirty="0" smtClean="0">
                <a:latin typeface="Comic Sans MS" pitchFamily="66" charset="0"/>
              </a:rPr>
              <a:t>beaten</a:t>
            </a:r>
            <a:endParaRPr lang="en-AU" sz="6000" dirty="0">
              <a:latin typeface="Comic Sans MS" pitchFamily="66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2627784" y="116632"/>
            <a:ext cx="4248472" cy="2664296"/>
          </a:xfrm>
          <a:prstGeom prst="cloudCallout">
            <a:avLst>
              <a:gd name="adj1" fmla="val 18775"/>
              <a:gd name="adj2" fmla="val 9264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/>
          <p:cNvSpPr txBox="1"/>
          <p:nvPr/>
        </p:nvSpPr>
        <p:spPr>
          <a:xfrm>
            <a:off x="3207198" y="479284"/>
            <a:ext cx="30963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dirty="0">
                <a:latin typeface="Comic Sans MS" pitchFamily="66" charset="0"/>
              </a:rPr>
              <a:t>*word*</a:t>
            </a:r>
          </a:p>
          <a:p>
            <a:pPr algn="ctr"/>
            <a:endParaRPr lang="en-AU" sz="6000" dirty="0"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96" y="87015"/>
            <a:ext cx="2736304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400" dirty="0" smtClean="0">
                <a:latin typeface="Comic Sans MS" pitchFamily="66" charset="0"/>
              </a:rPr>
              <a:t>Player 2 wake up!</a:t>
            </a:r>
            <a:endParaRPr lang="en-AU" sz="2400" dirty="0">
              <a:latin typeface="Comic Sans MS" pitchFamily="66" charset="0"/>
            </a:endParaRPr>
          </a:p>
        </p:txBody>
      </p:sp>
      <p:pic>
        <p:nvPicPr>
          <p:cNvPr id="8" name="Crickets Night Time Sound FX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63813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97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Best Sleep Cats GIFs | Gfyca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360282"/>
            <a:ext cx="9180512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星空のイラスト（背景素材） | かわいいフリー素材集 いらすとや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" y="0"/>
            <a:ext cx="9137592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03848" y="836712"/>
            <a:ext cx="3096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dirty="0" smtClean="0">
                <a:latin typeface="Comic Sans MS" pitchFamily="66" charset="0"/>
              </a:rPr>
              <a:t>beaten</a:t>
            </a:r>
            <a:endParaRPr lang="en-AU" sz="6000" dirty="0">
              <a:latin typeface="Comic Sans MS" pitchFamily="66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2627784" y="116632"/>
            <a:ext cx="4248472" cy="2664296"/>
          </a:xfrm>
          <a:prstGeom prst="cloudCallout">
            <a:avLst>
              <a:gd name="adj1" fmla="val 17709"/>
              <a:gd name="adj2" fmla="val 9366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/>
          <p:cNvSpPr txBox="1"/>
          <p:nvPr/>
        </p:nvSpPr>
        <p:spPr>
          <a:xfrm>
            <a:off x="2920008" y="685145"/>
            <a:ext cx="36640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dirty="0">
                <a:latin typeface="Comic Sans MS" pitchFamily="66" charset="0"/>
              </a:rPr>
              <a:t>*word*</a:t>
            </a:r>
          </a:p>
          <a:p>
            <a:pPr algn="ctr"/>
            <a:endParaRPr lang="en-AU" sz="6000" dirty="0"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96" y="87015"/>
            <a:ext cx="2736304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400" dirty="0" smtClean="0">
                <a:latin typeface="Comic Sans MS" pitchFamily="66" charset="0"/>
              </a:rPr>
              <a:t>Player 3 wake up!</a:t>
            </a:r>
            <a:endParaRPr lang="en-AU" sz="2400" dirty="0">
              <a:latin typeface="Comic Sans MS" pitchFamily="66" charset="0"/>
            </a:endParaRPr>
          </a:p>
        </p:txBody>
      </p:sp>
      <p:pic>
        <p:nvPicPr>
          <p:cNvPr id="8" name="Crickets Night Time Sound FX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63813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97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Best Sleep Cats GIFs | Gfyca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360282"/>
            <a:ext cx="9180512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星空のイラスト（背景素材） | かわいいフリー素材集 いらすとや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" y="0"/>
            <a:ext cx="9137592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03848" y="836712"/>
            <a:ext cx="3096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dirty="0" smtClean="0">
                <a:latin typeface="Comic Sans MS" pitchFamily="66" charset="0"/>
              </a:rPr>
              <a:t>beaten</a:t>
            </a:r>
            <a:endParaRPr lang="en-AU" sz="6000" dirty="0">
              <a:latin typeface="Comic Sans MS" pitchFamily="66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2627784" y="116632"/>
            <a:ext cx="4248472" cy="2664296"/>
          </a:xfrm>
          <a:prstGeom prst="cloudCallout">
            <a:avLst>
              <a:gd name="adj1" fmla="val 20693"/>
              <a:gd name="adj2" fmla="val 9434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/>
          <p:cNvSpPr txBox="1"/>
          <p:nvPr/>
        </p:nvSpPr>
        <p:spPr>
          <a:xfrm>
            <a:off x="3131840" y="940948"/>
            <a:ext cx="30963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dirty="0">
                <a:latin typeface="Comic Sans MS" pitchFamily="66" charset="0"/>
              </a:rPr>
              <a:t>*word*</a:t>
            </a:r>
          </a:p>
          <a:p>
            <a:pPr algn="ctr"/>
            <a:endParaRPr lang="en-AU" sz="6000" dirty="0"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96" y="87015"/>
            <a:ext cx="2736304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400" dirty="0" smtClean="0">
                <a:latin typeface="Comic Sans MS" pitchFamily="66" charset="0"/>
              </a:rPr>
              <a:t>Player 4 wake up!</a:t>
            </a:r>
            <a:endParaRPr lang="en-AU" sz="2400" dirty="0">
              <a:latin typeface="Comic Sans MS" pitchFamily="66" charset="0"/>
            </a:endParaRPr>
          </a:p>
        </p:txBody>
      </p:sp>
      <p:pic>
        <p:nvPicPr>
          <p:cNvPr id="8" name="Crickets Night Time Sound FX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63813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97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Best Sleep Cats GIFs | Gfyca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360282"/>
            <a:ext cx="9180512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星空のイラスト（背景素材） | かわいいフリー素材集 いらすとや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" y="0"/>
            <a:ext cx="913759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03848" y="836712"/>
            <a:ext cx="3096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dirty="0" smtClean="0">
                <a:latin typeface="Comic Sans MS" pitchFamily="66" charset="0"/>
              </a:rPr>
              <a:t>beaten</a:t>
            </a:r>
            <a:endParaRPr lang="en-AU" sz="6000" dirty="0">
              <a:latin typeface="Comic Sans MS" pitchFamily="66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2627784" y="116632"/>
            <a:ext cx="4248472" cy="2664296"/>
          </a:xfrm>
          <a:prstGeom prst="cloudCallout">
            <a:avLst>
              <a:gd name="adj1" fmla="val 19840"/>
              <a:gd name="adj2" fmla="val 9808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/>
          <p:cNvSpPr txBox="1"/>
          <p:nvPr/>
        </p:nvSpPr>
        <p:spPr>
          <a:xfrm>
            <a:off x="3194865" y="620688"/>
            <a:ext cx="30963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dirty="0">
                <a:latin typeface="Comic Sans MS" pitchFamily="66" charset="0"/>
              </a:rPr>
              <a:t>*word*</a:t>
            </a:r>
          </a:p>
          <a:p>
            <a:pPr algn="ctr"/>
            <a:endParaRPr lang="en-AU" sz="6000" dirty="0"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96" y="87015"/>
            <a:ext cx="2736304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400" dirty="0" smtClean="0">
                <a:latin typeface="Comic Sans MS" pitchFamily="66" charset="0"/>
              </a:rPr>
              <a:t>Player 5 wake up!</a:t>
            </a:r>
            <a:endParaRPr lang="en-AU" sz="2400" dirty="0">
              <a:latin typeface="Comic Sans MS" pitchFamily="66" charset="0"/>
            </a:endParaRPr>
          </a:p>
        </p:txBody>
      </p:sp>
      <p:pic>
        <p:nvPicPr>
          <p:cNvPr id="8" name="Crickets Night Time Sound FX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63813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97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星空のイラスト（背景素材） | かわいいフリー素材集 いらすとや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" y="0"/>
            <a:ext cx="9137592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Best Sleep Cats GIFs | Gfyca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360282"/>
            <a:ext cx="9180512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1190" y="332656"/>
            <a:ext cx="8280920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6000" dirty="0" smtClean="0">
                <a:latin typeface="Comic Sans MS" pitchFamily="66" charset="0"/>
              </a:rPr>
              <a:t>*Answer*</a:t>
            </a:r>
            <a:endParaRPr lang="en-AU" sz="6000" dirty="0">
              <a:latin typeface="Comic Sans MS" pitchFamily="66" charset="0"/>
            </a:endParaRPr>
          </a:p>
        </p:txBody>
      </p:sp>
      <p:pic>
        <p:nvPicPr>
          <p:cNvPr id="5" name="Analog-alarm-clock-bell-rings-short-sound-effec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7990" y="644112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68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星空のイラスト（背景素材） | かわいいフリー素材集 いらすとや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" y="0"/>
            <a:ext cx="9137592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nime Sleeping GIFs | GIFDB.co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0968"/>
            <a:ext cx="9144000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2627784" y="116632"/>
            <a:ext cx="4248472" cy="2664296"/>
          </a:xfrm>
          <a:prstGeom prst="cloudCallout">
            <a:avLst>
              <a:gd name="adj1" fmla="val -15000"/>
              <a:gd name="adj2" fmla="val 7982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/>
          <p:cNvSpPr txBox="1"/>
          <p:nvPr/>
        </p:nvSpPr>
        <p:spPr>
          <a:xfrm>
            <a:off x="3203848" y="836712"/>
            <a:ext cx="3096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dirty="0" smtClean="0">
                <a:latin typeface="Comic Sans MS" pitchFamily="66" charset="0"/>
              </a:rPr>
              <a:t>*word*</a:t>
            </a:r>
            <a:endParaRPr lang="en-AU" sz="6000" dirty="0"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496" y="87015"/>
            <a:ext cx="2736304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400" dirty="0" smtClean="0">
                <a:latin typeface="Comic Sans MS" pitchFamily="66" charset="0"/>
              </a:rPr>
              <a:t>Player 1 wake up!</a:t>
            </a:r>
            <a:endParaRPr lang="en-AU" sz="2400" dirty="0">
              <a:latin typeface="Comic Sans MS" pitchFamily="66" charset="0"/>
            </a:endParaRPr>
          </a:p>
        </p:txBody>
      </p:sp>
      <p:pic>
        <p:nvPicPr>
          <p:cNvPr id="2" name="Crickets Night Time Sound FX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63813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8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星空のイラスト（背景素材） | かわいいフリー素材集 いらすとや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" y="0"/>
            <a:ext cx="91375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2" name="Picture 2" descr="Sleepy Sleeping GIF - Tenor GIF Keyboard - Bring Personality To Your  Conversations | Say more with Tenor | Sleeping gif, Free animated gifs,  Cute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59" y="1556792"/>
            <a:ext cx="7424823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46198" y="401185"/>
            <a:ext cx="6696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800" dirty="0" smtClean="0">
                <a:solidFill>
                  <a:schemeClr val="bg1"/>
                </a:solidFill>
                <a:latin typeface="Comic Sans MS" pitchFamily="66" charset="0"/>
              </a:rPr>
              <a:t>Everyone go to sleep!</a:t>
            </a:r>
            <a:endParaRPr lang="en-AU" sz="4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5" name="Super Mario 64 - Piranha Plant Sleeping Musi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2559" y="1979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1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9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星空のイラスト（背景素材） | かわいいフリー素材集 いらすとや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" y="0"/>
            <a:ext cx="9137592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Doge Lazy GIF - Doge Lazy Laying - Discover &amp; Share GIF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8" y="3645024"/>
            <a:ext cx="9144000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2699792" y="260648"/>
            <a:ext cx="4248472" cy="2664296"/>
          </a:xfrm>
          <a:prstGeom prst="cloudCallout">
            <a:avLst>
              <a:gd name="adj1" fmla="val -13190"/>
              <a:gd name="adj2" fmla="val 1041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/>
          <p:cNvSpPr txBox="1"/>
          <p:nvPr/>
        </p:nvSpPr>
        <p:spPr>
          <a:xfrm>
            <a:off x="3203848" y="980728"/>
            <a:ext cx="30963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dirty="0">
                <a:latin typeface="Comic Sans MS" pitchFamily="66" charset="0"/>
              </a:rPr>
              <a:t>*word*</a:t>
            </a:r>
          </a:p>
          <a:p>
            <a:pPr algn="ctr"/>
            <a:endParaRPr lang="en-AU" sz="6000" dirty="0"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496" y="87015"/>
            <a:ext cx="2736304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400" dirty="0" smtClean="0">
                <a:latin typeface="Comic Sans MS" pitchFamily="66" charset="0"/>
              </a:rPr>
              <a:t>Player 1 wake up!</a:t>
            </a:r>
            <a:endParaRPr lang="en-AU" sz="2400" dirty="0">
              <a:latin typeface="Comic Sans MS" pitchFamily="66" charset="0"/>
            </a:endParaRPr>
          </a:p>
        </p:txBody>
      </p:sp>
      <p:pic>
        <p:nvPicPr>
          <p:cNvPr id="7" name="Crickets Night Time Sound FX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63813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88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星空のイラスト（背景素材） | かわいいフリー素材集 いらすとや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" y="0"/>
            <a:ext cx="9137592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Doge Lazy GIF - Doge Lazy Laying - Discover &amp; Share GIF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8" y="3645024"/>
            <a:ext cx="9144000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2699792" y="260648"/>
            <a:ext cx="4248472" cy="2664296"/>
          </a:xfrm>
          <a:prstGeom prst="cloudCallout">
            <a:avLst>
              <a:gd name="adj1" fmla="val -13190"/>
              <a:gd name="adj2" fmla="val 1041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/>
          <p:cNvSpPr txBox="1"/>
          <p:nvPr/>
        </p:nvSpPr>
        <p:spPr>
          <a:xfrm>
            <a:off x="3203848" y="692696"/>
            <a:ext cx="3096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dirty="0">
                <a:latin typeface="Comic Sans MS" pitchFamily="66" charset="0"/>
              </a:rPr>
              <a:t>*word*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496" y="87015"/>
            <a:ext cx="2736304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400" dirty="0" smtClean="0">
                <a:latin typeface="Comic Sans MS" pitchFamily="66" charset="0"/>
              </a:rPr>
              <a:t>Player 2 wake up!</a:t>
            </a:r>
            <a:endParaRPr lang="en-AU" sz="2400" dirty="0">
              <a:latin typeface="Comic Sans MS" pitchFamily="66" charset="0"/>
            </a:endParaRPr>
          </a:p>
        </p:txBody>
      </p:sp>
      <p:pic>
        <p:nvPicPr>
          <p:cNvPr id="8" name="Crickets Night Time Sound FX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63813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5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星空のイラスト（背景素材） | かわいいフリー素材集 いらすとや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" y="0"/>
            <a:ext cx="9137592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Doge Lazy GIF - Doge Lazy Laying - Discover &amp; Share GIF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8" y="3645024"/>
            <a:ext cx="9144000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2699792" y="260648"/>
            <a:ext cx="4248472" cy="2664296"/>
          </a:xfrm>
          <a:prstGeom prst="cloudCallout">
            <a:avLst>
              <a:gd name="adj1" fmla="val -13190"/>
              <a:gd name="adj2" fmla="val 1041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/>
          <p:cNvSpPr txBox="1"/>
          <p:nvPr/>
        </p:nvSpPr>
        <p:spPr>
          <a:xfrm>
            <a:off x="2915816" y="908720"/>
            <a:ext cx="3960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dirty="0">
                <a:latin typeface="Comic Sans MS" pitchFamily="66" charset="0"/>
              </a:rPr>
              <a:t>*word*</a:t>
            </a:r>
          </a:p>
          <a:p>
            <a:pPr algn="ctr"/>
            <a:endParaRPr lang="en-AU" sz="6000" dirty="0"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96" y="87015"/>
            <a:ext cx="2736304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400" dirty="0" smtClean="0">
                <a:latin typeface="Comic Sans MS" pitchFamily="66" charset="0"/>
              </a:rPr>
              <a:t>Player 3 wake up!</a:t>
            </a:r>
            <a:endParaRPr lang="en-AU" sz="2400" dirty="0">
              <a:latin typeface="Comic Sans MS" pitchFamily="66" charset="0"/>
            </a:endParaRPr>
          </a:p>
        </p:txBody>
      </p:sp>
      <p:pic>
        <p:nvPicPr>
          <p:cNvPr id="8" name="Crickets Night Time Sound FX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63813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5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星空のイラスト（背景素材） | かわいいフリー素材集 いらすとや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" y="0"/>
            <a:ext cx="9137592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Doge Lazy GIF - Doge Lazy Laying - Discover &amp; Share GIF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8" y="3645024"/>
            <a:ext cx="9144000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2699792" y="260648"/>
            <a:ext cx="4248472" cy="2664296"/>
          </a:xfrm>
          <a:prstGeom prst="cloudCallout">
            <a:avLst>
              <a:gd name="adj1" fmla="val -13190"/>
              <a:gd name="adj2" fmla="val 1041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/>
          <p:cNvSpPr txBox="1"/>
          <p:nvPr/>
        </p:nvSpPr>
        <p:spPr>
          <a:xfrm>
            <a:off x="3203848" y="764704"/>
            <a:ext cx="30963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dirty="0">
                <a:latin typeface="Comic Sans MS" pitchFamily="66" charset="0"/>
              </a:rPr>
              <a:t>*word*</a:t>
            </a:r>
          </a:p>
          <a:p>
            <a:pPr algn="ctr"/>
            <a:endParaRPr lang="en-AU" sz="6000" dirty="0"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96" y="87015"/>
            <a:ext cx="2736304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400" dirty="0" smtClean="0">
                <a:latin typeface="Comic Sans MS" pitchFamily="66" charset="0"/>
              </a:rPr>
              <a:t>Player 4 wake up!</a:t>
            </a:r>
            <a:endParaRPr lang="en-AU" sz="2400" dirty="0">
              <a:latin typeface="Comic Sans MS" pitchFamily="66" charset="0"/>
            </a:endParaRPr>
          </a:p>
        </p:txBody>
      </p:sp>
      <p:pic>
        <p:nvPicPr>
          <p:cNvPr id="8" name="Crickets Night Time Sound FX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63813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5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星空のイラスト（背景素材） | かわいいフリー素材集 いらすとや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" y="0"/>
            <a:ext cx="9137592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Doge Lazy GIF - Doge Lazy Laying - Discover &amp; Share GIF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8" y="3645024"/>
            <a:ext cx="9144000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2699792" y="260648"/>
            <a:ext cx="4248472" cy="2664296"/>
          </a:xfrm>
          <a:prstGeom prst="cloudCallout">
            <a:avLst>
              <a:gd name="adj1" fmla="val -13190"/>
              <a:gd name="adj2" fmla="val 1041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/>
          <p:cNvSpPr txBox="1"/>
          <p:nvPr/>
        </p:nvSpPr>
        <p:spPr>
          <a:xfrm>
            <a:off x="3203848" y="980728"/>
            <a:ext cx="30963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dirty="0">
                <a:latin typeface="Comic Sans MS" pitchFamily="66" charset="0"/>
              </a:rPr>
              <a:t>*word*</a:t>
            </a:r>
          </a:p>
          <a:p>
            <a:pPr algn="ctr"/>
            <a:endParaRPr lang="en-AU" sz="6000" dirty="0"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96" y="87015"/>
            <a:ext cx="2736304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400" dirty="0" smtClean="0">
                <a:latin typeface="Comic Sans MS" pitchFamily="66" charset="0"/>
              </a:rPr>
              <a:t>Player 5 wake up!</a:t>
            </a:r>
            <a:endParaRPr lang="en-AU" sz="2400" dirty="0">
              <a:latin typeface="Comic Sans MS" pitchFamily="66" charset="0"/>
            </a:endParaRPr>
          </a:p>
        </p:txBody>
      </p:sp>
      <p:pic>
        <p:nvPicPr>
          <p:cNvPr id="8" name="Crickets Night Time Sound FX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63813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5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星空のイラスト（背景素材） | かわいいフリー素材集 いらすとや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" y="0"/>
            <a:ext cx="9137592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Doge Lazy GIF - Doge Lazy Laying - Discover &amp; Share GIF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8" y="3645024"/>
            <a:ext cx="9144000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1190" y="332656"/>
            <a:ext cx="8280920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6000" dirty="0">
                <a:latin typeface="Comic Sans MS" pitchFamily="66" charset="0"/>
              </a:rPr>
              <a:t>*word*</a:t>
            </a:r>
          </a:p>
        </p:txBody>
      </p:sp>
      <p:pic>
        <p:nvPicPr>
          <p:cNvPr id="5" name="Analog-alarm-clock-bell-rings-short-sound-effec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7990" y="644112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06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星空のイラスト（背景素材） | かわいいフリー素材集 いらすとや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" y="0"/>
            <a:ext cx="91375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2" name="Picture 2" descr="Sleepy Sleeping GIF - Tenor GIF Keyboard - Bring Personality To Your  Conversations | Say more with Tenor | Sleeping gif, Free animated gifs,  Cute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59" y="1556792"/>
            <a:ext cx="7424823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46198" y="401185"/>
            <a:ext cx="6696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800" dirty="0" smtClean="0">
                <a:solidFill>
                  <a:schemeClr val="bg1"/>
                </a:solidFill>
                <a:latin typeface="Comic Sans MS" pitchFamily="66" charset="0"/>
              </a:rPr>
              <a:t>Everyone go to sleep!</a:t>
            </a:r>
            <a:endParaRPr lang="en-AU" sz="4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5" name="Super Mario 64 - Piranha Plant Sleeping Musi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2559" y="1979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1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9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Mario Sleeping GIF - Mario Sleeping Sleepy - Discover &amp; Share GIF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" y="3717032"/>
            <a:ext cx="9135430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星空のイラスト（背景素材） | かわいいフリー素材集 いらすとや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" y="0"/>
            <a:ext cx="9137592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2699792" y="260648"/>
            <a:ext cx="4248472" cy="2664296"/>
          </a:xfrm>
          <a:prstGeom prst="cloudCallout">
            <a:avLst>
              <a:gd name="adj1" fmla="val -13190"/>
              <a:gd name="adj2" fmla="val 1041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/>
          <p:cNvSpPr txBox="1"/>
          <p:nvPr/>
        </p:nvSpPr>
        <p:spPr>
          <a:xfrm>
            <a:off x="3203848" y="980728"/>
            <a:ext cx="30963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dirty="0">
                <a:latin typeface="Comic Sans MS" pitchFamily="66" charset="0"/>
              </a:rPr>
              <a:t>*word*</a:t>
            </a:r>
          </a:p>
          <a:p>
            <a:pPr algn="ctr"/>
            <a:endParaRPr lang="en-AU" sz="6000" dirty="0"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96" y="87015"/>
            <a:ext cx="2736304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400" dirty="0" smtClean="0">
                <a:latin typeface="Comic Sans MS" pitchFamily="66" charset="0"/>
              </a:rPr>
              <a:t>Player 1 wake up!</a:t>
            </a:r>
            <a:endParaRPr lang="en-AU" sz="2400" dirty="0">
              <a:latin typeface="Comic Sans MS" pitchFamily="66" charset="0"/>
            </a:endParaRPr>
          </a:p>
        </p:txBody>
      </p:sp>
      <p:pic>
        <p:nvPicPr>
          <p:cNvPr id="8" name="Crickets Night Time Sound FX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63813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Mario Sleeping GIF - Mario Sleeping Sleepy - Discover &amp; Share GIF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" y="3717032"/>
            <a:ext cx="9135430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星空のイラスト（背景素材） | かわいいフリー素材集 いらすとや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" y="0"/>
            <a:ext cx="9137592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2699792" y="260648"/>
            <a:ext cx="4248472" cy="2664296"/>
          </a:xfrm>
          <a:prstGeom prst="cloudCallout">
            <a:avLst>
              <a:gd name="adj1" fmla="val -13190"/>
              <a:gd name="adj2" fmla="val 1041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/>
          <p:cNvSpPr txBox="1"/>
          <p:nvPr/>
        </p:nvSpPr>
        <p:spPr>
          <a:xfrm>
            <a:off x="3203848" y="980728"/>
            <a:ext cx="30963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dirty="0">
                <a:latin typeface="Comic Sans MS" pitchFamily="66" charset="0"/>
              </a:rPr>
              <a:t>*word*</a:t>
            </a:r>
          </a:p>
          <a:p>
            <a:pPr algn="ctr"/>
            <a:endParaRPr lang="en-AU" sz="6000" dirty="0"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96" y="87015"/>
            <a:ext cx="2736304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400" dirty="0" smtClean="0">
                <a:latin typeface="Comic Sans MS" pitchFamily="66" charset="0"/>
              </a:rPr>
              <a:t>Player 2 wake up!</a:t>
            </a:r>
            <a:endParaRPr lang="en-AU" sz="2400" dirty="0">
              <a:latin typeface="Comic Sans MS" pitchFamily="66" charset="0"/>
            </a:endParaRPr>
          </a:p>
        </p:txBody>
      </p:sp>
      <p:pic>
        <p:nvPicPr>
          <p:cNvPr id="8" name="Crickets Night Time Sound FX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63813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9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星空のイラスト（背景素材） | かわいいフリー素材集 いらすとや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" y="0"/>
            <a:ext cx="9137592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nime Sleeping GIFs | GIFDB.co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0968"/>
            <a:ext cx="9144000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2627784" y="116632"/>
            <a:ext cx="4248472" cy="2664296"/>
          </a:xfrm>
          <a:prstGeom prst="cloudCallout">
            <a:avLst>
              <a:gd name="adj1" fmla="val -15000"/>
              <a:gd name="adj2" fmla="val 7982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/>
          <p:cNvSpPr txBox="1"/>
          <p:nvPr/>
        </p:nvSpPr>
        <p:spPr>
          <a:xfrm>
            <a:off x="3419872" y="940948"/>
            <a:ext cx="3096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dirty="0" smtClean="0">
                <a:latin typeface="Comic Sans MS" pitchFamily="66" charset="0"/>
              </a:rPr>
              <a:t>*word*</a:t>
            </a:r>
            <a:endParaRPr lang="en-AU" sz="6000" dirty="0"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496" y="87015"/>
            <a:ext cx="2736304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400" dirty="0" smtClean="0">
                <a:latin typeface="Comic Sans MS" pitchFamily="66" charset="0"/>
              </a:rPr>
              <a:t>Player 2 wake up!</a:t>
            </a:r>
            <a:endParaRPr lang="en-AU" sz="2400" dirty="0">
              <a:latin typeface="Comic Sans MS" pitchFamily="66" charset="0"/>
            </a:endParaRPr>
          </a:p>
        </p:txBody>
      </p:sp>
      <p:pic>
        <p:nvPicPr>
          <p:cNvPr id="7" name="Crickets Night Time Sound FX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63813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91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Mario Sleeping GIF - Mario Sleeping Sleepy - Discover &amp; Share GIF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" y="3717032"/>
            <a:ext cx="9135430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星空のイラスト（背景素材） | かわいいフリー素材集 いらすとや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" y="0"/>
            <a:ext cx="9137592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2699792" y="260648"/>
            <a:ext cx="4248472" cy="2664296"/>
          </a:xfrm>
          <a:prstGeom prst="cloudCallout">
            <a:avLst>
              <a:gd name="adj1" fmla="val -13190"/>
              <a:gd name="adj2" fmla="val 1041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/>
          <p:cNvSpPr txBox="1"/>
          <p:nvPr/>
        </p:nvSpPr>
        <p:spPr>
          <a:xfrm>
            <a:off x="3203848" y="764704"/>
            <a:ext cx="3096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dirty="0">
                <a:latin typeface="Comic Sans MS" pitchFamily="66" charset="0"/>
              </a:rPr>
              <a:t>*word*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496" y="87015"/>
            <a:ext cx="2736304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400" dirty="0" smtClean="0">
                <a:latin typeface="Comic Sans MS" pitchFamily="66" charset="0"/>
              </a:rPr>
              <a:t>Player 3 wake up!</a:t>
            </a:r>
            <a:endParaRPr lang="en-AU" sz="2400" dirty="0">
              <a:latin typeface="Comic Sans MS" pitchFamily="66" charset="0"/>
            </a:endParaRPr>
          </a:p>
        </p:txBody>
      </p:sp>
      <p:pic>
        <p:nvPicPr>
          <p:cNvPr id="8" name="Crickets Night Time Sound FX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63813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9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Mario Sleeping GIF - Mario Sleeping Sleepy - Discover &amp; Share GIF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" y="3717032"/>
            <a:ext cx="9135430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星空のイラスト（背景素材） | かわいいフリー素材集 いらすとや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" y="0"/>
            <a:ext cx="9137592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2699792" y="260648"/>
            <a:ext cx="4248472" cy="2664296"/>
          </a:xfrm>
          <a:prstGeom prst="cloudCallout">
            <a:avLst>
              <a:gd name="adj1" fmla="val -13190"/>
              <a:gd name="adj2" fmla="val 1041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/>
          <p:cNvSpPr txBox="1"/>
          <p:nvPr/>
        </p:nvSpPr>
        <p:spPr>
          <a:xfrm>
            <a:off x="3205766" y="623300"/>
            <a:ext cx="3096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dirty="0">
                <a:latin typeface="Comic Sans MS" pitchFamily="66" charset="0"/>
              </a:rPr>
              <a:t>*word*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496" y="87015"/>
            <a:ext cx="2736304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400" dirty="0" smtClean="0">
                <a:latin typeface="Comic Sans MS" pitchFamily="66" charset="0"/>
              </a:rPr>
              <a:t>Player 4 wake up!</a:t>
            </a:r>
            <a:endParaRPr lang="en-AU" sz="2400" dirty="0">
              <a:latin typeface="Comic Sans MS" pitchFamily="66" charset="0"/>
            </a:endParaRPr>
          </a:p>
        </p:txBody>
      </p:sp>
      <p:pic>
        <p:nvPicPr>
          <p:cNvPr id="8" name="Crickets Night Time Sound FX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63813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9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Mario Sleeping GIF - Mario Sleeping Sleepy - Discover &amp; Share GIF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" y="3717032"/>
            <a:ext cx="9135430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星空のイラスト（背景素材） | かわいいフリー素材集 いらすとや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" y="0"/>
            <a:ext cx="9137592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2699792" y="260648"/>
            <a:ext cx="4248472" cy="2664296"/>
          </a:xfrm>
          <a:prstGeom prst="cloudCallout">
            <a:avLst>
              <a:gd name="adj1" fmla="val -13190"/>
              <a:gd name="adj2" fmla="val 1041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/>
          <p:cNvSpPr txBox="1"/>
          <p:nvPr/>
        </p:nvSpPr>
        <p:spPr>
          <a:xfrm>
            <a:off x="2987824" y="620688"/>
            <a:ext cx="38164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dirty="0">
                <a:latin typeface="Comic Sans MS" pitchFamily="66" charset="0"/>
              </a:rPr>
              <a:t>*word*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496" y="87015"/>
            <a:ext cx="2736304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400" dirty="0" smtClean="0">
                <a:latin typeface="Comic Sans MS" pitchFamily="66" charset="0"/>
              </a:rPr>
              <a:t>Player 5 wake up!</a:t>
            </a:r>
            <a:endParaRPr lang="en-AU" sz="2400" dirty="0">
              <a:latin typeface="Comic Sans MS" pitchFamily="66" charset="0"/>
            </a:endParaRPr>
          </a:p>
        </p:txBody>
      </p:sp>
      <p:pic>
        <p:nvPicPr>
          <p:cNvPr id="8" name="Crickets Night Time Sound FX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63813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9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Mario Sleeping GIF - Mario Sleeping Sleepy - Discover &amp; Share GIF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" y="3717032"/>
            <a:ext cx="9135430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星空のイラスト（背景素材） | かわいいフリー素材集 いらすとや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" y="0"/>
            <a:ext cx="9137592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1190" y="332656"/>
            <a:ext cx="8280920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6000" dirty="0" smtClean="0">
                <a:latin typeface="Comic Sans MS" pitchFamily="66" charset="0"/>
              </a:rPr>
              <a:t>*ANSWER*</a:t>
            </a:r>
            <a:endParaRPr lang="en-AU" sz="6000" dirty="0">
              <a:latin typeface="Comic Sans MS" pitchFamily="66" charset="0"/>
            </a:endParaRPr>
          </a:p>
        </p:txBody>
      </p:sp>
      <p:pic>
        <p:nvPicPr>
          <p:cNvPr id="5" name="Analog-alarm-clock-bell-rings-short-sound-effec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7990" y="644112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1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星空のイラスト（背景素材） | かわいいフリー素材集 いらすとや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" y="0"/>
            <a:ext cx="91375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2" name="Picture 2" descr="Sleepy Sleeping GIF - Tenor GIF Keyboard - Bring Personality To Your  Conversations | Say more with Tenor | Sleeping gif, Free animated gifs,  Cute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59" y="1556792"/>
            <a:ext cx="7424823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46198" y="401185"/>
            <a:ext cx="6696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800" dirty="0" smtClean="0">
                <a:solidFill>
                  <a:schemeClr val="bg1"/>
                </a:solidFill>
                <a:latin typeface="Comic Sans MS" pitchFamily="66" charset="0"/>
              </a:rPr>
              <a:t>Everyone go to sleep!</a:t>
            </a:r>
            <a:endParaRPr lang="en-AU" sz="4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5" name="Super Mario 64 - Piranha Plant Sleeping Musi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2559" y="1979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1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9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lick to view the GIF | Snoopy sleeping, Snoopy and woodstock, Snoopy danc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4700"/>
            <a:ext cx="91440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星空のイラスト（背景素材） | かわいいフリー素材集 いらすとや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" y="0"/>
            <a:ext cx="9137592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2699792" y="260648"/>
            <a:ext cx="4248472" cy="2664296"/>
          </a:xfrm>
          <a:prstGeom prst="cloudCallout">
            <a:avLst>
              <a:gd name="adj1" fmla="val -13190"/>
              <a:gd name="adj2" fmla="val 1041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/>
          <p:cNvSpPr txBox="1"/>
          <p:nvPr/>
        </p:nvSpPr>
        <p:spPr>
          <a:xfrm>
            <a:off x="2987824" y="842853"/>
            <a:ext cx="36724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dirty="0">
                <a:latin typeface="Comic Sans MS" pitchFamily="66" charset="0"/>
              </a:rPr>
              <a:t>*word*</a:t>
            </a:r>
          </a:p>
          <a:p>
            <a:pPr algn="ctr"/>
            <a:endParaRPr lang="en-AU" sz="6000" dirty="0"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96" y="87015"/>
            <a:ext cx="2736304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400" dirty="0" smtClean="0">
                <a:latin typeface="Comic Sans MS" pitchFamily="66" charset="0"/>
              </a:rPr>
              <a:t>Player 1 wake up!</a:t>
            </a:r>
            <a:endParaRPr lang="en-AU" sz="2400" dirty="0">
              <a:latin typeface="Comic Sans MS" pitchFamily="66" charset="0"/>
            </a:endParaRPr>
          </a:p>
        </p:txBody>
      </p:sp>
      <p:pic>
        <p:nvPicPr>
          <p:cNvPr id="8" name="Crickets Night Time Sound FX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63813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9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lick to view the GIF | Snoopy sleeping, Snoopy and woodstock, Snoopy danc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4700"/>
            <a:ext cx="91440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星空のイラスト（背景素材） | かわいいフリー素材集 いらすとや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" y="0"/>
            <a:ext cx="9137592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2699792" y="260648"/>
            <a:ext cx="4248472" cy="2664296"/>
          </a:xfrm>
          <a:prstGeom prst="cloudCallout">
            <a:avLst>
              <a:gd name="adj1" fmla="val -13190"/>
              <a:gd name="adj2" fmla="val 1041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/>
          <p:cNvSpPr txBox="1"/>
          <p:nvPr/>
        </p:nvSpPr>
        <p:spPr>
          <a:xfrm>
            <a:off x="3203848" y="980728"/>
            <a:ext cx="30963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dirty="0">
                <a:latin typeface="Comic Sans MS" pitchFamily="66" charset="0"/>
              </a:rPr>
              <a:t>*word*</a:t>
            </a:r>
          </a:p>
          <a:p>
            <a:pPr algn="ctr"/>
            <a:endParaRPr lang="en-AU" sz="6000" dirty="0"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496" y="87015"/>
            <a:ext cx="2736304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400" dirty="0" smtClean="0">
                <a:latin typeface="Comic Sans MS" pitchFamily="66" charset="0"/>
              </a:rPr>
              <a:t>Player 2 wake up!</a:t>
            </a:r>
            <a:endParaRPr lang="en-AU" sz="2400" dirty="0">
              <a:latin typeface="Comic Sans MS" pitchFamily="66" charset="0"/>
            </a:endParaRPr>
          </a:p>
        </p:txBody>
      </p:sp>
      <p:pic>
        <p:nvPicPr>
          <p:cNvPr id="9" name="Crickets Night Time Sound FX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63813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9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lick to view the GIF | Snoopy sleeping, Snoopy and woodstock, Snoopy danc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4700"/>
            <a:ext cx="91440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星空のイラスト（背景素材） | かわいいフリー素材集 いらすとや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" y="0"/>
            <a:ext cx="9137592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2699792" y="260648"/>
            <a:ext cx="4248472" cy="2664296"/>
          </a:xfrm>
          <a:prstGeom prst="cloudCallout">
            <a:avLst>
              <a:gd name="adj1" fmla="val -13190"/>
              <a:gd name="adj2" fmla="val 1041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/>
          <p:cNvSpPr txBox="1"/>
          <p:nvPr/>
        </p:nvSpPr>
        <p:spPr>
          <a:xfrm>
            <a:off x="3203848" y="673128"/>
            <a:ext cx="3456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dirty="0">
                <a:latin typeface="Comic Sans MS" pitchFamily="66" charset="0"/>
              </a:rPr>
              <a:t>*word*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496" y="87015"/>
            <a:ext cx="2736304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400" dirty="0" smtClean="0">
                <a:latin typeface="Comic Sans MS" pitchFamily="66" charset="0"/>
              </a:rPr>
              <a:t>Player 3 wake up!</a:t>
            </a:r>
            <a:endParaRPr lang="en-AU" sz="2400" dirty="0">
              <a:latin typeface="Comic Sans MS" pitchFamily="66" charset="0"/>
            </a:endParaRPr>
          </a:p>
        </p:txBody>
      </p:sp>
      <p:pic>
        <p:nvPicPr>
          <p:cNvPr id="9" name="Crickets Night Time Sound FX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63813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9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lick to view the GIF | Snoopy sleeping, Snoopy and woodstock, Snoopy danc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4700"/>
            <a:ext cx="91440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星空のイラスト（背景素材） | かわいいフリー素材集 いらすとや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" y="0"/>
            <a:ext cx="9137592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2699792" y="260648"/>
            <a:ext cx="4248472" cy="2664296"/>
          </a:xfrm>
          <a:prstGeom prst="cloudCallout">
            <a:avLst>
              <a:gd name="adj1" fmla="val -13190"/>
              <a:gd name="adj2" fmla="val 1041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/>
          <p:cNvSpPr txBox="1"/>
          <p:nvPr/>
        </p:nvSpPr>
        <p:spPr>
          <a:xfrm>
            <a:off x="3203848" y="623300"/>
            <a:ext cx="3096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dirty="0">
                <a:latin typeface="Comic Sans MS" pitchFamily="66" charset="0"/>
              </a:rPr>
              <a:t>*word*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496" y="87015"/>
            <a:ext cx="2736304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400" dirty="0" smtClean="0">
                <a:latin typeface="Comic Sans MS" pitchFamily="66" charset="0"/>
              </a:rPr>
              <a:t>Player 4 wake up!</a:t>
            </a:r>
            <a:endParaRPr lang="en-AU" sz="2400" dirty="0">
              <a:latin typeface="Comic Sans MS" pitchFamily="66" charset="0"/>
            </a:endParaRPr>
          </a:p>
        </p:txBody>
      </p:sp>
      <p:pic>
        <p:nvPicPr>
          <p:cNvPr id="9" name="Crickets Night Time Sound FX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63813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9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lick to view the GIF | Snoopy sleeping, Snoopy and woodstock, Snoopy danc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4700"/>
            <a:ext cx="91440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星空のイラスト（背景素材） | かわいいフリー素材集 いらすとや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" y="0"/>
            <a:ext cx="9137592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2843808" y="260648"/>
            <a:ext cx="4680520" cy="2664296"/>
          </a:xfrm>
          <a:prstGeom prst="cloudCallout">
            <a:avLst>
              <a:gd name="adj1" fmla="val -13190"/>
              <a:gd name="adj2" fmla="val 1041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/>
          <p:cNvSpPr txBox="1"/>
          <p:nvPr/>
        </p:nvSpPr>
        <p:spPr>
          <a:xfrm>
            <a:off x="3275856" y="853295"/>
            <a:ext cx="4032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dirty="0">
                <a:latin typeface="Comic Sans MS" pitchFamily="66" charset="0"/>
              </a:rPr>
              <a:t>*word*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496" y="87015"/>
            <a:ext cx="2736304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400" dirty="0" smtClean="0">
                <a:latin typeface="Comic Sans MS" pitchFamily="66" charset="0"/>
              </a:rPr>
              <a:t>Player 5 wake up!</a:t>
            </a:r>
            <a:endParaRPr lang="en-AU" sz="2400" dirty="0">
              <a:latin typeface="Comic Sans MS" pitchFamily="66" charset="0"/>
            </a:endParaRPr>
          </a:p>
        </p:txBody>
      </p:sp>
      <p:pic>
        <p:nvPicPr>
          <p:cNvPr id="9" name="Crickets Night Time Sound FX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63813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9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星空のイラスト（背景素材） | かわいいフリー素材集 いらすとや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" y="0"/>
            <a:ext cx="9137592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nime Sleeping GIFs | GIFDB.co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0968"/>
            <a:ext cx="9144000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2627784" y="116632"/>
            <a:ext cx="4248472" cy="2664296"/>
          </a:xfrm>
          <a:prstGeom prst="cloudCallout">
            <a:avLst>
              <a:gd name="adj1" fmla="val -15000"/>
              <a:gd name="adj2" fmla="val 7982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/>
          <p:cNvSpPr txBox="1"/>
          <p:nvPr/>
        </p:nvSpPr>
        <p:spPr>
          <a:xfrm>
            <a:off x="3419872" y="836712"/>
            <a:ext cx="3096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dirty="0">
                <a:latin typeface="Comic Sans MS" pitchFamily="66" charset="0"/>
              </a:rPr>
              <a:t>*word*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496" y="87015"/>
            <a:ext cx="2736304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400" dirty="0" smtClean="0">
                <a:latin typeface="Comic Sans MS" pitchFamily="66" charset="0"/>
              </a:rPr>
              <a:t>Player 3 wake up!</a:t>
            </a:r>
            <a:endParaRPr lang="en-AU" sz="2400" dirty="0">
              <a:latin typeface="Comic Sans MS" pitchFamily="66" charset="0"/>
            </a:endParaRPr>
          </a:p>
        </p:txBody>
      </p:sp>
      <p:pic>
        <p:nvPicPr>
          <p:cNvPr id="7" name="Crickets Night Time Sound FX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63813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91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lick to view the GIF | Snoopy sleeping, Snoopy and woodstock, Snoopy danc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4700"/>
            <a:ext cx="91440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星空のイラスト（背景素材） | かわいいフリー素材集 いらすとや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" y="0"/>
            <a:ext cx="9137592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1190" y="332656"/>
            <a:ext cx="8280920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6000" dirty="0" smtClean="0">
                <a:latin typeface="Comic Sans MS" pitchFamily="66" charset="0"/>
              </a:rPr>
              <a:t>*ANSWER*</a:t>
            </a:r>
            <a:endParaRPr lang="en-AU" sz="6000" dirty="0">
              <a:latin typeface="Comic Sans MS" pitchFamily="66" charset="0"/>
            </a:endParaRPr>
          </a:p>
        </p:txBody>
      </p:sp>
      <p:pic>
        <p:nvPicPr>
          <p:cNvPr id="5" name="Analog-alarm-clock-bell-rings-short-sound-effec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7990" y="644112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03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星空のイラスト（背景素材） | かわいいフリー素材集 いらすとや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" y="0"/>
            <a:ext cx="9137592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nime Sleeping GIFs | GIFDB.co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0968"/>
            <a:ext cx="9144000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2627784" y="116632"/>
            <a:ext cx="4248472" cy="2664296"/>
          </a:xfrm>
          <a:prstGeom prst="cloudCallout">
            <a:avLst>
              <a:gd name="adj1" fmla="val -15000"/>
              <a:gd name="adj2" fmla="val 7982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/>
          <p:cNvSpPr txBox="1"/>
          <p:nvPr/>
        </p:nvSpPr>
        <p:spPr>
          <a:xfrm>
            <a:off x="2915816" y="692696"/>
            <a:ext cx="36724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dirty="0">
                <a:latin typeface="Comic Sans MS" pitchFamily="66" charset="0"/>
              </a:rPr>
              <a:t>*word*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496" y="87015"/>
            <a:ext cx="2736304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400" dirty="0" smtClean="0">
                <a:latin typeface="Comic Sans MS" pitchFamily="66" charset="0"/>
              </a:rPr>
              <a:t>Player 4 wake up!</a:t>
            </a:r>
            <a:endParaRPr lang="en-AU" sz="2400" dirty="0">
              <a:latin typeface="Comic Sans MS" pitchFamily="66" charset="0"/>
            </a:endParaRPr>
          </a:p>
        </p:txBody>
      </p:sp>
      <p:pic>
        <p:nvPicPr>
          <p:cNvPr id="7" name="Crickets Night Time Sound FX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63813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91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星空のイラスト（背景素材） | かわいいフリー素材集 いらすとや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" y="0"/>
            <a:ext cx="9137592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nime Sleeping GIFs | GIFDB.co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0968"/>
            <a:ext cx="9144000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2627784" y="116632"/>
            <a:ext cx="4248472" cy="2664296"/>
          </a:xfrm>
          <a:prstGeom prst="cloudCallout">
            <a:avLst>
              <a:gd name="adj1" fmla="val -15000"/>
              <a:gd name="adj2" fmla="val 7982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/>
          <p:cNvSpPr txBox="1"/>
          <p:nvPr/>
        </p:nvSpPr>
        <p:spPr>
          <a:xfrm>
            <a:off x="3203848" y="836712"/>
            <a:ext cx="3096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dirty="0">
                <a:latin typeface="Comic Sans MS" pitchFamily="66" charset="0"/>
              </a:rPr>
              <a:t>*word*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496" y="87015"/>
            <a:ext cx="2736304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400" dirty="0" smtClean="0">
                <a:latin typeface="Comic Sans MS" pitchFamily="66" charset="0"/>
              </a:rPr>
              <a:t>Player 5 wake up!</a:t>
            </a:r>
            <a:endParaRPr lang="en-AU" sz="2400" dirty="0">
              <a:latin typeface="Comic Sans MS" pitchFamily="66" charset="0"/>
            </a:endParaRPr>
          </a:p>
        </p:txBody>
      </p:sp>
      <p:pic>
        <p:nvPicPr>
          <p:cNvPr id="7" name="Crickets Night Time Sound FX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63813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91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星空のイラスト（背景素材） | かわいいフリー素材集 いらすとや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" y="0"/>
            <a:ext cx="9137592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nime Sleeping GIFs | GIFDB.co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0968"/>
            <a:ext cx="9144000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1190" y="332656"/>
            <a:ext cx="8280920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6000" dirty="0" smtClean="0">
                <a:latin typeface="Comic Sans MS" pitchFamily="66" charset="0"/>
              </a:rPr>
              <a:t>*answer*</a:t>
            </a:r>
            <a:endParaRPr lang="en-AU" sz="6000" dirty="0">
              <a:latin typeface="Comic Sans MS" pitchFamily="66" charset="0"/>
            </a:endParaRPr>
          </a:p>
        </p:txBody>
      </p:sp>
      <p:pic>
        <p:nvPicPr>
          <p:cNvPr id="3" name="Analog-alarm-clock-bell-rings-short-sound-effec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7990" y="644112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43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星空のイラスト（背景素材） | かわいいフリー素材集 いらすとや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" y="0"/>
            <a:ext cx="91375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2" name="Picture 2" descr="Sleepy Sleeping GIF - Tenor GIF Keyboard - Bring Personality To Your  Conversations | Say more with Tenor | Sleeping gif, Free animated gifs,  Cute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59" y="1556792"/>
            <a:ext cx="7424823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46198" y="401185"/>
            <a:ext cx="6696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800" dirty="0" smtClean="0">
                <a:solidFill>
                  <a:schemeClr val="bg1"/>
                </a:solidFill>
                <a:latin typeface="Comic Sans MS" pitchFamily="66" charset="0"/>
              </a:rPr>
              <a:t>Everyone go to sleep!</a:t>
            </a:r>
            <a:endParaRPr lang="en-AU" sz="4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5" name="Super Mario 64 - Piranha Plant Sleeping Musi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2559" y="1979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1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9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349</Words>
  <Application>Microsoft Office PowerPoint</Application>
  <PresentationFormat>On-screen Show (4:3)</PresentationFormat>
  <Paragraphs>95</Paragraphs>
  <Slides>50</Slides>
  <Notes>0</Notes>
  <HiddenSlides>0</HiddenSlides>
  <MMClips>49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ethan</dc:creator>
  <cp:lastModifiedBy>ethanspannalt@gmail.com</cp:lastModifiedBy>
  <cp:revision>25</cp:revision>
  <dcterms:created xsi:type="dcterms:W3CDTF">2023-02-09T12:19:08Z</dcterms:created>
  <dcterms:modified xsi:type="dcterms:W3CDTF">2023-02-14T06:26:10Z</dcterms:modified>
</cp:coreProperties>
</file>