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CC"/>
    <a:srgbClr val="D0007C"/>
    <a:srgbClr val="D65A5A"/>
    <a:srgbClr val="D08600"/>
    <a:srgbClr val="D05E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9080" autoAdjust="0"/>
    <p:restoredTop sz="94660"/>
  </p:normalViewPr>
  <p:slideViewPr>
    <p:cSldViewPr snapToGrid="0">
      <p:cViewPr>
        <p:scale>
          <a:sx n="66" d="100"/>
          <a:sy n="66" d="100"/>
        </p:scale>
        <p:origin x="-564" y="-1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FB87B-552E-4378-ABE1-529643D14DDB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58F58-1C0F-4F80-8BE8-60C4EDA6D6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8377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FB87B-552E-4378-ABE1-529643D14DDB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58F58-1C0F-4F80-8BE8-60C4EDA6D6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79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FB87B-552E-4378-ABE1-529643D14DDB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58F58-1C0F-4F80-8BE8-60C4EDA6D6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8105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FB87B-552E-4378-ABE1-529643D14DDB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58F58-1C0F-4F80-8BE8-60C4EDA6D6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3099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FB87B-552E-4378-ABE1-529643D14DDB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58F58-1C0F-4F80-8BE8-60C4EDA6D6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4827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FB87B-552E-4378-ABE1-529643D14DDB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58F58-1C0F-4F80-8BE8-60C4EDA6D6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758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FB87B-552E-4378-ABE1-529643D14DDB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58F58-1C0F-4F80-8BE8-60C4EDA6D6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4188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FB87B-552E-4378-ABE1-529643D14DDB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58F58-1C0F-4F80-8BE8-60C4EDA6D6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0304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FB87B-552E-4378-ABE1-529643D14DDB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58F58-1C0F-4F80-8BE8-60C4EDA6D6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602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FB87B-552E-4378-ABE1-529643D14DDB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58F58-1C0F-4F80-8BE8-60C4EDA6D6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708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FB87B-552E-4378-ABE1-529643D14DDB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58F58-1C0F-4F80-8BE8-60C4EDA6D6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865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2FB87B-552E-4378-ABE1-529643D14DDB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758F58-1C0F-4F80-8BE8-60C4EDA6D6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754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9" Type="http://schemas.openxmlformats.org/officeDocument/2006/relationships/image" Target="../media/image37.png"/><Relationship Id="rId3" Type="http://schemas.openxmlformats.org/officeDocument/2006/relationships/image" Target="../media/image1.jpg"/><Relationship Id="rId21" Type="http://schemas.openxmlformats.org/officeDocument/2006/relationships/image" Target="../media/image19.png"/><Relationship Id="rId34" Type="http://schemas.openxmlformats.org/officeDocument/2006/relationships/image" Target="../media/image32.png"/><Relationship Id="rId42" Type="http://schemas.openxmlformats.org/officeDocument/2006/relationships/image" Target="../media/image40.png"/><Relationship Id="rId47" Type="http://schemas.openxmlformats.org/officeDocument/2006/relationships/image" Target="../media/image45.png"/><Relationship Id="rId50" Type="http://schemas.openxmlformats.org/officeDocument/2006/relationships/image" Target="../media/image48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33" Type="http://schemas.openxmlformats.org/officeDocument/2006/relationships/image" Target="../media/image31.png"/><Relationship Id="rId38" Type="http://schemas.openxmlformats.org/officeDocument/2006/relationships/image" Target="../media/image36.png"/><Relationship Id="rId46" Type="http://schemas.openxmlformats.org/officeDocument/2006/relationships/image" Target="../media/image44.png"/><Relationship Id="rId2" Type="http://schemas.openxmlformats.org/officeDocument/2006/relationships/audio" Target="../media/audio1.wav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29" Type="http://schemas.openxmlformats.org/officeDocument/2006/relationships/image" Target="../media/image27.png"/><Relationship Id="rId41" Type="http://schemas.openxmlformats.org/officeDocument/2006/relationships/image" Target="../media/image3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32" Type="http://schemas.openxmlformats.org/officeDocument/2006/relationships/image" Target="../media/image30.png"/><Relationship Id="rId37" Type="http://schemas.openxmlformats.org/officeDocument/2006/relationships/image" Target="../media/image35.png"/><Relationship Id="rId40" Type="http://schemas.openxmlformats.org/officeDocument/2006/relationships/image" Target="../media/image38.png"/><Relationship Id="rId45" Type="http://schemas.openxmlformats.org/officeDocument/2006/relationships/image" Target="../media/image43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png"/><Relationship Id="rId36" Type="http://schemas.openxmlformats.org/officeDocument/2006/relationships/image" Target="../media/image34.png"/><Relationship Id="rId49" Type="http://schemas.openxmlformats.org/officeDocument/2006/relationships/image" Target="../media/image47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31" Type="http://schemas.openxmlformats.org/officeDocument/2006/relationships/image" Target="../media/image29.png"/><Relationship Id="rId44" Type="http://schemas.openxmlformats.org/officeDocument/2006/relationships/image" Target="../media/image42.png"/><Relationship Id="rId52" Type="http://schemas.openxmlformats.org/officeDocument/2006/relationships/image" Target="../media/image50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Relationship Id="rId30" Type="http://schemas.openxmlformats.org/officeDocument/2006/relationships/image" Target="../media/image28.png"/><Relationship Id="rId35" Type="http://schemas.openxmlformats.org/officeDocument/2006/relationships/image" Target="../media/image33.png"/><Relationship Id="rId43" Type="http://schemas.openxmlformats.org/officeDocument/2006/relationships/image" Target="../media/image41.png"/><Relationship Id="rId48" Type="http://schemas.openxmlformats.org/officeDocument/2006/relationships/image" Target="../media/image46.png"/><Relationship Id="rId8" Type="http://schemas.openxmlformats.org/officeDocument/2006/relationships/image" Target="../media/image6.png"/><Relationship Id="rId51" Type="http://schemas.openxmlformats.org/officeDocument/2006/relationships/image" Target="../media/image4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5000"/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Fujieda Station"/>
          <p:cNvSpPr/>
          <p:nvPr/>
        </p:nvSpPr>
        <p:spPr>
          <a:xfrm rot="7657874">
            <a:off x="8036994" y="5012040"/>
            <a:ext cx="1454611" cy="1817055"/>
          </a:xfrm>
          <a:custGeom>
            <a:avLst/>
            <a:gdLst>
              <a:gd name="connsiteX0" fmla="*/ 2225 w 644301"/>
              <a:gd name="connsiteY0" fmla="*/ 34797 h 591801"/>
              <a:gd name="connsiteX1" fmla="*/ 138115 w 644301"/>
              <a:gd name="connsiteY1" fmla="*/ 20827 h 591801"/>
              <a:gd name="connsiteX2" fmla="*/ 177485 w 644301"/>
              <a:gd name="connsiteY2" fmla="*/ 28447 h 591801"/>
              <a:gd name="connsiteX3" fmla="*/ 225745 w 644301"/>
              <a:gd name="connsiteY3" fmla="*/ 13207 h 591801"/>
              <a:gd name="connsiteX4" fmla="*/ 295595 w 644301"/>
              <a:gd name="connsiteY4" fmla="*/ 33527 h 591801"/>
              <a:gd name="connsiteX5" fmla="*/ 327345 w 644301"/>
              <a:gd name="connsiteY5" fmla="*/ 5587 h 591801"/>
              <a:gd name="connsiteX6" fmla="*/ 364175 w 644301"/>
              <a:gd name="connsiteY6" fmla="*/ 3047 h 591801"/>
              <a:gd name="connsiteX7" fmla="*/ 434025 w 644301"/>
              <a:gd name="connsiteY7" fmla="*/ 39877 h 591801"/>
              <a:gd name="connsiteX8" fmla="*/ 491175 w 644301"/>
              <a:gd name="connsiteY8" fmla="*/ 53847 h 591801"/>
              <a:gd name="connsiteX9" fmla="*/ 505145 w 644301"/>
              <a:gd name="connsiteY9" fmla="*/ 38607 h 591801"/>
              <a:gd name="connsiteX10" fmla="*/ 531815 w 644301"/>
              <a:gd name="connsiteY10" fmla="*/ 60197 h 591801"/>
              <a:gd name="connsiteX11" fmla="*/ 550865 w 644301"/>
              <a:gd name="connsiteY11" fmla="*/ 85597 h 591801"/>
              <a:gd name="connsiteX12" fmla="*/ 606745 w 644301"/>
              <a:gd name="connsiteY12" fmla="*/ 105917 h 591801"/>
              <a:gd name="connsiteX13" fmla="*/ 629605 w 644301"/>
              <a:gd name="connsiteY13" fmla="*/ 131317 h 591801"/>
              <a:gd name="connsiteX14" fmla="*/ 623255 w 644301"/>
              <a:gd name="connsiteY14" fmla="*/ 147827 h 591801"/>
              <a:gd name="connsiteX15" fmla="*/ 638495 w 644301"/>
              <a:gd name="connsiteY15" fmla="*/ 184657 h 591801"/>
              <a:gd name="connsiteX16" fmla="*/ 615635 w 644301"/>
              <a:gd name="connsiteY16" fmla="*/ 215137 h 591801"/>
              <a:gd name="connsiteX17" fmla="*/ 621985 w 644301"/>
              <a:gd name="connsiteY17" fmla="*/ 254507 h 591801"/>
              <a:gd name="connsiteX18" fmla="*/ 634685 w 644301"/>
              <a:gd name="connsiteY18" fmla="*/ 343407 h 591801"/>
              <a:gd name="connsiteX19" fmla="*/ 625795 w 644301"/>
              <a:gd name="connsiteY19" fmla="*/ 395477 h 591801"/>
              <a:gd name="connsiteX20" fmla="*/ 642305 w 644301"/>
              <a:gd name="connsiteY20" fmla="*/ 434847 h 591801"/>
              <a:gd name="connsiteX21" fmla="*/ 639765 w 644301"/>
              <a:gd name="connsiteY21" fmla="*/ 491997 h 591801"/>
              <a:gd name="connsiteX22" fmla="*/ 604205 w 644301"/>
              <a:gd name="connsiteY22" fmla="*/ 550417 h 591801"/>
              <a:gd name="connsiteX23" fmla="*/ 328615 w 644301"/>
              <a:gd name="connsiteY23" fmla="*/ 591057 h 591801"/>
              <a:gd name="connsiteX24" fmla="*/ 150815 w 644301"/>
              <a:gd name="connsiteY24" fmla="*/ 549147 h 591801"/>
              <a:gd name="connsiteX25" fmla="*/ 59375 w 644301"/>
              <a:gd name="connsiteY25" fmla="*/ 277367 h 591801"/>
              <a:gd name="connsiteX26" fmla="*/ 2225 w 644301"/>
              <a:gd name="connsiteY26" fmla="*/ 34797 h 591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644301" h="591801">
                <a:moveTo>
                  <a:pt x="2225" y="34797"/>
                </a:moveTo>
                <a:cubicBezTo>
                  <a:pt x="15348" y="-7960"/>
                  <a:pt x="108905" y="21885"/>
                  <a:pt x="138115" y="20827"/>
                </a:cubicBezTo>
                <a:cubicBezTo>
                  <a:pt x="167325" y="19769"/>
                  <a:pt x="162880" y="29717"/>
                  <a:pt x="177485" y="28447"/>
                </a:cubicBezTo>
                <a:cubicBezTo>
                  <a:pt x="192090" y="27177"/>
                  <a:pt x="206060" y="12360"/>
                  <a:pt x="225745" y="13207"/>
                </a:cubicBezTo>
                <a:cubicBezTo>
                  <a:pt x="245430" y="14054"/>
                  <a:pt x="278662" y="34797"/>
                  <a:pt x="295595" y="33527"/>
                </a:cubicBezTo>
                <a:cubicBezTo>
                  <a:pt x="312528" y="32257"/>
                  <a:pt x="315915" y="10667"/>
                  <a:pt x="327345" y="5587"/>
                </a:cubicBezTo>
                <a:cubicBezTo>
                  <a:pt x="338775" y="507"/>
                  <a:pt x="346395" y="-2668"/>
                  <a:pt x="364175" y="3047"/>
                </a:cubicBezTo>
                <a:cubicBezTo>
                  <a:pt x="381955" y="8762"/>
                  <a:pt x="412858" y="31410"/>
                  <a:pt x="434025" y="39877"/>
                </a:cubicBezTo>
                <a:cubicBezTo>
                  <a:pt x="455192" y="48344"/>
                  <a:pt x="479322" y="54059"/>
                  <a:pt x="491175" y="53847"/>
                </a:cubicBezTo>
                <a:cubicBezTo>
                  <a:pt x="503028" y="53635"/>
                  <a:pt x="498372" y="37549"/>
                  <a:pt x="505145" y="38607"/>
                </a:cubicBezTo>
                <a:cubicBezTo>
                  <a:pt x="511918" y="39665"/>
                  <a:pt x="524195" y="52365"/>
                  <a:pt x="531815" y="60197"/>
                </a:cubicBezTo>
                <a:cubicBezTo>
                  <a:pt x="539435" y="68029"/>
                  <a:pt x="538377" y="77977"/>
                  <a:pt x="550865" y="85597"/>
                </a:cubicBezTo>
                <a:cubicBezTo>
                  <a:pt x="563353" y="93217"/>
                  <a:pt x="593622" y="98297"/>
                  <a:pt x="606745" y="105917"/>
                </a:cubicBezTo>
                <a:cubicBezTo>
                  <a:pt x="619868" y="113537"/>
                  <a:pt x="626853" y="124332"/>
                  <a:pt x="629605" y="131317"/>
                </a:cubicBezTo>
                <a:cubicBezTo>
                  <a:pt x="632357" y="138302"/>
                  <a:pt x="621773" y="138937"/>
                  <a:pt x="623255" y="147827"/>
                </a:cubicBezTo>
                <a:cubicBezTo>
                  <a:pt x="624737" y="156717"/>
                  <a:pt x="639765" y="173439"/>
                  <a:pt x="638495" y="184657"/>
                </a:cubicBezTo>
                <a:cubicBezTo>
                  <a:pt x="637225" y="195875"/>
                  <a:pt x="618387" y="203495"/>
                  <a:pt x="615635" y="215137"/>
                </a:cubicBezTo>
                <a:cubicBezTo>
                  <a:pt x="612883" y="226779"/>
                  <a:pt x="618810" y="233129"/>
                  <a:pt x="621985" y="254507"/>
                </a:cubicBezTo>
                <a:cubicBezTo>
                  <a:pt x="625160" y="275885"/>
                  <a:pt x="634050" y="319912"/>
                  <a:pt x="634685" y="343407"/>
                </a:cubicBezTo>
                <a:cubicBezTo>
                  <a:pt x="635320" y="366902"/>
                  <a:pt x="624525" y="380237"/>
                  <a:pt x="625795" y="395477"/>
                </a:cubicBezTo>
                <a:cubicBezTo>
                  <a:pt x="627065" y="410717"/>
                  <a:pt x="639977" y="418761"/>
                  <a:pt x="642305" y="434847"/>
                </a:cubicBezTo>
                <a:cubicBezTo>
                  <a:pt x="644633" y="450933"/>
                  <a:pt x="646115" y="472735"/>
                  <a:pt x="639765" y="491997"/>
                </a:cubicBezTo>
                <a:cubicBezTo>
                  <a:pt x="633415" y="511259"/>
                  <a:pt x="656063" y="533907"/>
                  <a:pt x="604205" y="550417"/>
                </a:cubicBezTo>
                <a:cubicBezTo>
                  <a:pt x="552347" y="566927"/>
                  <a:pt x="404180" y="591269"/>
                  <a:pt x="328615" y="591057"/>
                </a:cubicBezTo>
                <a:cubicBezTo>
                  <a:pt x="253050" y="590845"/>
                  <a:pt x="195688" y="601429"/>
                  <a:pt x="150815" y="549147"/>
                </a:cubicBezTo>
                <a:cubicBezTo>
                  <a:pt x="105942" y="496865"/>
                  <a:pt x="81388" y="362457"/>
                  <a:pt x="59375" y="277367"/>
                </a:cubicBezTo>
                <a:cubicBezTo>
                  <a:pt x="37362" y="192277"/>
                  <a:pt x="-10898" y="77554"/>
                  <a:pt x="2225" y="34797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4" name="YELLOW"/>
          <p:cNvSpPr/>
          <p:nvPr/>
        </p:nvSpPr>
        <p:spPr>
          <a:xfrm rot="3836273">
            <a:off x="7297137" y="235211"/>
            <a:ext cx="1437078" cy="1665161"/>
          </a:xfrm>
          <a:custGeom>
            <a:avLst/>
            <a:gdLst>
              <a:gd name="connsiteX0" fmla="*/ 64837 w 713246"/>
              <a:gd name="connsiteY0" fmla="*/ 302830 h 1307413"/>
              <a:gd name="connsiteX1" fmla="*/ 91507 w 713246"/>
              <a:gd name="connsiteY1" fmla="*/ 210120 h 1307413"/>
              <a:gd name="connsiteX2" fmla="*/ 71187 w 713246"/>
              <a:gd name="connsiteY2" fmla="*/ 175830 h 1307413"/>
              <a:gd name="connsiteX3" fmla="*/ 161357 w 713246"/>
              <a:gd name="connsiteY3" fmla="*/ 140270 h 1307413"/>
              <a:gd name="connsiteX4" fmla="*/ 196917 w 713246"/>
              <a:gd name="connsiteY4" fmla="*/ 119950 h 1307413"/>
              <a:gd name="connsiteX5" fmla="*/ 252797 w 713246"/>
              <a:gd name="connsiteY5" fmla="*/ 123760 h 1307413"/>
              <a:gd name="connsiteX6" fmla="*/ 309947 w 713246"/>
              <a:gd name="connsiteY6" fmla="*/ 74230 h 1307413"/>
              <a:gd name="connsiteX7" fmla="*/ 344237 w 713246"/>
              <a:gd name="connsiteY7" fmla="*/ 38670 h 1307413"/>
              <a:gd name="connsiteX8" fmla="*/ 410277 w 713246"/>
              <a:gd name="connsiteY8" fmla="*/ 32320 h 1307413"/>
              <a:gd name="connsiteX9" fmla="*/ 417897 w 713246"/>
              <a:gd name="connsiteY9" fmla="*/ 19620 h 1307413"/>
              <a:gd name="connsiteX10" fmla="*/ 494097 w 713246"/>
              <a:gd name="connsiteY10" fmla="*/ 19620 h 1307413"/>
              <a:gd name="connsiteX11" fmla="*/ 524577 w 713246"/>
              <a:gd name="connsiteY11" fmla="*/ 42480 h 1307413"/>
              <a:gd name="connsiteX12" fmla="*/ 602047 w 713246"/>
              <a:gd name="connsiteY12" fmla="*/ 570 h 1307413"/>
              <a:gd name="connsiteX13" fmla="*/ 616017 w 713246"/>
              <a:gd name="connsiteY13" fmla="*/ 22160 h 1307413"/>
              <a:gd name="connsiteX14" fmla="*/ 619827 w 713246"/>
              <a:gd name="connsiteY14" fmla="*/ 76770 h 1307413"/>
              <a:gd name="connsiteX15" fmla="*/ 649037 w 713246"/>
              <a:gd name="connsiteY15" fmla="*/ 103440 h 1307413"/>
              <a:gd name="connsiteX16" fmla="*/ 651577 w 713246"/>
              <a:gd name="connsiteY16" fmla="*/ 142810 h 1307413"/>
              <a:gd name="connsiteX17" fmla="*/ 712537 w 713246"/>
              <a:gd name="connsiteY17" fmla="*/ 199960 h 1307413"/>
              <a:gd name="connsiteX18" fmla="*/ 684597 w 713246"/>
              <a:gd name="connsiteY18" fmla="*/ 235520 h 1307413"/>
              <a:gd name="connsiteX19" fmla="*/ 680787 w 713246"/>
              <a:gd name="connsiteY19" fmla="*/ 318070 h 1307413"/>
              <a:gd name="connsiteX20" fmla="*/ 635067 w 713246"/>
              <a:gd name="connsiteY20" fmla="*/ 347280 h 1307413"/>
              <a:gd name="connsiteX21" fmla="*/ 579187 w 713246"/>
              <a:gd name="connsiteY21" fmla="*/ 410780 h 1307413"/>
              <a:gd name="connsiteX22" fmla="*/ 577917 w 713246"/>
              <a:gd name="connsiteY22" fmla="*/ 451420 h 1307413"/>
              <a:gd name="connsiteX23" fmla="*/ 532197 w 713246"/>
              <a:gd name="connsiteY23" fmla="*/ 469200 h 1307413"/>
              <a:gd name="connsiteX24" fmla="*/ 532197 w 713246"/>
              <a:gd name="connsiteY24" fmla="*/ 499680 h 1307413"/>
              <a:gd name="connsiteX25" fmla="*/ 585537 w 713246"/>
              <a:gd name="connsiteY25" fmla="*/ 537780 h 1307413"/>
              <a:gd name="connsiteX26" fmla="*/ 631257 w 713246"/>
              <a:gd name="connsiteY26" fmla="*/ 572070 h 1307413"/>
              <a:gd name="connsiteX27" fmla="*/ 590617 w 713246"/>
              <a:gd name="connsiteY27" fmla="*/ 636840 h 1307413"/>
              <a:gd name="connsiteX28" fmla="*/ 547437 w 713246"/>
              <a:gd name="connsiteY28" fmla="*/ 622870 h 1307413"/>
              <a:gd name="connsiteX29" fmla="*/ 463617 w 713246"/>
              <a:gd name="connsiteY29" fmla="*/ 696530 h 1307413"/>
              <a:gd name="connsiteX30" fmla="*/ 378527 w 713246"/>
              <a:gd name="connsiteY30" fmla="*/ 707960 h 1307413"/>
              <a:gd name="connsiteX31" fmla="*/ 353127 w 713246"/>
              <a:gd name="connsiteY31" fmla="*/ 686370 h 1307413"/>
              <a:gd name="connsiteX32" fmla="*/ 326457 w 713246"/>
              <a:gd name="connsiteY32" fmla="*/ 690180 h 1307413"/>
              <a:gd name="connsiteX33" fmla="*/ 278197 w 713246"/>
              <a:gd name="connsiteY33" fmla="*/ 673670 h 1307413"/>
              <a:gd name="connsiteX34" fmla="*/ 299787 w 713246"/>
              <a:gd name="connsiteY34" fmla="*/ 734630 h 1307413"/>
              <a:gd name="connsiteX35" fmla="*/ 311217 w 713246"/>
              <a:gd name="connsiteY35" fmla="*/ 744790 h 1307413"/>
              <a:gd name="connsiteX36" fmla="*/ 307407 w 713246"/>
              <a:gd name="connsiteY36" fmla="*/ 771460 h 1307413"/>
              <a:gd name="connsiteX37" fmla="*/ 355667 w 713246"/>
              <a:gd name="connsiteY37" fmla="*/ 809560 h 1307413"/>
              <a:gd name="connsiteX38" fmla="*/ 389957 w 713246"/>
              <a:gd name="connsiteY38" fmla="*/ 831150 h 1307413"/>
              <a:gd name="connsiteX39" fmla="*/ 421707 w 713246"/>
              <a:gd name="connsiteY39" fmla="*/ 865440 h 1307413"/>
              <a:gd name="connsiteX40" fmla="*/ 447107 w 713246"/>
              <a:gd name="connsiteY40" fmla="*/ 907350 h 1307413"/>
              <a:gd name="connsiteX41" fmla="*/ 430597 w 713246"/>
              <a:gd name="connsiteY41" fmla="*/ 972120 h 1307413"/>
              <a:gd name="connsiteX42" fmla="*/ 457267 w 713246"/>
              <a:gd name="connsiteY42" fmla="*/ 1014030 h 1307413"/>
              <a:gd name="connsiteX43" fmla="*/ 485207 w 713246"/>
              <a:gd name="connsiteY43" fmla="*/ 1097850 h 1307413"/>
              <a:gd name="connsiteX44" fmla="*/ 500447 w 713246"/>
              <a:gd name="connsiteY44" fmla="*/ 1120710 h 1307413"/>
              <a:gd name="connsiteX45" fmla="*/ 442027 w 713246"/>
              <a:gd name="connsiteY45" fmla="*/ 1116900 h 1307413"/>
              <a:gd name="connsiteX46" fmla="*/ 392497 w 713246"/>
              <a:gd name="connsiteY46" fmla="*/ 1151190 h 1307413"/>
              <a:gd name="connsiteX47" fmla="*/ 368367 w 713246"/>
              <a:gd name="connsiteY47" fmla="*/ 1208340 h 1307413"/>
              <a:gd name="connsiteX48" fmla="*/ 304867 w 713246"/>
              <a:gd name="connsiteY48" fmla="*/ 1307400 h 1307413"/>
              <a:gd name="connsiteX49" fmla="*/ 96587 w 713246"/>
              <a:gd name="connsiteY49" fmla="*/ 1213420 h 1307413"/>
              <a:gd name="connsiteX50" fmla="*/ 53407 w 713246"/>
              <a:gd name="connsiteY50" fmla="*/ 981010 h 1307413"/>
              <a:gd name="connsiteX51" fmla="*/ 67 w 713246"/>
              <a:gd name="connsiteY51" fmla="*/ 485710 h 1307413"/>
              <a:gd name="connsiteX52" fmla="*/ 64837 w 713246"/>
              <a:gd name="connsiteY52" fmla="*/ 302830 h 130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713246" h="1307413">
                <a:moveTo>
                  <a:pt x="64837" y="302830"/>
                </a:moveTo>
                <a:cubicBezTo>
                  <a:pt x="80077" y="256898"/>
                  <a:pt x="90449" y="231287"/>
                  <a:pt x="91507" y="210120"/>
                </a:cubicBezTo>
                <a:cubicBezTo>
                  <a:pt x="92565" y="188953"/>
                  <a:pt x="59545" y="187472"/>
                  <a:pt x="71187" y="175830"/>
                </a:cubicBezTo>
                <a:cubicBezTo>
                  <a:pt x="82829" y="164188"/>
                  <a:pt x="140402" y="149583"/>
                  <a:pt x="161357" y="140270"/>
                </a:cubicBezTo>
                <a:cubicBezTo>
                  <a:pt x="182312" y="130957"/>
                  <a:pt x="181677" y="122702"/>
                  <a:pt x="196917" y="119950"/>
                </a:cubicBezTo>
                <a:cubicBezTo>
                  <a:pt x="212157" y="117198"/>
                  <a:pt x="233959" y="131380"/>
                  <a:pt x="252797" y="123760"/>
                </a:cubicBezTo>
                <a:cubicBezTo>
                  <a:pt x="271635" y="116140"/>
                  <a:pt x="294707" y="88412"/>
                  <a:pt x="309947" y="74230"/>
                </a:cubicBezTo>
                <a:cubicBezTo>
                  <a:pt x="325187" y="60048"/>
                  <a:pt x="327515" y="45655"/>
                  <a:pt x="344237" y="38670"/>
                </a:cubicBezTo>
                <a:cubicBezTo>
                  <a:pt x="360959" y="31685"/>
                  <a:pt x="398000" y="35495"/>
                  <a:pt x="410277" y="32320"/>
                </a:cubicBezTo>
                <a:cubicBezTo>
                  <a:pt x="422554" y="29145"/>
                  <a:pt x="403927" y="21737"/>
                  <a:pt x="417897" y="19620"/>
                </a:cubicBezTo>
                <a:cubicBezTo>
                  <a:pt x="431867" y="17503"/>
                  <a:pt x="476317" y="15810"/>
                  <a:pt x="494097" y="19620"/>
                </a:cubicBezTo>
                <a:cubicBezTo>
                  <a:pt x="511877" y="23430"/>
                  <a:pt x="506585" y="45655"/>
                  <a:pt x="524577" y="42480"/>
                </a:cubicBezTo>
                <a:cubicBezTo>
                  <a:pt x="542569" y="39305"/>
                  <a:pt x="586807" y="3957"/>
                  <a:pt x="602047" y="570"/>
                </a:cubicBezTo>
                <a:cubicBezTo>
                  <a:pt x="617287" y="-2817"/>
                  <a:pt x="613054" y="9460"/>
                  <a:pt x="616017" y="22160"/>
                </a:cubicBezTo>
                <a:cubicBezTo>
                  <a:pt x="618980" y="34860"/>
                  <a:pt x="614324" y="63223"/>
                  <a:pt x="619827" y="76770"/>
                </a:cubicBezTo>
                <a:cubicBezTo>
                  <a:pt x="625330" y="90317"/>
                  <a:pt x="643745" y="92433"/>
                  <a:pt x="649037" y="103440"/>
                </a:cubicBezTo>
                <a:cubicBezTo>
                  <a:pt x="654329" y="114447"/>
                  <a:pt x="640994" y="126723"/>
                  <a:pt x="651577" y="142810"/>
                </a:cubicBezTo>
                <a:cubicBezTo>
                  <a:pt x="662160" y="158897"/>
                  <a:pt x="707034" y="184508"/>
                  <a:pt x="712537" y="199960"/>
                </a:cubicBezTo>
                <a:cubicBezTo>
                  <a:pt x="718040" y="215412"/>
                  <a:pt x="689889" y="215835"/>
                  <a:pt x="684597" y="235520"/>
                </a:cubicBezTo>
                <a:cubicBezTo>
                  <a:pt x="679305" y="255205"/>
                  <a:pt x="689042" y="299443"/>
                  <a:pt x="680787" y="318070"/>
                </a:cubicBezTo>
                <a:cubicBezTo>
                  <a:pt x="672532" y="336697"/>
                  <a:pt x="652000" y="331828"/>
                  <a:pt x="635067" y="347280"/>
                </a:cubicBezTo>
                <a:cubicBezTo>
                  <a:pt x="618134" y="362732"/>
                  <a:pt x="588712" y="393423"/>
                  <a:pt x="579187" y="410780"/>
                </a:cubicBezTo>
                <a:cubicBezTo>
                  <a:pt x="569662" y="428137"/>
                  <a:pt x="585749" y="441683"/>
                  <a:pt x="577917" y="451420"/>
                </a:cubicBezTo>
                <a:cubicBezTo>
                  <a:pt x="570085" y="461157"/>
                  <a:pt x="539817" y="461157"/>
                  <a:pt x="532197" y="469200"/>
                </a:cubicBezTo>
                <a:cubicBezTo>
                  <a:pt x="524577" y="477243"/>
                  <a:pt x="523307" y="488250"/>
                  <a:pt x="532197" y="499680"/>
                </a:cubicBezTo>
                <a:cubicBezTo>
                  <a:pt x="541087" y="511110"/>
                  <a:pt x="569027" y="525715"/>
                  <a:pt x="585537" y="537780"/>
                </a:cubicBezTo>
                <a:cubicBezTo>
                  <a:pt x="602047" y="549845"/>
                  <a:pt x="630410" y="555560"/>
                  <a:pt x="631257" y="572070"/>
                </a:cubicBezTo>
                <a:cubicBezTo>
                  <a:pt x="632104" y="588580"/>
                  <a:pt x="604587" y="628373"/>
                  <a:pt x="590617" y="636840"/>
                </a:cubicBezTo>
                <a:cubicBezTo>
                  <a:pt x="576647" y="645307"/>
                  <a:pt x="568604" y="612922"/>
                  <a:pt x="547437" y="622870"/>
                </a:cubicBezTo>
                <a:cubicBezTo>
                  <a:pt x="526270" y="632818"/>
                  <a:pt x="491769" y="682348"/>
                  <a:pt x="463617" y="696530"/>
                </a:cubicBezTo>
                <a:cubicBezTo>
                  <a:pt x="435465" y="710712"/>
                  <a:pt x="396942" y="709653"/>
                  <a:pt x="378527" y="707960"/>
                </a:cubicBezTo>
                <a:cubicBezTo>
                  <a:pt x="360112" y="706267"/>
                  <a:pt x="361805" y="689333"/>
                  <a:pt x="353127" y="686370"/>
                </a:cubicBezTo>
                <a:cubicBezTo>
                  <a:pt x="344449" y="683407"/>
                  <a:pt x="338945" y="692297"/>
                  <a:pt x="326457" y="690180"/>
                </a:cubicBezTo>
                <a:cubicBezTo>
                  <a:pt x="313969" y="688063"/>
                  <a:pt x="282642" y="666262"/>
                  <a:pt x="278197" y="673670"/>
                </a:cubicBezTo>
                <a:cubicBezTo>
                  <a:pt x="273752" y="681078"/>
                  <a:pt x="294284" y="722777"/>
                  <a:pt x="299787" y="734630"/>
                </a:cubicBezTo>
                <a:cubicBezTo>
                  <a:pt x="305290" y="746483"/>
                  <a:pt x="309947" y="738652"/>
                  <a:pt x="311217" y="744790"/>
                </a:cubicBezTo>
                <a:cubicBezTo>
                  <a:pt x="312487" y="750928"/>
                  <a:pt x="299999" y="760665"/>
                  <a:pt x="307407" y="771460"/>
                </a:cubicBezTo>
                <a:cubicBezTo>
                  <a:pt x="314815" y="782255"/>
                  <a:pt x="341909" y="799612"/>
                  <a:pt x="355667" y="809560"/>
                </a:cubicBezTo>
                <a:cubicBezTo>
                  <a:pt x="369425" y="819508"/>
                  <a:pt x="378950" y="821837"/>
                  <a:pt x="389957" y="831150"/>
                </a:cubicBezTo>
                <a:cubicBezTo>
                  <a:pt x="400964" y="840463"/>
                  <a:pt x="412182" y="852740"/>
                  <a:pt x="421707" y="865440"/>
                </a:cubicBezTo>
                <a:cubicBezTo>
                  <a:pt x="431232" y="878140"/>
                  <a:pt x="445625" y="889570"/>
                  <a:pt x="447107" y="907350"/>
                </a:cubicBezTo>
                <a:cubicBezTo>
                  <a:pt x="448589" y="925130"/>
                  <a:pt x="428904" y="954340"/>
                  <a:pt x="430597" y="972120"/>
                </a:cubicBezTo>
                <a:cubicBezTo>
                  <a:pt x="432290" y="989900"/>
                  <a:pt x="448165" y="993075"/>
                  <a:pt x="457267" y="1014030"/>
                </a:cubicBezTo>
                <a:cubicBezTo>
                  <a:pt x="466369" y="1034985"/>
                  <a:pt x="478010" y="1080070"/>
                  <a:pt x="485207" y="1097850"/>
                </a:cubicBezTo>
                <a:cubicBezTo>
                  <a:pt x="492404" y="1115630"/>
                  <a:pt x="507644" y="1117535"/>
                  <a:pt x="500447" y="1120710"/>
                </a:cubicBezTo>
                <a:cubicBezTo>
                  <a:pt x="493250" y="1123885"/>
                  <a:pt x="460019" y="1111820"/>
                  <a:pt x="442027" y="1116900"/>
                </a:cubicBezTo>
                <a:cubicBezTo>
                  <a:pt x="424035" y="1121980"/>
                  <a:pt x="404774" y="1135950"/>
                  <a:pt x="392497" y="1151190"/>
                </a:cubicBezTo>
                <a:cubicBezTo>
                  <a:pt x="380220" y="1166430"/>
                  <a:pt x="382972" y="1182305"/>
                  <a:pt x="368367" y="1208340"/>
                </a:cubicBezTo>
                <a:cubicBezTo>
                  <a:pt x="353762" y="1234375"/>
                  <a:pt x="350164" y="1306553"/>
                  <a:pt x="304867" y="1307400"/>
                </a:cubicBezTo>
                <a:cubicBezTo>
                  <a:pt x="259570" y="1308247"/>
                  <a:pt x="138497" y="1267818"/>
                  <a:pt x="96587" y="1213420"/>
                </a:cubicBezTo>
                <a:cubicBezTo>
                  <a:pt x="54677" y="1159022"/>
                  <a:pt x="69494" y="1102295"/>
                  <a:pt x="53407" y="981010"/>
                </a:cubicBezTo>
                <a:cubicBezTo>
                  <a:pt x="37320" y="859725"/>
                  <a:pt x="-1838" y="600645"/>
                  <a:pt x="67" y="485710"/>
                </a:cubicBezTo>
                <a:cubicBezTo>
                  <a:pt x="1972" y="370775"/>
                  <a:pt x="49597" y="348762"/>
                  <a:pt x="64837" y="30283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8" name="Picture 14" descr="犬山城のイラスト | かわいいフリー素材集 いらすとや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4290" y="151494"/>
            <a:ext cx="868030" cy="890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Hanashi JHS"/>
          <p:cNvSpPr/>
          <p:nvPr/>
        </p:nvSpPr>
        <p:spPr>
          <a:xfrm rot="15835416">
            <a:off x="7341055" y="572649"/>
            <a:ext cx="1239752" cy="1778569"/>
          </a:xfrm>
          <a:custGeom>
            <a:avLst/>
            <a:gdLst>
              <a:gd name="connsiteX0" fmla="*/ 690051 w 1058099"/>
              <a:gd name="connsiteY0" fmla="*/ 159623 h 964807"/>
              <a:gd name="connsiteX1" fmla="*/ 730691 w 1058099"/>
              <a:gd name="connsiteY1" fmla="*/ 201533 h 964807"/>
              <a:gd name="connsiteX2" fmla="*/ 776411 w 1058099"/>
              <a:gd name="connsiteY2" fmla="*/ 216773 h 964807"/>
              <a:gd name="connsiteX3" fmla="*/ 799271 w 1058099"/>
              <a:gd name="connsiteY3" fmla="*/ 275193 h 964807"/>
              <a:gd name="connsiteX4" fmla="*/ 903411 w 1058099"/>
              <a:gd name="connsiteY4" fmla="*/ 315833 h 964807"/>
              <a:gd name="connsiteX5" fmla="*/ 958021 w 1058099"/>
              <a:gd name="connsiteY5" fmla="*/ 397113 h 964807"/>
              <a:gd name="connsiteX6" fmla="*/ 954211 w 1058099"/>
              <a:gd name="connsiteY6" fmla="*/ 414893 h 964807"/>
              <a:gd name="connsiteX7" fmla="*/ 912301 w 1058099"/>
              <a:gd name="connsiteY7" fmla="*/ 398383 h 964807"/>
              <a:gd name="connsiteX8" fmla="*/ 913571 w 1058099"/>
              <a:gd name="connsiteY8" fmla="*/ 451723 h 964807"/>
              <a:gd name="connsiteX9" fmla="*/ 985961 w 1058099"/>
              <a:gd name="connsiteY9" fmla="*/ 546973 h 964807"/>
              <a:gd name="connsiteX10" fmla="*/ 977071 w 1058099"/>
              <a:gd name="connsiteY10" fmla="*/ 593963 h 964807"/>
              <a:gd name="connsiteX11" fmla="*/ 1031681 w 1058099"/>
              <a:gd name="connsiteY11" fmla="*/ 592693 h 964807"/>
              <a:gd name="connsiteX12" fmla="*/ 1055811 w 1058099"/>
              <a:gd name="connsiteY12" fmla="*/ 626983 h 964807"/>
              <a:gd name="connsiteX13" fmla="*/ 977071 w 1058099"/>
              <a:gd name="connsiteY13" fmla="*/ 649843 h 964807"/>
              <a:gd name="connsiteX14" fmla="*/ 968181 w 1058099"/>
              <a:gd name="connsiteY14" fmla="*/ 696833 h 964807"/>
              <a:gd name="connsiteX15" fmla="*/ 1003741 w 1058099"/>
              <a:gd name="connsiteY15" fmla="*/ 764143 h 964807"/>
              <a:gd name="connsiteX16" fmla="*/ 946591 w 1058099"/>
              <a:gd name="connsiteY16" fmla="*/ 737473 h 964807"/>
              <a:gd name="connsiteX17" fmla="*/ 898331 w 1058099"/>
              <a:gd name="connsiteY17" fmla="*/ 745093 h 964807"/>
              <a:gd name="connsiteX18" fmla="*/ 847531 w 1058099"/>
              <a:gd name="connsiteY18" fmla="*/ 698103 h 964807"/>
              <a:gd name="connsiteX19" fmla="*/ 817051 w 1058099"/>
              <a:gd name="connsiteY19" fmla="*/ 746363 h 964807"/>
              <a:gd name="connsiteX20" fmla="*/ 837371 w 1058099"/>
              <a:gd name="connsiteY20" fmla="*/ 769223 h 964807"/>
              <a:gd name="connsiteX21" fmla="*/ 777681 w 1058099"/>
              <a:gd name="connsiteY21" fmla="*/ 760333 h 964807"/>
              <a:gd name="connsiteX22" fmla="*/ 753551 w 1058099"/>
              <a:gd name="connsiteY22" fmla="*/ 795893 h 964807"/>
              <a:gd name="connsiteX23" fmla="*/ 745931 w 1058099"/>
              <a:gd name="connsiteY23" fmla="*/ 856853 h 964807"/>
              <a:gd name="connsiteX24" fmla="*/ 759901 w 1058099"/>
              <a:gd name="connsiteY24" fmla="*/ 963533 h 964807"/>
              <a:gd name="connsiteX25" fmla="*/ 706561 w 1058099"/>
              <a:gd name="connsiteY25" fmla="*/ 914003 h 964807"/>
              <a:gd name="connsiteX26" fmla="*/ 700211 w 1058099"/>
              <a:gd name="connsiteY26" fmla="*/ 888603 h 964807"/>
              <a:gd name="connsiteX27" fmla="*/ 602421 w 1058099"/>
              <a:gd name="connsiteY27" fmla="*/ 858123 h 964807"/>
              <a:gd name="connsiteX28" fmla="*/ 538921 w 1058099"/>
              <a:gd name="connsiteY28" fmla="*/ 891143 h 964807"/>
              <a:gd name="connsiteX29" fmla="*/ 463991 w 1058099"/>
              <a:gd name="connsiteY29" fmla="*/ 948293 h 964807"/>
              <a:gd name="connsiteX30" fmla="*/ 415731 w 1058099"/>
              <a:gd name="connsiteY30" fmla="*/ 955913 h 964807"/>
              <a:gd name="connsiteX31" fmla="*/ 311591 w 1058099"/>
              <a:gd name="connsiteY31" fmla="*/ 917813 h 964807"/>
              <a:gd name="connsiteX32" fmla="*/ 182051 w 1058099"/>
              <a:gd name="connsiteY32" fmla="*/ 882253 h 964807"/>
              <a:gd name="connsiteX33" fmla="*/ 132521 w 1058099"/>
              <a:gd name="connsiteY33" fmla="*/ 850503 h 964807"/>
              <a:gd name="connsiteX34" fmla="*/ 60131 w 1058099"/>
              <a:gd name="connsiteY34" fmla="*/ 766683 h 964807"/>
              <a:gd name="connsiteX35" fmla="*/ 6791 w 1058099"/>
              <a:gd name="connsiteY35" fmla="*/ 385683 h 964807"/>
              <a:gd name="connsiteX36" fmla="*/ 220151 w 1058099"/>
              <a:gd name="connsiteY36" fmla="*/ 63103 h 964807"/>
              <a:gd name="connsiteX37" fmla="*/ 446211 w 1058099"/>
              <a:gd name="connsiteY37" fmla="*/ 873 h 964807"/>
              <a:gd name="connsiteX38" fmla="*/ 575751 w 1058099"/>
              <a:gd name="connsiteY38" fmla="*/ 80883 h 964807"/>
              <a:gd name="connsiteX39" fmla="*/ 690051 w 1058099"/>
              <a:gd name="connsiteY39" fmla="*/ 159623 h 964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058099" h="964807">
                <a:moveTo>
                  <a:pt x="690051" y="159623"/>
                </a:moveTo>
                <a:cubicBezTo>
                  <a:pt x="715874" y="179731"/>
                  <a:pt x="716298" y="192008"/>
                  <a:pt x="730691" y="201533"/>
                </a:cubicBezTo>
                <a:cubicBezTo>
                  <a:pt x="745084" y="211058"/>
                  <a:pt x="764981" y="204496"/>
                  <a:pt x="776411" y="216773"/>
                </a:cubicBezTo>
                <a:cubicBezTo>
                  <a:pt x="787841" y="229050"/>
                  <a:pt x="778104" y="258683"/>
                  <a:pt x="799271" y="275193"/>
                </a:cubicBezTo>
                <a:cubicBezTo>
                  <a:pt x="820438" y="291703"/>
                  <a:pt x="876953" y="295513"/>
                  <a:pt x="903411" y="315833"/>
                </a:cubicBezTo>
                <a:cubicBezTo>
                  <a:pt x="929869" y="336153"/>
                  <a:pt x="949554" y="380603"/>
                  <a:pt x="958021" y="397113"/>
                </a:cubicBezTo>
                <a:cubicBezTo>
                  <a:pt x="966488" y="413623"/>
                  <a:pt x="961831" y="414681"/>
                  <a:pt x="954211" y="414893"/>
                </a:cubicBezTo>
                <a:cubicBezTo>
                  <a:pt x="946591" y="415105"/>
                  <a:pt x="919074" y="392245"/>
                  <a:pt x="912301" y="398383"/>
                </a:cubicBezTo>
                <a:cubicBezTo>
                  <a:pt x="905528" y="404521"/>
                  <a:pt x="901294" y="426958"/>
                  <a:pt x="913571" y="451723"/>
                </a:cubicBezTo>
                <a:cubicBezTo>
                  <a:pt x="925848" y="476488"/>
                  <a:pt x="975378" y="523266"/>
                  <a:pt x="985961" y="546973"/>
                </a:cubicBezTo>
                <a:cubicBezTo>
                  <a:pt x="996544" y="570680"/>
                  <a:pt x="969451" y="586343"/>
                  <a:pt x="977071" y="593963"/>
                </a:cubicBezTo>
                <a:cubicBezTo>
                  <a:pt x="984691" y="601583"/>
                  <a:pt x="1018558" y="587190"/>
                  <a:pt x="1031681" y="592693"/>
                </a:cubicBezTo>
                <a:cubicBezTo>
                  <a:pt x="1044804" y="598196"/>
                  <a:pt x="1064913" y="617458"/>
                  <a:pt x="1055811" y="626983"/>
                </a:cubicBezTo>
                <a:cubicBezTo>
                  <a:pt x="1046709" y="636508"/>
                  <a:pt x="991676" y="638201"/>
                  <a:pt x="977071" y="649843"/>
                </a:cubicBezTo>
                <a:cubicBezTo>
                  <a:pt x="962466" y="661485"/>
                  <a:pt x="963736" y="677783"/>
                  <a:pt x="968181" y="696833"/>
                </a:cubicBezTo>
                <a:cubicBezTo>
                  <a:pt x="972626" y="715883"/>
                  <a:pt x="1007339" y="757370"/>
                  <a:pt x="1003741" y="764143"/>
                </a:cubicBezTo>
                <a:cubicBezTo>
                  <a:pt x="1000143" y="770916"/>
                  <a:pt x="964159" y="740648"/>
                  <a:pt x="946591" y="737473"/>
                </a:cubicBezTo>
                <a:cubicBezTo>
                  <a:pt x="929023" y="734298"/>
                  <a:pt x="914841" y="751655"/>
                  <a:pt x="898331" y="745093"/>
                </a:cubicBezTo>
                <a:cubicBezTo>
                  <a:pt x="881821" y="738531"/>
                  <a:pt x="861078" y="697891"/>
                  <a:pt x="847531" y="698103"/>
                </a:cubicBezTo>
                <a:cubicBezTo>
                  <a:pt x="833984" y="698315"/>
                  <a:pt x="818744" y="734510"/>
                  <a:pt x="817051" y="746363"/>
                </a:cubicBezTo>
                <a:cubicBezTo>
                  <a:pt x="815358" y="758216"/>
                  <a:pt x="843933" y="766895"/>
                  <a:pt x="837371" y="769223"/>
                </a:cubicBezTo>
                <a:cubicBezTo>
                  <a:pt x="830809" y="771551"/>
                  <a:pt x="791651" y="755888"/>
                  <a:pt x="777681" y="760333"/>
                </a:cubicBezTo>
                <a:cubicBezTo>
                  <a:pt x="763711" y="764778"/>
                  <a:pt x="758843" y="779806"/>
                  <a:pt x="753551" y="795893"/>
                </a:cubicBezTo>
                <a:cubicBezTo>
                  <a:pt x="748259" y="811980"/>
                  <a:pt x="744873" y="828913"/>
                  <a:pt x="745931" y="856853"/>
                </a:cubicBezTo>
                <a:cubicBezTo>
                  <a:pt x="746989" y="884793"/>
                  <a:pt x="766463" y="954008"/>
                  <a:pt x="759901" y="963533"/>
                </a:cubicBezTo>
                <a:cubicBezTo>
                  <a:pt x="753339" y="973058"/>
                  <a:pt x="716509" y="926491"/>
                  <a:pt x="706561" y="914003"/>
                </a:cubicBezTo>
                <a:cubicBezTo>
                  <a:pt x="696613" y="901515"/>
                  <a:pt x="717568" y="897916"/>
                  <a:pt x="700211" y="888603"/>
                </a:cubicBezTo>
                <a:cubicBezTo>
                  <a:pt x="682854" y="879290"/>
                  <a:pt x="629303" y="857700"/>
                  <a:pt x="602421" y="858123"/>
                </a:cubicBezTo>
                <a:cubicBezTo>
                  <a:pt x="575539" y="858546"/>
                  <a:pt x="561993" y="876115"/>
                  <a:pt x="538921" y="891143"/>
                </a:cubicBezTo>
                <a:cubicBezTo>
                  <a:pt x="515849" y="906171"/>
                  <a:pt x="484523" y="937498"/>
                  <a:pt x="463991" y="948293"/>
                </a:cubicBezTo>
                <a:cubicBezTo>
                  <a:pt x="443459" y="959088"/>
                  <a:pt x="441131" y="960993"/>
                  <a:pt x="415731" y="955913"/>
                </a:cubicBezTo>
                <a:cubicBezTo>
                  <a:pt x="390331" y="950833"/>
                  <a:pt x="350538" y="930090"/>
                  <a:pt x="311591" y="917813"/>
                </a:cubicBezTo>
                <a:cubicBezTo>
                  <a:pt x="272644" y="905536"/>
                  <a:pt x="211896" y="893471"/>
                  <a:pt x="182051" y="882253"/>
                </a:cubicBezTo>
                <a:cubicBezTo>
                  <a:pt x="152206" y="871035"/>
                  <a:pt x="152841" y="869765"/>
                  <a:pt x="132521" y="850503"/>
                </a:cubicBezTo>
                <a:cubicBezTo>
                  <a:pt x="112201" y="831241"/>
                  <a:pt x="81086" y="844153"/>
                  <a:pt x="60131" y="766683"/>
                </a:cubicBezTo>
                <a:cubicBezTo>
                  <a:pt x="39176" y="689213"/>
                  <a:pt x="-19879" y="502946"/>
                  <a:pt x="6791" y="385683"/>
                </a:cubicBezTo>
                <a:cubicBezTo>
                  <a:pt x="33461" y="268420"/>
                  <a:pt x="146914" y="127238"/>
                  <a:pt x="220151" y="63103"/>
                </a:cubicBezTo>
                <a:cubicBezTo>
                  <a:pt x="293388" y="-1032"/>
                  <a:pt x="386944" y="-2090"/>
                  <a:pt x="446211" y="873"/>
                </a:cubicBezTo>
                <a:cubicBezTo>
                  <a:pt x="505478" y="3836"/>
                  <a:pt x="533629" y="52520"/>
                  <a:pt x="575751" y="80883"/>
                </a:cubicBezTo>
                <a:cubicBezTo>
                  <a:pt x="617873" y="109246"/>
                  <a:pt x="664228" y="139515"/>
                  <a:pt x="690051" y="159623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6" name="Fujioka"/>
          <p:cNvSpPr/>
          <p:nvPr/>
        </p:nvSpPr>
        <p:spPr>
          <a:xfrm rot="4762799">
            <a:off x="8718228" y="415995"/>
            <a:ext cx="1182422" cy="1429835"/>
          </a:xfrm>
          <a:custGeom>
            <a:avLst/>
            <a:gdLst>
              <a:gd name="connsiteX0" fmla="*/ 599040 w 871202"/>
              <a:gd name="connsiteY0" fmla="*/ 34359 h 1066388"/>
              <a:gd name="connsiteX1" fmla="*/ 550780 w 871202"/>
              <a:gd name="connsiteY1" fmla="*/ 88969 h 1066388"/>
              <a:gd name="connsiteX2" fmla="*/ 505060 w 871202"/>
              <a:gd name="connsiteY2" fmla="*/ 72459 h 1066388"/>
              <a:gd name="connsiteX3" fmla="*/ 418700 w 871202"/>
              <a:gd name="connsiteY3" fmla="*/ 81349 h 1066388"/>
              <a:gd name="connsiteX4" fmla="*/ 406000 w 871202"/>
              <a:gd name="connsiteY4" fmla="*/ 119449 h 1066388"/>
              <a:gd name="connsiteX5" fmla="*/ 371710 w 871202"/>
              <a:gd name="connsiteY5" fmla="*/ 120719 h 1066388"/>
              <a:gd name="connsiteX6" fmla="*/ 333610 w 871202"/>
              <a:gd name="connsiteY6" fmla="*/ 146119 h 1066388"/>
              <a:gd name="connsiteX7" fmla="*/ 301860 w 871202"/>
              <a:gd name="connsiteY7" fmla="*/ 123259 h 1066388"/>
              <a:gd name="connsiteX8" fmla="*/ 268840 w 871202"/>
              <a:gd name="connsiteY8" fmla="*/ 115639 h 1066388"/>
              <a:gd name="connsiteX9" fmla="*/ 249790 w 871202"/>
              <a:gd name="connsiteY9" fmla="*/ 66109 h 1066388"/>
              <a:gd name="connsiteX10" fmla="*/ 220580 w 871202"/>
              <a:gd name="connsiteY10" fmla="*/ 43249 h 1066388"/>
              <a:gd name="connsiteX11" fmla="*/ 185020 w 871202"/>
              <a:gd name="connsiteY11" fmla="*/ 36899 h 1066388"/>
              <a:gd name="connsiteX12" fmla="*/ 163430 w 871202"/>
              <a:gd name="connsiteY12" fmla="*/ 69 h 1066388"/>
              <a:gd name="connsiteX13" fmla="*/ 96120 w 871202"/>
              <a:gd name="connsiteY13" fmla="*/ 29279 h 1066388"/>
              <a:gd name="connsiteX14" fmla="*/ 96120 w 871202"/>
              <a:gd name="connsiteY14" fmla="*/ 85159 h 1066388"/>
              <a:gd name="connsiteX15" fmla="*/ 118980 w 871202"/>
              <a:gd name="connsiteY15" fmla="*/ 108019 h 1066388"/>
              <a:gd name="connsiteX16" fmla="*/ 164700 w 871202"/>
              <a:gd name="connsiteY16" fmla="*/ 208349 h 1066388"/>
              <a:gd name="connsiteX17" fmla="*/ 145650 w 871202"/>
              <a:gd name="connsiteY17" fmla="*/ 233749 h 1066388"/>
              <a:gd name="connsiteX18" fmla="*/ 160890 w 871202"/>
              <a:gd name="connsiteY18" fmla="*/ 312489 h 1066388"/>
              <a:gd name="connsiteX19" fmla="*/ 106280 w 871202"/>
              <a:gd name="connsiteY19" fmla="*/ 368369 h 1066388"/>
              <a:gd name="connsiteX20" fmla="*/ 42780 w 871202"/>
              <a:gd name="connsiteY20" fmla="*/ 292169 h 1066388"/>
              <a:gd name="connsiteX21" fmla="*/ 7220 w 871202"/>
              <a:gd name="connsiteY21" fmla="*/ 318839 h 1066388"/>
              <a:gd name="connsiteX22" fmla="*/ 3410 w 871202"/>
              <a:gd name="connsiteY22" fmla="*/ 424249 h 1066388"/>
              <a:gd name="connsiteX23" fmla="*/ 46590 w 871202"/>
              <a:gd name="connsiteY23" fmla="*/ 533469 h 1066388"/>
              <a:gd name="connsiteX24" fmla="*/ 32620 w 871202"/>
              <a:gd name="connsiteY24" fmla="*/ 636339 h 1066388"/>
              <a:gd name="connsiteX25" fmla="*/ 28810 w 871202"/>
              <a:gd name="connsiteY25" fmla="*/ 787469 h 1066388"/>
              <a:gd name="connsiteX26" fmla="*/ 82150 w 871202"/>
              <a:gd name="connsiteY26" fmla="*/ 781119 h 1066388"/>
              <a:gd name="connsiteX27" fmla="*/ 83420 w 871202"/>
              <a:gd name="connsiteY27" fmla="*/ 811599 h 1066388"/>
              <a:gd name="connsiteX28" fmla="*/ 52940 w 871202"/>
              <a:gd name="connsiteY28" fmla="*/ 897959 h 1066388"/>
              <a:gd name="connsiteX29" fmla="*/ 49130 w 871202"/>
              <a:gd name="connsiteY29" fmla="*/ 997019 h 1066388"/>
              <a:gd name="connsiteX30" fmla="*/ 85960 w 871202"/>
              <a:gd name="connsiteY30" fmla="*/ 984319 h 1066388"/>
              <a:gd name="connsiteX31" fmla="*/ 117710 w 871202"/>
              <a:gd name="connsiteY31" fmla="*/ 1007179 h 1066388"/>
              <a:gd name="connsiteX32" fmla="*/ 140570 w 871202"/>
              <a:gd name="connsiteY32" fmla="*/ 976699 h 1066388"/>
              <a:gd name="connsiteX33" fmla="*/ 247250 w 871202"/>
              <a:gd name="connsiteY33" fmla="*/ 979239 h 1066388"/>
              <a:gd name="connsiteX34" fmla="*/ 279000 w 871202"/>
              <a:gd name="connsiteY34" fmla="*/ 1023689 h 1066388"/>
              <a:gd name="connsiteX35" fmla="*/ 314560 w 871202"/>
              <a:gd name="connsiteY35" fmla="*/ 1028769 h 1066388"/>
              <a:gd name="connsiteX36" fmla="*/ 341230 w 871202"/>
              <a:gd name="connsiteY36" fmla="*/ 1014799 h 1066388"/>
              <a:gd name="connsiteX37" fmla="*/ 404730 w 871202"/>
              <a:gd name="connsiteY37" fmla="*/ 1051629 h 1066388"/>
              <a:gd name="connsiteX38" fmla="*/ 459340 w 871202"/>
              <a:gd name="connsiteY38" fmla="*/ 1060519 h 1066388"/>
              <a:gd name="connsiteX39" fmla="*/ 713340 w 871202"/>
              <a:gd name="connsiteY39" fmla="*/ 965269 h 1066388"/>
              <a:gd name="connsiteX40" fmla="*/ 864470 w 871202"/>
              <a:gd name="connsiteY40" fmla="*/ 209619 h 1066388"/>
              <a:gd name="connsiteX41" fmla="*/ 818750 w 871202"/>
              <a:gd name="connsiteY41" fmla="*/ 90239 h 1066388"/>
              <a:gd name="connsiteX42" fmla="*/ 599040 w 871202"/>
              <a:gd name="connsiteY42" fmla="*/ 34359 h 1066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871202" h="1066388">
                <a:moveTo>
                  <a:pt x="599040" y="34359"/>
                </a:moveTo>
                <a:cubicBezTo>
                  <a:pt x="554378" y="34147"/>
                  <a:pt x="566443" y="82619"/>
                  <a:pt x="550780" y="88969"/>
                </a:cubicBezTo>
                <a:cubicBezTo>
                  <a:pt x="535117" y="95319"/>
                  <a:pt x="527073" y="73729"/>
                  <a:pt x="505060" y="72459"/>
                </a:cubicBezTo>
                <a:cubicBezTo>
                  <a:pt x="483047" y="71189"/>
                  <a:pt x="435210" y="73517"/>
                  <a:pt x="418700" y="81349"/>
                </a:cubicBezTo>
                <a:cubicBezTo>
                  <a:pt x="402190" y="89181"/>
                  <a:pt x="413832" y="112887"/>
                  <a:pt x="406000" y="119449"/>
                </a:cubicBezTo>
                <a:cubicBezTo>
                  <a:pt x="398168" y="126011"/>
                  <a:pt x="383775" y="116274"/>
                  <a:pt x="371710" y="120719"/>
                </a:cubicBezTo>
                <a:cubicBezTo>
                  <a:pt x="359645" y="125164"/>
                  <a:pt x="345252" y="145696"/>
                  <a:pt x="333610" y="146119"/>
                </a:cubicBezTo>
                <a:cubicBezTo>
                  <a:pt x="321968" y="146542"/>
                  <a:pt x="312655" y="128339"/>
                  <a:pt x="301860" y="123259"/>
                </a:cubicBezTo>
                <a:cubicBezTo>
                  <a:pt x="291065" y="118179"/>
                  <a:pt x="277518" y="125164"/>
                  <a:pt x="268840" y="115639"/>
                </a:cubicBezTo>
                <a:cubicBezTo>
                  <a:pt x="260162" y="106114"/>
                  <a:pt x="257833" y="78174"/>
                  <a:pt x="249790" y="66109"/>
                </a:cubicBezTo>
                <a:cubicBezTo>
                  <a:pt x="241747" y="54044"/>
                  <a:pt x="231375" y="48117"/>
                  <a:pt x="220580" y="43249"/>
                </a:cubicBezTo>
                <a:cubicBezTo>
                  <a:pt x="209785" y="38381"/>
                  <a:pt x="194545" y="44096"/>
                  <a:pt x="185020" y="36899"/>
                </a:cubicBezTo>
                <a:cubicBezTo>
                  <a:pt x="175495" y="29702"/>
                  <a:pt x="178247" y="1339"/>
                  <a:pt x="163430" y="69"/>
                </a:cubicBezTo>
                <a:cubicBezTo>
                  <a:pt x="148613" y="-1201"/>
                  <a:pt x="107338" y="15097"/>
                  <a:pt x="96120" y="29279"/>
                </a:cubicBezTo>
                <a:cubicBezTo>
                  <a:pt x="84902" y="43461"/>
                  <a:pt x="92310" y="72036"/>
                  <a:pt x="96120" y="85159"/>
                </a:cubicBezTo>
                <a:cubicBezTo>
                  <a:pt x="99930" y="98282"/>
                  <a:pt x="107550" y="87487"/>
                  <a:pt x="118980" y="108019"/>
                </a:cubicBezTo>
                <a:cubicBezTo>
                  <a:pt x="130410" y="128551"/>
                  <a:pt x="160255" y="187394"/>
                  <a:pt x="164700" y="208349"/>
                </a:cubicBezTo>
                <a:cubicBezTo>
                  <a:pt x="169145" y="229304"/>
                  <a:pt x="146285" y="216392"/>
                  <a:pt x="145650" y="233749"/>
                </a:cubicBezTo>
                <a:cubicBezTo>
                  <a:pt x="145015" y="251106"/>
                  <a:pt x="167452" y="290052"/>
                  <a:pt x="160890" y="312489"/>
                </a:cubicBezTo>
                <a:cubicBezTo>
                  <a:pt x="154328" y="334926"/>
                  <a:pt x="125965" y="371756"/>
                  <a:pt x="106280" y="368369"/>
                </a:cubicBezTo>
                <a:cubicBezTo>
                  <a:pt x="86595" y="364982"/>
                  <a:pt x="59290" y="300424"/>
                  <a:pt x="42780" y="292169"/>
                </a:cubicBezTo>
                <a:cubicBezTo>
                  <a:pt x="26270" y="283914"/>
                  <a:pt x="13782" y="296826"/>
                  <a:pt x="7220" y="318839"/>
                </a:cubicBezTo>
                <a:cubicBezTo>
                  <a:pt x="658" y="340852"/>
                  <a:pt x="-3152" y="388477"/>
                  <a:pt x="3410" y="424249"/>
                </a:cubicBezTo>
                <a:cubicBezTo>
                  <a:pt x="9972" y="460021"/>
                  <a:pt x="41722" y="498121"/>
                  <a:pt x="46590" y="533469"/>
                </a:cubicBezTo>
                <a:cubicBezTo>
                  <a:pt x="51458" y="568817"/>
                  <a:pt x="35583" y="594006"/>
                  <a:pt x="32620" y="636339"/>
                </a:cubicBezTo>
                <a:cubicBezTo>
                  <a:pt x="29657" y="678672"/>
                  <a:pt x="20555" y="763339"/>
                  <a:pt x="28810" y="787469"/>
                </a:cubicBezTo>
                <a:cubicBezTo>
                  <a:pt x="37065" y="811599"/>
                  <a:pt x="73048" y="777097"/>
                  <a:pt x="82150" y="781119"/>
                </a:cubicBezTo>
                <a:cubicBezTo>
                  <a:pt x="91252" y="785141"/>
                  <a:pt x="88288" y="792126"/>
                  <a:pt x="83420" y="811599"/>
                </a:cubicBezTo>
                <a:cubicBezTo>
                  <a:pt x="78552" y="831072"/>
                  <a:pt x="58655" y="867056"/>
                  <a:pt x="52940" y="897959"/>
                </a:cubicBezTo>
                <a:cubicBezTo>
                  <a:pt x="47225" y="928862"/>
                  <a:pt x="43627" y="982626"/>
                  <a:pt x="49130" y="997019"/>
                </a:cubicBezTo>
                <a:cubicBezTo>
                  <a:pt x="54633" y="1011412"/>
                  <a:pt x="74530" y="982626"/>
                  <a:pt x="85960" y="984319"/>
                </a:cubicBezTo>
                <a:cubicBezTo>
                  <a:pt x="97390" y="986012"/>
                  <a:pt x="108608" y="1008449"/>
                  <a:pt x="117710" y="1007179"/>
                </a:cubicBezTo>
                <a:cubicBezTo>
                  <a:pt x="126812" y="1005909"/>
                  <a:pt x="118980" y="981356"/>
                  <a:pt x="140570" y="976699"/>
                </a:cubicBezTo>
                <a:cubicBezTo>
                  <a:pt x="162160" y="972042"/>
                  <a:pt x="224178" y="971407"/>
                  <a:pt x="247250" y="979239"/>
                </a:cubicBezTo>
                <a:cubicBezTo>
                  <a:pt x="270322" y="987071"/>
                  <a:pt x="267782" y="1015434"/>
                  <a:pt x="279000" y="1023689"/>
                </a:cubicBezTo>
                <a:cubicBezTo>
                  <a:pt x="290218" y="1031944"/>
                  <a:pt x="304189" y="1030251"/>
                  <a:pt x="314560" y="1028769"/>
                </a:cubicBezTo>
                <a:cubicBezTo>
                  <a:pt x="324931" y="1027287"/>
                  <a:pt x="326202" y="1010989"/>
                  <a:pt x="341230" y="1014799"/>
                </a:cubicBezTo>
                <a:cubicBezTo>
                  <a:pt x="356258" y="1018609"/>
                  <a:pt x="385045" y="1044009"/>
                  <a:pt x="404730" y="1051629"/>
                </a:cubicBezTo>
                <a:cubicBezTo>
                  <a:pt x="424415" y="1059249"/>
                  <a:pt x="407905" y="1074912"/>
                  <a:pt x="459340" y="1060519"/>
                </a:cubicBezTo>
                <a:cubicBezTo>
                  <a:pt x="510775" y="1046126"/>
                  <a:pt x="645818" y="1107086"/>
                  <a:pt x="713340" y="965269"/>
                </a:cubicBezTo>
                <a:cubicBezTo>
                  <a:pt x="780862" y="823452"/>
                  <a:pt x="846902" y="355457"/>
                  <a:pt x="864470" y="209619"/>
                </a:cubicBezTo>
                <a:cubicBezTo>
                  <a:pt x="882038" y="63781"/>
                  <a:pt x="864682" y="117756"/>
                  <a:pt x="818750" y="90239"/>
                </a:cubicBezTo>
                <a:cubicBezTo>
                  <a:pt x="772818" y="62722"/>
                  <a:pt x="643702" y="34571"/>
                  <a:pt x="599040" y="34359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角丸四角形 5"/>
          <p:cNvSpPr/>
          <p:nvPr/>
        </p:nvSpPr>
        <p:spPr>
          <a:xfrm>
            <a:off x="230519" y="98772"/>
            <a:ext cx="4536783" cy="71674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GREEN"/>
          <p:cNvSpPr/>
          <p:nvPr/>
        </p:nvSpPr>
        <p:spPr>
          <a:xfrm rot="14036425">
            <a:off x="9604866" y="4720177"/>
            <a:ext cx="1402784" cy="2000472"/>
          </a:xfrm>
          <a:custGeom>
            <a:avLst/>
            <a:gdLst>
              <a:gd name="connsiteX0" fmla="*/ 64837 w 713246"/>
              <a:gd name="connsiteY0" fmla="*/ 302830 h 1307413"/>
              <a:gd name="connsiteX1" fmla="*/ 91507 w 713246"/>
              <a:gd name="connsiteY1" fmla="*/ 210120 h 1307413"/>
              <a:gd name="connsiteX2" fmla="*/ 71187 w 713246"/>
              <a:gd name="connsiteY2" fmla="*/ 175830 h 1307413"/>
              <a:gd name="connsiteX3" fmla="*/ 161357 w 713246"/>
              <a:gd name="connsiteY3" fmla="*/ 140270 h 1307413"/>
              <a:gd name="connsiteX4" fmla="*/ 196917 w 713246"/>
              <a:gd name="connsiteY4" fmla="*/ 119950 h 1307413"/>
              <a:gd name="connsiteX5" fmla="*/ 252797 w 713246"/>
              <a:gd name="connsiteY5" fmla="*/ 123760 h 1307413"/>
              <a:gd name="connsiteX6" fmla="*/ 309947 w 713246"/>
              <a:gd name="connsiteY6" fmla="*/ 74230 h 1307413"/>
              <a:gd name="connsiteX7" fmla="*/ 344237 w 713246"/>
              <a:gd name="connsiteY7" fmla="*/ 38670 h 1307413"/>
              <a:gd name="connsiteX8" fmla="*/ 410277 w 713246"/>
              <a:gd name="connsiteY8" fmla="*/ 32320 h 1307413"/>
              <a:gd name="connsiteX9" fmla="*/ 417897 w 713246"/>
              <a:gd name="connsiteY9" fmla="*/ 19620 h 1307413"/>
              <a:gd name="connsiteX10" fmla="*/ 494097 w 713246"/>
              <a:gd name="connsiteY10" fmla="*/ 19620 h 1307413"/>
              <a:gd name="connsiteX11" fmla="*/ 524577 w 713246"/>
              <a:gd name="connsiteY11" fmla="*/ 42480 h 1307413"/>
              <a:gd name="connsiteX12" fmla="*/ 602047 w 713246"/>
              <a:gd name="connsiteY12" fmla="*/ 570 h 1307413"/>
              <a:gd name="connsiteX13" fmla="*/ 616017 w 713246"/>
              <a:gd name="connsiteY13" fmla="*/ 22160 h 1307413"/>
              <a:gd name="connsiteX14" fmla="*/ 619827 w 713246"/>
              <a:gd name="connsiteY14" fmla="*/ 76770 h 1307413"/>
              <a:gd name="connsiteX15" fmla="*/ 649037 w 713246"/>
              <a:gd name="connsiteY15" fmla="*/ 103440 h 1307413"/>
              <a:gd name="connsiteX16" fmla="*/ 651577 w 713246"/>
              <a:gd name="connsiteY16" fmla="*/ 142810 h 1307413"/>
              <a:gd name="connsiteX17" fmla="*/ 712537 w 713246"/>
              <a:gd name="connsiteY17" fmla="*/ 199960 h 1307413"/>
              <a:gd name="connsiteX18" fmla="*/ 684597 w 713246"/>
              <a:gd name="connsiteY18" fmla="*/ 235520 h 1307413"/>
              <a:gd name="connsiteX19" fmla="*/ 680787 w 713246"/>
              <a:gd name="connsiteY19" fmla="*/ 318070 h 1307413"/>
              <a:gd name="connsiteX20" fmla="*/ 635067 w 713246"/>
              <a:gd name="connsiteY20" fmla="*/ 347280 h 1307413"/>
              <a:gd name="connsiteX21" fmla="*/ 579187 w 713246"/>
              <a:gd name="connsiteY21" fmla="*/ 410780 h 1307413"/>
              <a:gd name="connsiteX22" fmla="*/ 577917 w 713246"/>
              <a:gd name="connsiteY22" fmla="*/ 451420 h 1307413"/>
              <a:gd name="connsiteX23" fmla="*/ 532197 w 713246"/>
              <a:gd name="connsiteY23" fmla="*/ 469200 h 1307413"/>
              <a:gd name="connsiteX24" fmla="*/ 532197 w 713246"/>
              <a:gd name="connsiteY24" fmla="*/ 499680 h 1307413"/>
              <a:gd name="connsiteX25" fmla="*/ 585537 w 713246"/>
              <a:gd name="connsiteY25" fmla="*/ 537780 h 1307413"/>
              <a:gd name="connsiteX26" fmla="*/ 631257 w 713246"/>
              <a:gd name="connsiteY26" fmla="*/ 572070 h 1307413"/>
              <a:gd name="connsiteX27" fmla="*/ 590617 w 713246"/>
              <a:gd name="connsiteY27" fmla="*/ 636840 h 1307413"/>
              <a:gd name="connsiteX28" fmla="*/ 547437 w 713246"/>
              <a:gd name="connsiteY28" fmla="*/ 622870 h 1307413"/>
              <a:gd name="connsiteX29" fmla="*/ 463617 w 713246"/>
              <a:gd name="connsiteY29" fmla="*/ 696530 h 1307413"/>
              <a:gd name="connsiteX30" fmla="*/ 378527 w 713246"/>
              <a:gd name="connsiteY30" fmla="*/ 707960 h 1307413"/>
              <a:gd name="connsiteX31" fmla="*/ 353127 w 713246"/>
              <a:gd name="connsiteY31" fmla="*/ 686370 h 1307413"/>
              <a:gd name="connsiteX32" fmla="*/ 326457 w 713246"/>
              <a:gd name="connsiteY32" fmla="*/ 690180 h 1307413"/>
              <a:gd name="connsiteX33" fmla="*/ 278197 w 713246"/>
              <a:gd name="connsiteY33" fmla="*/ 673670 h 1307413"/>
              <a:gd name="connsiteX34" fmla="*/ 299787 w 713246"/>
              <a:gd name="connsiteY34" fmla="*/ 734630 h 1307413"/>
              <a:gd name="connsiteX35" fmla="*/ 311217 w 713246"/>
              <a:gd name="connsiteY35" fmla="*/ 744790 h 1307413"/>
              <a:gd name="connsiteX36" fmla="*/ 307407 w 713246"/>
              <a:gd name="connsiteY36" fmla="*/ 771460 h 1307413"/>
              <a:gd name="connsiteX37" fmla="*/ 355667 w 713246"/>
              <a:gd name="connsiteY37" fmla="*/ 809560 h 1307413"/>
              <a:gd name="connsiteX38" fmla="*/ 389957 w 713246"/>
              <a:gd name="connsiteY38" fmla="*/ 831150 h 1307413"/>
              <a:gd name="connsiteX39" fmla="*/ 421707 w 713246"/>
              <a:gd name="connsiteY39" fmla="*/ 865440 h 1307413"/>
              <a:gd name="connsiteX40" fmla="*/ 447107 w 713246"/>
              <a:gd name="connsiteY40" fmla="*/ 907350 h 1307413"/>
              <a:gd name="connsiteX41" fmla="*/ 430597 w 713246"/>
              <a:gd name="connsiteY41" fmla="*/ 972120 h 1307413"/>
              <a:gd name="connsiteX42" fmla="*/ 457267 w 713246"/>
              <a:gd name="connsiteY42" fmla="*/ 1014030 h 1307413"/>
              <a:gd name="connsiteX43" fmla="*/ 485207 w 713246"/>
              <a:gd name="connsiteY43" fmla="*/ 1097850 h 1307413"/>
              <a:gd name="connsiteX44" fmla="*/ 500447 w 713246"/>
              <a:gd name="connsiteY44" fmla="*/ 1120710 h 1307413"/>
              <a:gd name="connsiteX45" fmla="*/ 442027 w 713246"/>
              <a:gd name="connsiteY45" fmla="*/ 1116900 h 1307413"/>
              <a:gd name="connsiteX46" fmla="*/ 392497 w 713246"/>
              <a:gd name="connsiteY46" fmla="*/ 1151190 h 1307413"/>
              <a:gd name="connsiteX47" fmla="*/ 368367 w 713246"/>
              <a:gd name="connsiteY47" fmla="*/ 1208340 h 1307413"/>
              <a:gd name="connsiteX48" fmla="*/ 304867 w 713246"/>
              <a:gd name="connsiteY48" fmla="*/ 1307400 h 1307413"/>
              <a:gd name="connsiteX49" fmla="*/ 96587 w 713246"/>
              <a:gd name="connsiteY49" fmla="*/ 1213420 h 1307413"/>
              <a:gd name="connsiteX50" fmla="*/ 53407 w 713246"/>
              <a:gd name="connsiteY50" fmla="*/ 981010 h 1307413"/>
              <a:gd name="connsiteX51" fmla="*/ 67 w 713246"/>
              <a:gd name="connsiteY51" fmla="*/ 485710 h 1307413"/>
              <a:gd name="connsiteX52" fmla="*/ 64837 w 713246"/>
              <a:gd name="connsiteY52" fmla="*/ 302830 h 130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713246" h="1307413">
                <a:moveTo>
                  <a:pt x="64837" y="302830"/>
                </a:moveTo>
                <a:cubicBezTo>
                  <a:pt x="80077" y="256898"/>
                  <a:pt x="90449" y="231287"/>
                  <a:pt x="91507" y="210120"/>
                </a:cubicBezTo>
                <a:cubicBezTo>
                  <a:pt x="92565" y="188953"/>
                  <a:pt x="59545" y="187472"/>
                  <a:pt x="71187" y="175830"/>
                </a:cubicBezTo>
                <a:cubicBezTo>
                  <a:pt x="82829" y="164188"/>
                  <a:pt x="140402" y="149583"/>
                  <a:pt x="161357" y="140270"/>
                </a:cubicBezTo>
                <a:cubicBezTo>
                  <a:pt x="182312" y="130957"/>
                  <a:pt x="181677" y="122702"/>
                  <a:pt x="196917" y="119950"/>
                </a:cubicBezTo>
                <a:cubicBezTo>
                  <a:pt x="212157" y="117198"/>
                  <a:pt x="233959" y="131380"/>
                  <a:pt x="252797" y="123760"/>
                </a:cubicBezTo>
                <a:cubicBezTo>
                  <a:pt x="271635" y="116140"/>
                  <a:pt x="294707" y="88412"/>
                  <a:pt x="309947" y="74230"/>
                </a:cubicBezTo>
                <a:cubicBezTo>
                  <a:pt x="325187" y="60048"/>
                  <a:pt x="327515" y="45655"/>
                  <a:pt x="344237" y="38670"/>
                </a:cubicBezTo>
                <a:cubicBezTo>
                  <a:pt x="360959" y="31685"/>
                  <a:pt x="398000" y="35495"/>
                  <a:pt x="410277" y="32320"/>
                </a:cubicBezTo>
                <a:cubicBezTo>
                  <a:pt x="422554" y="29145"/>
                  <a:pt x="403927" y="21737"/>
                  <a:pt x="417897" y="19620"/>
                </a:cubicBezTo>
                <a:cubicBezTo>
                  <a:pt x="431867" y="17503"/>
                  <a:pt x="476317" y="15810"/>
                  <a:pt x="494097" y="19620"/>
                </a:cubicBezTo>
                <a:cubicBezTo>
                  <a:pt x="511877" y="23430"/>
                  <a:pt x="506585" y="45655"/>
                  <a:pt x="524577" y="42480"/>
                </a:cubicBezTo>
                <a:cubicBezTo>
                  <a:pt x="542569" y="39305"/>
                  <a:pt x="586807" y="3957"/>
                  <a:pt x="602047" y="570"/>
                </a:cubicBezTo>
                <a:cubicBezTo>
                  <a:pt x="617287" y="-2817"/>
                  <a:pt x="613054" y="9460"/>
                  <a:pt x="616017" y="22160"/>
                </a:cubicBezTo>
                <a:cubicBezTo>
                  <a:pt x="618980" y="34860"/>
                  <a:pt x="614324" y="63223"/>
                  <a:pt x="619827" y="76770"/>
                </a:cubicBezTo>
                <a:cubicBezTo>
                  <a:pt x="625330" y="90317"/>
                  <a:pt x="643745" y="92433"/>
                  <a:pt x="649037" y="103440"/>
                </a:cubicBezTo>
                <a:cubicBezTo>
                  <a:pt x="654329" y="114447"/>
                  <a:pt x="640994" y="126723"/>
                  <a:pt x="651577" y="142810"/>
                </a:cubicBezTo>
                <a:cubicBezTo>
                  <a:pt x="662160" y="158897"/>
                  <a:pt x="707034" y="184508"/>
                  <a:pt x="712537" y="199960"/>
                </a:cubicBezTo>
                <a:cubicBezTo>
                  <a:pt x="718040" y="215412"/>
                  <a:pt x="689889" y="215835"/>
                  <a:pt x="684597" y="235520"/>
                </a:cubicBezTo>
                <a:cubicBezTo>
                  <a:pt x="679305" y="255205"/>
                  <a:pt x="689042" y="299443"/>
                  <a:pt x="680787" y="318070"/>
                </a:cubicBezTo>
                <a:cubicBezTo>
                  <a:pt x="672532" y="336697"/>
                  <a:pt x="652000" y="331828"/>
                  <a:pt x="635067" y="347280"/>
                </a:cubicBezTo>
                <a:cubicBezTo>
                  <a:pt x="618134" y="362732"/>
                  <a:pt x="588712" y="393423"/>
                  <a:pt x="579187" y="410780"/>
                </a:cubicBezTo>
                <a:cubicBezTo>
                  <a:pt x="569662" y="428137"/>
                  <a:pt x="585749" y="441683"/>
                  <a:pt x="577917" y="451420"/>
                </a:cubicBezTo>
                <a:cubicBezTo>
                  <a:pt x="570085" y="461157"/>
                  <a:pt x="539817" y="461157"/>
                  <a:pt x="532197" y="469200"/>
                </a:cubicBezTo>
                <a:cubicBezTo>
                  <a:pt x="524577" y="477243"/>
                  <a:pt x="523307" y="488250"/>
                  <a:pt x="532197" y="499680"/>
                </a:cubicBezTo>
                <a:cubicBezTo>
                  <a:pt x="541087" y="511110"/>
                  <a:pt x="569027" y="525715"/>
                  <a:pt x="585537" y="537780"/>
                </a:cubicBezTo>
                <a:cubicBezTo>
                  <a:pt x="602047" y="549845"/>
                  <a:pt x="630410" y="555560"/>
                  <a:pt x="631257" y="572070"/>
                </a:cubicBezTo>
                <a:cubicBezTo>
                  <a:pt x="632104" y="588580"/>
                  <a:pt x="604587" y="628373"/>
                  <a:pt x="590617" y="636840"/>
                </a:cubicBezTo>
                <a:cubicBezTo>
                  <a:pt x="576647" y="645307"/>
                  <a:pt x="568604" y="612922"/>
                  <a:pt x="547437" y="622870"/>
                </a:cubicBezTo>
                <a:cubicBezTo>
                  <a:pt x="526270" y="632818"/>
                  <a:pt x="491769" y="682348"/>
                  <a:pt x="463617" y="696530"/>
                </a:cubicBezTo>
                <a:cubicBezTo>
                  <a:pt x="435465" y="710712"/>
                  <a:pt x="396942" y="709653"/>
                  <a:pt x="378527" y="707960"/>
                </a:cubicBezTo>
                <a:cubicBezTo>
                  <a:pt x="360112" y="706267"/>
                  <a:pt x="361805" y="689333"/>
                  <a:pt x="353127" y="686370"/>
                </a:cubicBezTo>
                <a:cubicBezTo>
                  <a:pt x="344449" y="683407"/>
                  <a:pt x="338945" y="692297"/>
                  <a:pt x="326457" y="690180"/>
                </a:cubicBezTo>
                <a:cubicBezTo>
                  <a:pt x="313969" y="688063"/>
                  <a:pt x="282642" y="666262"/>
                  <a:pt x="278197" y="673670"/>
                </a:cubicBezTo>
                <a:cubicBezTo>
                  <a:pt x="273752" y="681078"/>
                  <a:pt x="294284" y="722777"/>
                  <a:pt x="299787" y="734630"/>
                </a:cubicBezTo>
                <a:cubicBezTo>
                  <a:pt x="305290" y="746483"/>
                  <a:pt x="309947" y="738652"/>
                  <a:pt x="311217" y="744790"/>
                </a:cubicBezTo>
                <a:cubicBezTo>
                  <a:pt x="312487" y="750928"/>
                  <a:pt x="299999" y="760665"/>
                  <a:pt x="307407" y="771460"/>
                </a:cubicBezTo>
                <a:cubicBezTo>
                  <a:pt x="314815" y="782255"/>
                  <a:pt x="341909" y="799612"/>
                  <a:pt x="355667" y="809560"/>
                </a:cubicBezTo>
                <a:cubicBezTo>
                  <a:pt x="369425" y="819508"/>
                  <a:pt x="378950" y="821837"/>
                  <a:pt x="389957" y="831150"/>
                </a:cubicBezTo>
                <a:cubicBezTo>
                  <a:pt x="400964" y="840463"/>
                  <a:pt x="412182" y="852740"/>
                  <a:pt x="421707" y="865440"/>
                </a:cubicBezTo>
                <a:cubicBezTo>
                  <a:pt x="431232" y="878140"/>
                  <a:pt x="445625" y="889570"/>
                  <a:pt x="447107" y="907350"/>
                </a:cubicBezTo>
                <a:cubicBezTo>
                  <a:pt x="448589" y="925130"/>
                  <a:pt x="428904" y="954340"/>
                  <a:pt x="430597" y="972120"/>
                </a:cubicBezTo>
                <a:cubicBezTo>
                  <a:pt x="432290" y="989900"/>
                  <a:pt x="448165" y="993075"/>
                  <a:pt x="457267" y="1014030"/>
                </a:cubicBezTo>
                <a:cubicBezTo>
                  <a:pt x="466369" y="1034985"/>
                  <a:pt x="478010" y="1080070"/>
                  <a:pt x="485207" y="1097850"/>
                </a:cubicBezTo>
                <a:cubicBezTo>
                  <a:pt x="492404" y="1115630"/>
                  <a:pt x="507644" y="1117535"/>
                  <a:pt x="500447" y="1120710"/>
                </a:cubicBezTo>
                <a:cubicBezTo>
                  <a:pt x="493250" y="1123885"/>
                  <a:pt x="460019" y="1111820"/>
                  <a:pt x="442027" y="1116900"/>
                </a:cubicBezTo>
                <a:cubicBezTo>
                  <a:pt x="424035" y="1121980"/>
                  <a:pt x="404774" y="1135950"/>
                  <a:pt x="392497" y="1151190"/>
                </a:cubicBezTo>
                <a:cubicBezTo>
                  <a:pt x="380220" y="1166430"/>
                  <a:pt x="382972" y="1182305"/>
                  <a:pt x="368367" y="1208340"/>
                </a:cubicBezTo>
                <a:cubicBezTo>
                  <a:pt x="353762" y="1234375"/>
                  <a:pt x="350164" y="1306553"/>
                  <a:pt x="304867" y="1307400"/>
                </a:cubicBezTo>
                <a:cubicBezTo>
                  <a:pt x="259570" y="1308247"/>
                  <a:pt x="138497" y="1267818"/>
                  <a:pt x="96587" y="1213420"/>
                </a:cubicBezTo>
                <a:cubicBezTo>
                  <a:pt x="54677" y="1159022"/>
                  <a:pt x="69494" y="1102295"/>
                  <a:pt x="53407" y="981010"/>
                </a:cubicBezTo>
                <a:cubicBezTo>
                  <a:pt x="37320" y="859725"/>
                  <a:pt x="-1838" y="600645"/>
                  <a:pt x="67" y="485710"/>
                </a:cubicBezTo>
                <a:cubicBezTo>
                  <a:pt x="1972" y="370775"/>
                  <a:pt x="49597" y="348762"/>
                  <a:pt x="64837" y="302830"/>
                </a:cubicBezTo>
                <a:close/>
              </a:path>
            </a:pathLst>
          </a:cu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PURPLE"/>
          <p:cNvSpPr/>
          <p:nvPr/>
        </p:nvSpPr>
        <p:spPr>
          <a:xfrm rot="10077670">
            <a:off x="10348421" y="2090188"/>
            <a:ext cx="1580292" cy="2000472"/>
          </a:xfrm>
          <a:custGeom>
            <a:avLst/>
            <a:gdLst>
              <a:gd name="connsiteX0" fmla="*/ 64837 w 713246"/>
              <a:gd name="connsiteY0" fmla="*/ 302830 h 1307413"/>
              <a:gd name="connsiteX1" fmla="*/ 91507 w 713246"/>
              <a:gd name="connsiteY1" fmla="*/ 210120 h 1307413"/>
              <a:gd name="connsiteX2" fmla="*/ 71187 w 713246"/>
              <a:gd name="connsiteY2" fmla="*/ 175830 h 1307413"/>
              <a:gd name="connsiteX3" fmla="*/ 161357 w 713246"/>
              <a:gd name="connsiteY3" fmla="*/ 140270 h 1307413"/>
              <a:gd name="connsiteX4" fmla="*/ 196917 w 713246"/>
              <a:gd name="connsiteY4" fmla="*/ 119950 h 1307413"/>
              <a:gd name="connsiteX5" fmla="*/ 252797 w 713246"/>
              <a:gd name="connsiteY5" fmla="*/ 123760 h 1307413"/>
              <a:gd name="connsiteX6" fmla="*/ 309947 w 713246"/>
              <a:gd name="connsiteY6" fmla="*/ 74230 h 1307413"/>
              <a:gd name="connsiteX7" fmla="*/ 344237 w 713246"/>
              <a:gd name="connsiteY7" fmla="*/ 38670 h 1307413"/>
              <a:gd name="connsiteX8" fmla="*/ 410277 w 713246"/>
              <a:gd name="connsiteY8" fmla="*/ 32320 h 1307413"/>
              <a:gd name="connsiteX9" fmla="*/ 417897 w 713246"/>
              <a:gd name="connsiteY9" fmla="*/ 19620 h 1307413"/>
              <a:gd name="connsiteX10" fmla="*/ 494097 w 713246"/>
              <a:gd name="connsiteY10" fmla="*/ 19620 h 1307413"/>
              <a:gd name="connsiteX11" fmla="*/ 524577 w 713246"/>
              <a:gd name="connsiteY11" fmla="*/ 42480 h 1307413"/>
              <a:gd name="connsiteX12" fmla="*/ 602047 w 713246"/>
              <a:gd name="connsiteY12" fmla="*/ 570 h 1307413"/>
              <a:gd name="connsiteX13" fmla="*/ 616017 w 713246"/>
              <a:gd name="connsiteY13" fmla="*/ 22160 h 1307413"/>
              <a:gd name="connsiteX14" fmla="*/ 619827 w 713246"/>
              <a:gd name="connsiteY14" fmla="*/ 76770 h 1307413"/>
              <a:gd name="connsiteX15" fmla="*/ 649037 w 713246"/>
              <a:gd name="connsiteY15" fmla="*/ 103440 h 1307413"/>
              <a:gd name="connsiteX16" fmla="*/ 651577 w 713246"/>
              <a:gd name="connsiteY16" fmla="*/ 142810 h 1307413"/>
              <a:gd name="connsiteX17" fmla="*/ 712537 w 713246"/>
              <a:gd name="connsiteY17" fmla="*/ 199960 h 1307413"/>
              <a:gd name="connsiteX18" fmla="*/ 684597 w 713246"/>
              <a:gd name="connsiteY18" fmla="*/ 235520 h 1307413"/>
              <a:gd name="connsiteX19" fmla="*/ 680787 w 713246"/>
              <a:gd name="connsiteY19" fmla="*/ 318070 h 1307413"/>
              <a:gd name="connsiteX20" fmla="*/ 635067 w 713246"/>
              <a:gd name="connsiteY20" fmla="*/ 347280 h 1307413"/>
              <a:gd name="connsiteX21" fmla="*/ 579187 w 713246"/>
              <a:gd name="connsiteY21" fmla="*/ 410780 h 1307413"/>
              <a:gd name="connsiteX22" fmla="*/ 577917 w 713246"/>
              <a:gd name="connsiteY22" fmla="*/ 451420 h 1307413"/>
              <a:gd name="connsiteX23" fmla="*/ 532197 w 713246"/>
              <a:gd name="connsiteY23" fmla="*/ 469200 h 1307413"/>
              <a:gd name="connsiteX24" fmla="*/ 532197 w 713246"/>
              <a:gd name="connsiteY24" fmla="*/ 499680 h 1307413"/>
              <a:gd name="connsiteX25" fmla="*/ 585537 w 713246"/>
              <a:gd name="connsiteY25" fmla="*/ 537780 h 1307413"/>
              <a:gd name="connsiteX26" fmla="*/ 631257 w 713246"/>
              <a:gd name="connsiteY26" fmla="*/ 572070 h 1307413"/>
              <a:gd name="connsiteX27" fmla="*/ 590617 w 713246"/>
              <a:gd name="connsiteY27" fmla="*/ 636840 h 1307413"/>
              <a:gd name="connsiteX28" fmla="*/ 547437 w 713246"/>
              <a:gd name="connsiteY28" fmla="*/ 622870 h 1307413"/>
              <a:gd name="connsiteX29" fmla="*/ 463617 w 713246"/>
              <a:gd name="connsiteY29" fmla="*/ 696530 h 1307413"/>
              <a:gd name="connsiteX30" fmla="*/ 378527 w 713246"/>
              <a:gd name="connsiteY30" fmla="*/ 707960 h 1307413"/>
              <a:gd name="connsiteX31" fmla="*/ 353127 w 713246"/>
              <a:gd name="connsiteY31" fmla="*/ 686370 h 1307413"/>
              <a:gd name="connsiteX32" fmla="*/ 326457 w 713246"/>
              <a:gd name="connsiteY32" fmla="*/ 690180 h 1307413"/>
              <a:gd name="connsiteX33" fmla="*/ 278197 w 713246"/>
              <a:gd name="connsiteY33" fmla="*/ 673670 h 1307413"/>
              <a:gd name="connsiteX34" fmla="*/ 299787 w 713246"/>
              <a:gd name="connsiteY34" fmla="*/ 734630 h 1307413"/>
              <a:gd name="connsiteX35" fmla="*/ 311217 w 713246"/>
              <a:gd name="connsiteY35" fmla="*/ 744790 h 1307413"/>
              <a:gd name="connsiteX36" fmla="*/ 307407 w 713246"/>
              <a:gd name="connsiteY36" fmla="*/ 771460 h 1307413"/>
              <a:gd name="connsiteX37" fmla="*/ 355667 w 713246"/>
              <a:gd name="connsiteY37" fmla="*/ 809560 h 1307413"/>
              <a:gd name="connsiteX38" fmla="*/ 389957 w 713246"/>
              <a:gd name="connsiteY38" fmla="*/ 831150 h 1307413"/>
              <a:gd name="connsiteX39" fmla="*/ 421707 w 713246"/>
              <a:gd name="connsiteY39" fmla="*/ 865440 h 1307413"/>
              <a:gd name="connsiteX40" fmla="*/ 447107 w 713246"/>
              <a:gd name="connsiteY40" fmla="*/ 907350 h 1307413"/>
              <a:gd name="connsiteX41" fmla="*/ 430597 w 713246"/>
              <a:gd name="connsiteY41" fmla="*/ 972120 h 1307413"/>
              <a:gd name="connsiteX42" fmla="*/ 457267 w 713246"/>
              <a:gd name="connsiteY42" fmla="*/ 1014030 h 1307413"/>
              <a:gd name="connsiteX43" fmla="*/ 485207 w 713246"/>
              <a:gd name="connsiteY43" fmla="*/ 1097850 h 1307413"/>
              <a:gd name="connsiteX44" fmla="*/ 500447 w 713246"/>
              <a:gd name="connsiteY44" fmla="*/ 1120710 h 1307413"/>
              <a:gd name="connsiteX45" fmla="*/ 442027 w 713246"/>
              <a:gd name="connsiteY45" fmla="*/ 1116900 h 1307413"/>
              <a:gd name="connsiteX46" fmla="*/ 392497 w 713246"/>
              <a:gd name="connsiteY46" fmla="*/ 1151190 h 1307413"/>
              <a:gd name="connsiteX47" fmla="*/ 368367 w 713246"/>
              <a:gd name="connsiteY47" fmla="*/ 1208340 h 1307413"/>
              <a:gd name="connsiteX48" fmla="*/ 304867 w 713246"/>
              <a:gd name="connsiteY48" fmla="*/ 1307400 h 1307413"/>
              <a:gd name="connsiteX49" fmla="*/ 96587 w 713246"/>
              <a:gd name="connsiteY49" fmla="*/ 1213420 h 1307413"/>
              <a:gd name="connsiteX50" fmla="*/ 53407 w 713246"/>
              <a:gd name="connsiteY50" fmla="*/ 981010 h 1307413"/>
              <a:gd name="connsiteX51" fmla="*/ 67 w 713246"/>
              <a:gd name="connsiteY51" fmla="*/ 485710 h 1307413"/>
              <a:gd name="connsiteX52" fmla="*/ 64837 w 713246"/>
              <a:gd name="connsiteY52" fmla="*/ 302830 h 130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713246" h="1307413">
                <a:moveTo>
                  <a:pt x="64837" y="302830"/>
                </a:moveTo>
                <a:cubicBezTo>
                  <a:pt x="80077" y="256898"/>
                  <a:pt x="90449" y="231287"/>
                  <a:pt x="91507" y="210120"/>
                </a:cubicBezTo>
                <a:cubicBezTo>
                  <a:pt x="92565" y="188953"/>
                  <a:pt x="59545" y="187472"/>
                  <a:pt x="71187" y="175830"/>
                </a:cubicBezTo>
                <a:cubicBezTo>
                  <a:pt x="82829" y="164188"/>
                  <a:pt x="140402" y="149583"/>
                  <a:pt x="161357" y="140270"/>
                </a:cubicBezTo>
                <a:cubicBezTo>
                  <a:pt x="182312" y="130957"/>
                  <a:pt x="181677" y="122702"/>
                  <a:pt x="196917" y="119950"/>
                </a:cubicBezTo>
                <a:cubicBezTo>
                  <a:pt x="212157" y="117198"/>
                  <a:pt x="233959" y="131380"/>
                  <a:pt x="252797" y="123760"/>
                </a:cubicBezTo>
                <a:cubicBezTo>
                  <a:pt x="271635" y="116140"/>
                  <a:pt x="294707" y="88412"/>
                  <a:pt x="309947" y="74230"/>
                </a:cubicBezTo>
                <a:cubicBezTo>
                  <a:pt x="325187" y="60048"/>
                  <a:pt x="327515" y="45655"/>
                  <a:pt x="344237" y="38670"/>
                </a:cubicBezTo>
                <a:cubicBezTo>
                  <a:pt x="360959" y="31685"/>
                  <a:pt x="398000" y="35495"/>
                  <a:pt x="410277" y="32320"/>
                </a:cubicBezTo>
                <a:cubicBezTo>
                  <a:pt x="422554" y="29145"/>
                  <a:pt x="403927" y="21737"/>
                  <a:pt x="417897" y="19620"/>
                </a:cubicBezTo>
                <a:cubicBezTo>
                  <a:pt x="431867" y="17503"/>
                  <a:pt x="476317" y="15810"/>
                  <a:pt x="494097" y="19620"/>
                </a:cubicBezTo>
                <a:cubicBezTo>
                  <a:pt x="511877" y="23430"/>
                  <a:pt x="506585" y="45655"/>
                  <a:pt x="524577" y="42480"/>
                </a:cubicBezTo>
                <a:cubicBezTo>
                  <a:pt x="542569" y="39305"/>
                  <a:pt x="586807" y="3957"/>
                  <a:pt x="602047" y="570"/>
                </a:cubicBezTo>
                <a:cubicBezTo>
                  <a:pt x="617287" y="-2817"/>
                  <a:pt x="613054" y="9460"/>
                  <a:pt x="616017" y="22160"/>
                </a:cubicBezTo>
                <a:cubicBezTo>
                  <a:pt x="618980" y="34860"/>
                  <a:pt x="614324" y="63223"/>
                  <a:pt x="619827" y="76770"/>
                </a:cubicBezTo>
                <a:cubicBezTo>
                  <a:pt x="625330" y="90317"/>
                  <a:pt x="643745" y="92433"/>
                  <a:pt x="649037" y="103440"/>
                </a:cubicBezTo>
                <a:cubicBezTo>
                  <a:pt x="654329" y="114447"/>
                  <a:pt x="640994" y="126723"/>
                  <a:pt x="651577" y="142810"/>
                </a:cubicBezTo>
                <a:cubicBezTo>
                  <a:pt x="662160" y="158897"/>
                  <a:pt x="707034" y="184508"/>
                  <a:pt x="712537" y="199960"/>
                </a:cubicBezTo>
                <a:cubicBezTo>
                  <a:pt x="718040" y="215412"/>
                  <a:pt x="689889" y="215835"/>
                  <a:pt x="684597" y="235520"/>
                </a:cubicBezTo>
                <a:cubicBezTo>
                  <a:pt x="679305" y="255205"/>
                  <a:pt x="689042" y="299443"/>
                  <a:pt x="680787" y="318070"/>
                </a:cubicBezTo>
                <a:cubicBezTo>
                  <a:pt x="672532" y="336697"/>
                  <a:pt x="652000" y="331828"/>
                  <a:pt x="635067" y="347280"/>
                </a:cubicBezTo>
                <a:cubicBezTo>
                  <a:pt x="618134" y="362732"/>
                  <a:pt x="588712" y="393423"/>
                  <a:pt x="579187" y="410780"/>
                </a:cubicBezTo>
                <a:cubicBezTo>
                  <a:pt x="569662" y="428137"/>
                  <a:pt x="585749" y="441683"/>
                  <a:pt x="577917" y="451420"/>
                </a:cubicBezTo>
                <a:cubicBezTo>
                  <a:pt x="570085" y="461157"/>
                  <a:pt x="539817" y="461157"/>
                  <a:pt x="532197" y="469200"/>
                </a:cubicBezTo>
                <a:cubicBezTo>
                  <a:pt x="524577" y="477243"/>
                  <a:pt x="523307" y="488250"/>
                  <a:pt x="532197" y="499680"/>
                </a:cubicBezTo>
                <a:cubicBezTo>
                  <a:pt x="541087" y="511110"/>
                  <a:pt x="569027" y="525715"/>
                  <a:pt x="585537" y="537780"/>
                </a:cubicBezTo>
                <a:cubicBezTo>
                  <a:pt x="602047" y="549845"/>
                  <a:pt x="630410" y="555560"/>
                  <a:pt x="631257" y="572070"/>
                </a:cubicBezTo>
                <a:cubicBezTo>
                  <a:pt x="632104" y="588580"/>
                  <a:pt x="604587" y="628373"/>
                  <a:pt x="590617" y="636840"/>
                </a:cubicBezTo>
                <a:cubicBezTo>
                  <a:pt x="576647" y="645307"/>
                  <a:pt x="568604" y="612922"/>
                  <a:pt x="547437" y="622870"/>
                </a:cubicBezTo>
                <a:cubicBezTo>
                  <a:pt x="526270" y="632818"/>
                  <a:pt x="491769" y="682348"/>
                  <a:pt x="463617" y="696530"/>
                </a:cubicBezTo>
                <a:cubicBezTo>
                  <a:pt x="435465" y="710712"/>
                  <a:pt x="396942" y="709653"/>
                  <a:pt x="378527" y="707960"/>
                </a:cubicBezTo>
                <a:cubicBezTo>
                  <a:pt x="360112" y="706267"/>
                  <a:pt x="361805" y="689333"/>
                  <a:pt x="353127" y="686370"/>
                </a:cubicBezTo>
                <a:cubicBezTo>
                  <a:pt x="344449" y="683407"/>
                  <a:pt x="338945" y="692297"/>
                  <a:pt x="326457" y="690180"/>
                </a:cubicBezTo>
                <a:cubicBezTo>
                  <a:pt x="313969" y="688063"/>
                  <a:pt x="282642" y="666262"/>
                  <a:pt x="278197" y="673670"/>
                </a:cubicBezTo>
                <a:cubicBezTo>
                  <a:pt x="273752" y="681078"/>
                  <a:pt x="294284" y="722777"/>
                  <a:pt x="299787" y="734630"/>
                </a:cubicBezTo>
                <a:cubicBezTo>
                  <a:pt x="305290" y="746483"/>
                  <a:pt x="309947" y="738652"/>
                  <a:pt x="311217" y="744790"/>
                </a:cubicBezTo>
                <a:cubicBezTo>
                  <a:pt x="312487" y="750928"/>
                  <a:pt x="299999" y="760665"/>
                  <a:pt x="307407" y="771460"/>
                </a:cubicBezTo>
                <a:cubicBezTo>
                  <a:pt x="314815" y="782255"/>
                  <a:pt x="341909" y="799612"/>
                  <a:pt x="355667" y="809560"/>
                </a:cubicBezTo>
                <a:cubicBezTo>
                  <a:pt x="369425" y="819508"/>
                  <a:pt x="378950" y="821837"/>
                  <a:pt x="389957" y="831150"/>
                </a:cubicBezTo>
                <a:cubicBezTo>
                  <a:pt x="400964" y="840463"/>
                  <a:pt x="412182" y="852740"/>
                  <a:pt x="421707" y="865440"/>
                </a:cubicBezTo>
                <a:cubicBezTo>
                  <a:pt x="431232" y="878140"/>
                  <a:pt x="445625" y="889570"/>
                  <a:pt x="447107" y="907350"/>
                </a:cubicBezTo>
                <a:cubicBezTo>
                  <a:pt x="448589" y="925130"/>
                  <a:pt x="428904" y="954340"/>
                  <a:pt x="430597" y="972120"/>
                </a:cubicBezTo>
                <a:cubicBezTo>
                  <a:pt x="432290" y="989900"/>
                  <a:pt x="448165" y="993075"/>
                  <a:pt x="457267" y="1014030"/>
                </a:cubicBezTo>
                <a:cubicBezTo>
                  <a:pt x="466369" y="1034985"/>
                  <a:pt x="478010" y="1080070"/>
                  <a:pt x="485207" y="1097850"/>
                </a:cubicBezTo>
                <a:cubicBezTo>
                  <a:pt x="492404" y="1115630"/>
                  <a:pt x="507644" y="1117535"/>
                  <a:pt x="500447" y="1120710"/>
                </a:cubicBezTo>
                <a:cubicBezTo>
                  <a:pt x="493250" y="1123885"/>
                  <a:pt x="460019" y="1111820"/>
                  <a:pt x="442027" y="1116900"/>
                </a:cubicBezTo>
                <a:cubicBezTo>
                  <a:pt x="424035" y="1121980"/>
                  <a:pt x="404774" y="1135950"/>
                  <a:pt x="392497" y="1151190"/>
                </a:cubicBezTo>
                <a:cubicBezTo>
                  <a:pt x="380220" y="1166430"/>
                  <a:pt x="382972" y="1182305"/>
                  <a:pt x="368367" y="1208340"/>
                </a:cubicBezTo>
                <a:cubicBezTo>
                  <a:pt x="353762" y="1234375"/>
                  <a:pt x="350164" y="1306553"/>
                  <a:pt x="304867" y="1307400"/>
                </a:cubicBezTo>
                <a:cubicBezTo>
                  <a:pt x="259570" y="1308247"/>
                  <a:pt x="138497" y="1267818"/>
                  <a:pt x="96587" y="1213420"/>
                </a:cubicBezTo>
                <a:cubicBezTo>
                  <a:pt x="54677" y="1159022"/>
                  <a:pt x="69494" y="1102295"/>
                  <a:pt x="53407" y="981010"/>
                </a:cubicBezTo>
                <a:cubicBezTo>
                  <a:pt x="37320" y="859725"/>
                  <a:pt x="-1838" y="600645"/>
                  <a:pt x="67" y="485710"/>
                </a:cubicBezTo>
                <a:cubicBezTo>
                  <a:pt x="1972" y="370775"/>
                  <a:pt x="49597" y="348762"/>
                  <a:pt x="64837" y="302830"/>
                </a:cubicBezTo>
                <a:close/>
              </a:path>
            </a:pathLst>
          </a:cu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BLUE"/>
          <p:cNvSpPr/>
          <p:nvPr/>
        </p:nvSpPr>
        <p:spPr>
          <a:xfrm rot="3354316">
            <a:off x="9181295" y="750125"/>
            <a:ext cx="1602173" cy="2000472"/>
          </a:xfrm>
          <a:custGeom>
            <a:avLst/>
            <a:gdLst>
              <a:gd name="connsiteX0" fmla="*/ 64837 w 713246"/>
              <a:gd name="connsiteY0" fmla="*/ 302830 h 1307413"/>
              <a:gd name="connsiteX1" fmla="*/ 91507 w 713246"/>
              <a:gd name="connsiteY1" fmla="*/ 210120 h 1307413"/>
              <a:gd name="connsiteX2" fmla="*/ 71187 w 713246"/>
              <a:gd name="connsiteY2" fmla="*/ 175830 h 1307413"/>
              <a:gd name="connsiteX3" fmla="*/ 161357 w 713246"/>
              <a:gd name="connsiteY3" fmla="*/ 140270 h 1307413"/>
              <a:gd name="connsiteX4" fmla="*/ 196917 w 713246"/>
              <a:gd name="connsiteY4" fmla="*/ 119950 h 1307413"/>
              <a:gd name="connsiteX5" fmla="*/ 252797 w 713246"/>
              <a:gd name="connsiteY5" fmla="*/ 123760 h 1307413"/>
              <a:gd name="connsiteX6" fmla="*/ 309947 w 713246"/>
              <a:gd name="connsiteY6" fmla="*/ 74230 h 1307413"/>
              <a:gd name="connsiteX7" fmla="*/ 344237 w 713246"/>
              <a:gd name="connsiteY7" fmla="*/ 38670 h 1307413"/>
              <a:gd name="connsiteX8" fmla="*/ 410277 w 713246"/>
              <a:gd name="connsiteY8" fmla="*/ 32320 h 1307413"/>
              <a:gd name="connsiteX9" fmla="*/ 417897 w 713246"/>
              <a:gd name="connsiteY9" fmla="*/ 19620 h 1307413"/>
              <a:gd name="connsiteX10" fmla="*/ 494097 w 713246"/>
              <a:gd name="connsiteY10" fmla="*/ 19620 h 1307413"/>
              <a:gd name="connsiteX11" fmla="*/ 524577 w 713246"/>
              <a:gd name="connsiteY11" fmla="*/ 42480 h 1307413"/>
              <a:gd name="connsiteX12" fmla="*/ 602047 w 713246"/>
              <a:gd name="connsiteY12" fmla="*/ 570 h 1307413"/>
              <a:gd name="connsiteX13" fmla="*/ 616017 w 713246"/>
              <a:gd name="connsiteY13" fmla="*/ 22160 h 1307413"/>
              <a:gd name="connsiteX14" fmla="*/ 619827 w 713246"/>
              <a:gd name="connsiteY14" fmla="*/ 76770 h 1307413"/>
              <a:gd name="connsiteX15" fmla="*/ 649037 w 713246"/>
              <a:gd name="connsiteY15" fmla="*/ 103440 h 1307413"/>
              <a:gd name="connsiteX16" fmla="*/ 651577 w 713246"/>
              <a:gd name="connsiteY16" fmla="*/ 142810 h 1307413"/>
              <a:gd name="connsiteX17" fmla="*/ 712537 w 713246"/>
              <a:gd name="connsiteY17" fmla="*/ 199960 h 1307413"/>
              <a:gd name="connsiteX18" fmla="*/ 684597 w 713246"/>
              <a:gd name="connsiteY18" fmla="*/ 235520 h 1307413"/>
              <a:gd name="connsiteX19" fmla="*/ 680787 w 713246"/>
              <a:gd name="connsiteY19" fmla="*/ 318070 h 1307413"/>
              <a:gd name="connsiteX20" fmla="*/ 635067 w 713246"/>
              <a:gd name="connsiteY20" fmla="*/ 347280 h 1307413"/>
              <a:gd name="connsiteX21" fmla="*/ 579187 w 713246"/>
              <a:gd name="connsiteY21" fmla="*/ 410780 h 1307413"/>
              <a:gd name="connsiteX22" fmla="*/ 577917 w 713246"/>
              <a:gd name="connsiteY22" fmla="*/ 451420 h 1307413"/>
              <a:gd name="connsiteX23" fmla="*/ 532197 w 713246"/>
              <a:gd name="connsiteY23" fmla="*/ 469200 h 1307413"/>
              <a:gd name="connsiteX24" fmla="*/ 532197 w 713246"/>
              <a:gd name="connsiteY24" fmla="*/ 499680 h 1307413"/>
              <a:gd name="connsiteX25" fmla="*/ 585537 w 713246"/>
              <a:gd name="connsiteY25" fmla="*/ 537780 h 1307413"/>
              <a:gd name="connsiteX26" fmla="*/ 631257 w 713246"/>
              <a:gd name="connsiteY26" fmla="*/ 572070 h 1307413"/>
              <a:gd name="connsiteX27" fmla="*/ 590617 w 713246"/>
              <a:gd name="connsiteY27" fmla="*/ 636840 h 1307413"/>
              <a:gd name="connsiteX28" fmla="*/ 547437 w 713246"/>
              <a:gd name="connsiteY28" fmla="*/ 622870 h 1307413"/>
              <a:gd name="connsiteX29" fmla="*/ 463617 w 713246"/>
              <a:gd name="connsiteY29" fmla="*/ 696530 h 1307413"/>
              <a:gd name="connsiteX30" fmla="*/ 378527 w 713246"/>
              <a:gd name="connsiteY30" fmla="*/ 707960 h 1307413"/>
              <a:gd name="connsiteX31" fmla="*/ 353127 w 713246"/>
              <a:gd name="connsiteY31" fmla="*/ 686370 h 1307413"/>
              <a:gd name="connsiteX32" fmla="*/ 326457 w 713246"/>
              <a:gd name="connsiteY32" fmla="*/ 690180 h 1307413"/>
              <a:gd name="connsiteX33" fmla="*/ 278197 w 713246"/>
              <a:gd name="connsiteY33" fmla="*/ 673670 h 1307413"/>
              <a:gd name="connsiteX34" fmla="*/ 299787 w 713246"/>
              <a:gd name="connsiteY34" fmla="*/ 734630 h 1307413"/>
              <a:gd name="connsiteX35" fmla="*/ 311217 w 713246"/>
              <a:gd name="connsiteY35" fmla="*/ 744790 h 1307413"/>
              <a:gd name="connsiteX36" fmla="*/ 307407 w 713246"/>
              <a:gd name="connsiteY36" fmla="*/ 771460 h 1307413"/>
              <a:gd name="connsiteX37" fmla="*/ 355667 w 713246"/>
              <a:gd name="connsiteY37" fmla="*/ 809560 h 1307413"/>
              <a:gd name="connsiteX38" fmla="*/ 389957 w 713246"/>
              <a:gd name="connsiteY38" fmla="*/ 831150 h 1307413"/>
              <a:gd name="connsiteX39" fmla="*/ 421707 w 713246"/>
              <a:gd name="connsiteY39" fmla="*/ 865440 h 1307413"/>
              <a:gd name="connsiteX40" fmla="*/ 447107 w 713246"/>
              <a:gd name="connsiteY40" fmla="*/ 907350 h 1307413"/>
              <a:gd name="connsiteX41" fmla="*/ 430597 w 713246"/>
              <a:gd name="connsiteY41" fmla="*/ 972120 h 1307413"/>
              <a:gd name="connsiteX42" fmla="*/ 457267 w 713246"/>
              <a:gd name="connsiteY42" fmla="*/ 1014030 h 1307413"/>
              <a:gd name="connsiteX43" fmla="*/ 485207 w 713246"/>
              <a:gd name="connsiteY43" fmla="*/ 1097850 h 1307413"/>
              <a:gd name="connsiteX44" fmla="*/ 500447 w 713246"/>
              <a:gd name="connsiteY44" fmla="*/ 1120710 h 1307413"/>
              <a:gd name="connsiteX45" fmla="*/ 442027 w 713246"/>
              <a:gd name="connsiteY45" fmla="*/ 1116900 h 1307413"/>
              <a:gd name="connsiteX46" fmla="*/ 392497 w 713246"/>
              <a:gd name="connsiteY46" fmla="*/ 1151190 h 1307413"/>
              <a:gd name="connsiteX47" fmla="*/ 368367 w 713246"/>
              <a:gd name="connsiteY47" fmla="*/ 1208340 h 1307413"/>
              <a:gd name="connsiteX48" fmla="*/ 304867 w 713246"/>
              <a:gd name="connsiteY48" fmla="*/ 1307400 h 1307413"/>
              <a:gd name="connsiteX49" fmla="*/ 96587 w 713246"/>
              <a:gd name="connsiteY49" fmla="*/ 1213420 h 1307413"/>
              <a:gd name="connsiteX50" fmla="*/ 53407 w 713246"/>
              <a:gd name="connsiteY50" fmla="*/ 981010 h 1307413"/>
              <a:gd name="connsiteX51" fmla="*/ 67 w 713246"/>
              <a:gd name="connsiteY51" fmla="*/ 485710 h 1307413"/>
              <a:gd name="connsiteX52" fmla="*/ 64837 w 713246"/>
              <a:gd name="connsiteY52" fmla="*/ 302830 h 130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713246" h="1307413">
                <a:moveTo>
                  <a:pt x="64837" y="302830"/>
                </a:moveTo>
                <a:cubicBezTo>
                  <a:pt x="80077" y="256898"/>
                  <a:pt x="90449" y="231287"/>
                  <a:pt x="91507" y="210120"/>
                </a:cubicBezTo>
                <a:cubicBezTo>
                  <a:pt x="92565" y="188953"/>
                  <a:pt x="59545" y="187472"/>
                  <a:pt x="71187" y="175830"/>
                </a:cubicBezTo>
                <a:cubicBezTo>
                  <a:pt x="82829" y="164188"/>
                  <a:pt x="140402" y="149583"/>
                  <a:pt x="161357" y="140270"/>
                </a:cubicBezTo>
                <a:cubicBezTo>
                  <a:pt x="182312" y="130957"/>
                  <a:pt x="181677" y="122702"/>
                  <a:pt x="196917" y="119950"/>
                </a:cubicBezTo>
                <a:cubicBezTo>
                  <a:pt x="212157" y="117198"/>
                  <a:pt x="233959" y="131380"/>
                  <a:pt x="252797" y="123760"/>
                </a:cubicBezTo>
                <a:cubicBezTo>
                  <a:pt x="271635" y="116140"/>
                  <a:pt x="294707" y="88412"/>
                  <a:pt x="309947" y="74230"/>
                </a:cubicBezTo>
                <a:cubicBezTo>
                  <a:pt x="325187" y="60048"/>
                  <a:pt x="327515" y="45655"/>
                  <a:pt x="344237" y="38670"/>
                </a:cubicBezTo>
                <a:cubicBezTo>
                  <a:pt x="360959" y="31685"/>
                  <a:pt x="398000" y="35495"/>
                  <a:pt x="410277" y="32320"/>
                </a:cubicBezTo>
                <a:cubicBezTo>
                  <a:pt x="422554" y="29145"/>
                  <a:pt x="403927" y="21737"/>
                  <a:pt x="417897" y="19620"/>
                </a:cubicBezTo>
                <a:cubicBezTo>
                  <a:pt x="431867" y="17503"/>
                  <a:pt x="476317" y="15810"/>
                  <a:pt x="494097" y="19620"/>
                </a:cubicBezTo>
                <a:cubicBezTo>
                  <a:pt x="511877" y="23430"/>
                  <a:pt x="506585" y="45655"/>
                  <a:pt x="524577" y="42480"/>
                </a:cubicBezTo>
                <a:cubicBezTo>
                  <a:pt x="542569" y="39305"/>
                  <a:pt x="586807" y="3957"/>
                  <a:pt x="602047" y="570"/>
                </a:cubicBezTo>
                <a:cubicBezTo>
                  <a:pt x="617287" y="-2817"/>
                  <a:pt x="613054" y="9460"/>
                  <a:pt x="616017" y="22160"/>
                </a:cubicBezTo>
                <a:cubicBezTo>
                  <a:pt x="618980" y="34860"/>
                  <a:pt x="614324" y="63223"/>
                  <a:pt x="619827" y="76770"/>
                </a:cubicBezTo>
                <a:cubicBezTo>
                  <a:pt x="625330" y="90317"/>
                  <a:pt x="643745" y="92433"/>
                  <a:pt x="649037" y="103440"/>
                </a:cubicBezTo>
                <a:cubicBezTo>
                  <a:pt x="654329" y="114447"/>
                  <a:pt x="640994" y="126723"/>
                  <a:pt x="651577" y="142810"/>
                </a:cubicBezTo>
                <a:cubicBezTo>
                  <a:pt x="662160" y="158897"/>
                  <a:pt x="707034" y="184508"/>
                  <a:pt x="712537" y="199960"/>
                </a:cubicBezTo>
                <a:cubicBezTo>
                  <a:pt x="718040" y="215412"/>
                  <a:pt x="689889" y="215835"/>
                  <a:pt x="684597" y="235520"/>
                </a:cubicBezTo>
                <a:cubicBezTo>
                  <a:pt x="679305" y="255205"/>
                  <a:pt x="689042" y="299443"/>
                  <a:pt x="680787" y="318070"/>
                </a:cubicBezTo>
                <a:cubicBezTo>
                  <a:pt x="672532" y="336697"/>
                  <a:pt x="652000" y="331828"/>
                  <a:pt x="635067" y="347280"/>
                </a:cubicBezTo>
                <a:cubicBezTo>
                  <a:pt x="618134" y="362732"/>
                  <a:pt x="588712" y="393423"/>
                  <a:pt x="579187" y="410780"/>
                </a:cubicBezTo>
                <a:cubicBezTo>
                  <a:pt x="569662" y="428137"/>
                  <a:pt x="585749" y="441683"/>
                  <a:pt x="577917" y="451420"/>
                </a:cubicBezTo>
                <a:cubicBezTo>
                  <a:pt x="570085" y="461157"/>
                  <a:pt x="539817" y="461157"/>
                  <a:pt x="532197" y="469200"/>
                </a:cubicBezTo>
                <a:cubicBezTo>
                  <a:pt x="524577" y="477243"/>
                  <a:pt x="523307" y="488250"/>
                  <a:pt x="532197" y="499680"/>
                </a:cubicBezTo>
                <a:cubicBezTo>
                  <a:pt x="541087" y="511110"/>
                  <a:pt x="569027" y="525715"/>
                  <a:pt x="585537" y="537780"/>
                </a:cubicBezTo>
                <a:cubicBezTo>
                  <a:pt x="602047" y="549845"/>
                  <a:pt x="630410" y="555560"/>
                  <a:pt x="631257" y="572070"/>
                </a:cubicBezTo>
                <a:cubicBezTo>
                  <a:pt x="632104" y="588580"/>
                  <a:pt x="604587" y="628373"/>
                  <a:pt x="590617" y="636840"/>
                </a:cubicBezTo>
                <a:cubicBezTo>
                  <a:pt x="576647" y="645307"/>
                  <a:pt x="568604" y="612922"/>
                  <a:pt x="547437" y="622870"/>
                </a:cubicBezTo>
                <a:cubicBezTo>
                  <a:pt x="526270" y="632818"/>
                  <a:pt x="491769" y="682348"/>
                  <a:pt x="463617" y="696530"/>
                </a:cubicBezTo>
                <a:cubicBezTo>
                  <a:pt x="435465" y="710712"/>
                  <a:pt x="396942" y="709653"/>
                  <a:pt x="378527" y="707960"/>
                </a:cubicBezTo>
                <a:cubicBezTo>
                  <a:pt x="360112" y="706267"/>
                  <a:pt x="361805" y="689333"/>
                  <a:pt x="353127" y="686370"/>
                </a:cubicBezTo>
                <a:cubicBezTo>
                  <a:pt x="344449" y="683407"/>
                  <a:pt x="338945" y="692297"/>
                  <a:pt x="326457" y="690180"/>
                </a:cubicBezTo>
                <a:cubicBezTo>
                  <a:pt x="313969" y="688063"/>
                  <a:pt x="282642" y="666262"/>
                  <a:pt x="278197" y="673670"/>
                </a:cubicBezTo>
                <a:cubicBezTo>
                  <a:pt x="273752" y="681078"/>
                  <a:pt x="294284" y="722777"/>
                  <a:pt x="299787" y="734630"/>
                </a:cubicBezTo>
                <a:cubicBezTo>
                  <a:pt x="305290" y="746483"/>
                  <a:pt x="309947" y="738652"/>
                  <a:pt x="311217" y="744790"/>
                </a:cubicBezTo>
                <a:cubicBezTo>
                  <a:pt x="312487" y="750928"/>
                  <a:pt x="299999" y="760665"/>
                  <a:pt x="307407" y="771460"/>
                </a:cubicBezTo>
                <a:cubicBezTo>
                  <a:pt x="314815" y="782255"/>
                  <a:pt x="341909" y="799612"/>
                  <a:pt x="355667" y="809560"/>
                </a:cubicBezTo>
                <a:cubicBezTo>
                  <a:pt x="369425" y="819508"/>
                  <a:pt x="378950" y="821837"/>
                  <a:pt x="389957" y="831150"/>
                </a:cubicBezTo>
                <a:cubicBezTo>
                  <a:pt x="400964" y="840463"/>
                  <a:pt x="412182" y="852740"/>
                  <a:pt x="421707" y="865440"/>
                </a:cubicBezTo>
                <a:cubicBezTo>
                  <a:pt x="431232" y="878140"/>
                  <a:pt x="445625" y="889570"/>
                  <a:pt x="447107" y="907350"/>
                </a:cubicBezTo>
                <a:cubicBezTo>
                  <a:pt x="448589" y="925130"/>
                  <a:pt x="428904" y="954340"/>
                  <a:pt x="430597" y="972120"/>
                </a:cubicBezTo>
                <a:cubicBezTo>
                  <a:pt x="432290" y="989900"/>
                  <a:pt x="448165" y="993075"/>
                  <a:pt x="457267" y="1014030"/>
                </a:cubicBezTo>
                <a:cubicBezTo>
                  <a:pt x="466369" y="1034985"/>
                  <a:pt x="478010" y="1080070"/>
                  <a:pt x="485207" y="1097850"/>
                </a:cubicBezTo>
                <a:cubicBezTo>
                  <a:pt x="492404" y="1115630"/>
                  <a:pt x="507644" y="1117535"/>
                  <a:pt x="500447" y="1120710"/>
                </a:cubicBezTo>
                <a:cubicBezTo>
                  <a:pt x="493250" y="1123885"/>
                  <a:pt x="460019" y="1111820"/>
                  <a:pt x="442027" y="1116900"/>
                </a:cubicBezTo>
                <a:cubicBezTo>
                  <a:pt x="424035" y="1121980"/>
                  <a:pt x="404774" y="1135950"/>
                  <a:pt x="392497" y="1151190"/>
                </a:cubicBezTo>
                <a:cubicBezTo>
                  <a:pt x="380220" y="1166430"/>
                  <a:pt x="382972" y="1182305"/>
                  <a:pt x="368367" y="1208340"/>
                </a:cubicBezTo>
                <a:cubicBezTo>
                  <a:pt x="353762" y="1234375"/>
                  <a:pt x="350164" y="1306553"/>
                  <a:pt x="304867" y="1307400"/>
                </a:cubicBezTo>
                <a:cubicBezTo>
                  <a:pt x="259570" y="1308247"/>
                  <a:pt x="138497" y="1267818"/>
                  <a:pt x="96587" y="1213420"/>
                </a:cubicBezTo>
                <a:cubicBezTo>
                  <a:pt x="54677" y="1159022"/>
                  <a:pt x="69494" y="1102295"/>
                  <a:pt x="53407" y="981010"/>
                </a:cubicBezTo>
                <a:cubicBezTo>
                  <a:pt x="37320" y="859725"/>
                  <a:pt x="-1838" y="600645"/>
                  <a:pt x="67" y="485710"/>
                </a:cubicBezTo>
                <a:cubicBezTo>
                  <a:pt x="1972" y="370775"/>
                  <a:pt x="49597" y="348762"/>
                  <a:pt x="64837" y="302830"/>
                </a:cubicBezTo>
                <a:close/>
              </a:path>
            </a:pathLst>
          </a:cu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YELLOW"/>
          <p:cNvSpPr/>
          <p:nvPr/>
        </p:nvSpPr>
        <p:spPr>
          <a:xfrm rot="15330718">
            <a:off x="5274374" y="4754442"/>
            <a:ext cx="1402784" cy="2000472"/>
          </a:xfrm>
          <a:custGeom>
            <a:avLst/>
            <a:gdLst>
              <a:gd name="connsiteX0" fmla="*/ 64837 w 713246"/>
              <a:gd name="connsiteY0" fmla="*/ 302830 h 1307413"/>
              <a:gd name="connsiteX1" fmla="*/ 91507 w 713246"/>
              <a:gd name="connsiteY1" fmla="*/ 210120 h 1307413"/>
              <a:gd name="connsiteX2" fmla="*/ 71187 w 713246"/>
              <a:gd name="connsiteY2" fmla="*/ 175830 h 1307413"/>
              <a:gd name="connsiteX3" fmla="*/ 161357 w 713246"/>
              <a:gd name="connsiteY3" fmla="*/ 140270 h 1307413"/>
              <a:gd name="connsiteX4" fmla="*/ 196917 w 713246"/>
              <a:gd name="connsiteY4" fmla="*/ 119950 h 1307413"/>
              <a:gd name="connsiteX5" fmla="*/ 252797 w 713246"/>
              <a:gd name="connsiteY5" fmla="*/ 123760 h 1307413"/>
              <a:gd name="connsiteX6" fmla="*/ 309947 w 713246"/>
              <a:gd name="connsiteY6" fmla="*/ 74230 h 1307413"/>
              <a:gd name="connsiteX7" fmla="*/ 344237 w 713246"/>
              <a:gd name="connsiteY7" fmla="*/ 38670 h 1307413"/>
              <a:gd name="connsiteX8" fmla="*/ 410277 w 713246"/>
              <a:gd name="connsiteY8" fmla="*/ 32320 h 1307413"/>
              <a:gd name="connsiteX9" fmla="*/ 417897 w 713246"/>
              <a:gd name="connsiteY9" fmla="*/ 19620 h 1307413"/>
              <a:gd name="connsiteX10" fmla="*/ 494097 w 713246"/>
              <a:gd name="connsiteY10" fmla="*/ 19620 h 1307413"/>
              <a:gd name="connsiteX11" fmla="*/ 524577 w 713246"/>
              <a:gd name="connsiteY11" fmla="*/ 42480 h 1307413"/>
              <a:gd name="connsiteX12" fmla="*/ 602047 w 713246"/>
              <a:gd name="connsiteY12" fmla="*/ 570 h 1307413"/>
              <a:gd name="connsiteX13" fmla="*/ 616017 w 713246"/>
              <a:gd name="connsiteY13" fmla="*/ 22160 h 1307413"/>
              <a:gd name="connsiteX14" fmla="*/ 619827 w 713246"/>
              <a:gd name="connsiteY14" fmla="*/ 76770 h 1307413"/>
              <a:gd name="connsiteX15" fmla="*/ 649037 w 713246"/>
              <a:gd name="connsiteY15" fmla="*/ 103440 h 1307413"/>
              <a:gd name="connsiteX16" fmla="*/ 651577 w 713246"/>
              <a:gd name="connsiteY16" fmla="*/ 142810 h 1307413"/>
              <a:gd name="connsiteX17" fmla="*/ 712537 w 713246"/>
              <a:gd name="connsiteY17" fmla="*/ 199960 h 1307413"/>
              <a:gd name="connsiteX18" fmla="*/ 684597 w 713246"/>
              <a:gd name="connsiteY18" fmla="*/ 235520 h 1307413"/>
              <a:gd name="connsiteX19" fmla="*/ 680787 w 713246"/>
              <a:gd name="connsiteY19" fmla="*/ 318070 h 1307413"/>
              <a:gd name="connsiteX20" fmla="*/ 635067 w 713246"/>
              <a:gd name="connsiteY20" fmla="*/ 347280 h 1307413"/>
              <a:gd name="connsiteX21" fmla="*/ 579187 w 713246"/>
              <a:gd name="connsiteY21" fmla="*/ 410780 h 1307413"/>
              <a:gd name="connsiteX22" fmla="*/ 577917 w 713246"/>
              <a:gd name="connsiteY22" fmla="*/ 451420 h 1307413"/>
              <a:gd name="connsiteX23" fmla="*/ 532197 w 713246"/>
              <a:gd name="connsiteY23" fmla="*/ 469200 h 1307413"/>
              <a:gd name="connsiteX24" fmla="*/ 532197 w 713246"/>
              <a:gd name="connsiteY24" fmla="*/ 499680 h 1307413"/>
              <a:gd name="connsiteX25" fmla="*/ 585537 w 713246"/>
              <a:gd name="connsiteY25" fmla="*/ 537780 h 1307413"/>
              <a:gd name="connsiteX26" fmla="*/ 631257 w 713246"/>
              <a:gd name="connsiteY26" fmla="*/ 572070 h 1307413"/>
              <a:gd name="connsiteX27" fmla="*/ 590617 w 713246"/>
              <a:gd name="connsiteY27" fmla="*/ 636840 h 1307413"/>
              <a:gd name="connsiteX28" fmla="*/ 547437 w 713246"/>
              <a:gd name="connsiteY28" fmla="*/ 622870 h 1307413"/>
              <a:gd name="connsiteX29" fmla="*/ 463617 w 713246"/>
              <a:gd name="connsiteY29" fmla="*/ 696530 h 1307413"/>
              <a:gd name="connsiteX30" fmla="*/ 378527 w 713246"/>
              <a:gd name="connsiteY30" fmla="*/ 707960 h 1307413"/>
              <a:gd name="connsiteX31" fmla="*/ 353127 w 713246"/>
              <a:gd name="connsiteY31" fmla="*/ 686370 h 1307413"/>
              <a:gd name="connsiteX32" fmla="*/ 326457 w 713246"/>
              <a:gd name="connsiteY32" fmla="*/ 690180 h 1307413"/>
              <a:gd name="connsiteX33" fmla="*/ 278197 w 713246"/>
              <a:gd name="connsiteY33" fmla="*/ 673670 h 1307413"/>
              <a:gd name="connsiteX34" fmla="*/ 299787 w 713246"/>
              <a:gd name="connsiteY34" fmla="*/ 734630 h 1307413"/>
              <a:gd name="connsiteX35" fmla="*/ 311217 w 713246"/>
              <a:gd name="connsiteY35" fmla="*/ 744790 h 1307413"/>
              <a:gd name="connsiteX36" fmla="*/ 307407 w 713246"/>
              <a:gd name="connsiteY36" fmla="*/ 771460 h 1307413"/>
              <a:gd name="connsiteX37" fmla="*/ 355667 w 713246"/>
              <a:gd name="connsiteY37" fmla="*/ 809560 h 1307413"/>
              <a:gd name="connsiteX38" fmla="*/ 389957 w 713246"/>
              <a:gd name="connsiteY38" fmla="*/ 831150 h 1307413"/>
              <a:gd name="connsiteX39" fmla="*/ 421707 w 713246"/>
              <a:gd name="connsiteY39" fmla="*/ 865440 h 1307413"/>
              <a:gd name="connsiteX40" fmla="*/ 447107 w 713246"/>
              <a:gd name="connsiteY40" fmla="*/ 907350 h 1307413"/>
              <a:gd name="connsiteX41" fmla="*/ 430597 w 713246"/>
              <a:gd name="connsiteY41" fmla="*/ 972120 h 1307413"/>
              <a:gd name="connsiteX42" fmla="*/ 457267 w 713246"/>
              <a:gd name="connsiteY42" fmla="*/ 1014030 h 1307413"/>
              <a:gd name="connsiteX43" fmla="*/ 485207 w 713246"/>
              <a:gd name="connsiteY43" fmla="*/ 1097850 h 1307413"/>
              <a:gd name="connsiteX44" fmla="*/ 500447 w 713246"/>
              <a:gd name="connsiteY44" fmla="*/ 1120710 h 1307413"/>
              <a:gd name="connsiteX45" fmla="*/ 442027 w 713246"/>
              <a:gd name="connsiteY45" fmla="*/ 1116900 h 1307413"/>
              <a:gd name="connsiteX46" fmla="*/ 392497 w 713246"/>
              <a:gd name="connsiteY46" fmla="*/ 1151190 h 1307413"/>
              <a:gd name="connsiteX47" fmla="*/ 368367 w 713246"/>
              <a:gd name="connsiteY47" fmla="*/ 1208340 h 1307413"/>
              <a:gd name="connsiteX48" fmla="*/ 304867 w 713246"/>
              <a:gd name="connsiteY48" fmla="*/ 1307400 h 1307413"/>
              <a:gd name="connsiteX49" fmla="*/ 96587 w 713246"/>
              <a:gd name="connsiteY49" fmla="*/ 1213420 h 1307413"/>
              <a:gd name="connsiteX50" fmla="*/ 53407 w 713246"/>
              <a:gd name="connsiteY50" fmla="*/ 981010 h 1307413"/>
              <a:gd name="connsiteX51" fmla="*/ 67 w 713246"/>
              <a:gd name="connsiteY51" fmla="*/ 485710 h 1307413"/>
              <a:gd name="connsiteX52" fmla="*/ 64837 w 713246"/>
              <a:gd name="connsiteY52" fmla="*/ 302830 h 130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713246" h="1307413">
                <a:moveTo>
                  <a:pt x="64837" y="302830"/>
                </a:moveTo>
                <a:cubicBezTo>
                  <a:pt x="80077" y="256898"/>
                  <a:pt x="90449" y="231287"/>
                  <a:pt x="91507" y="210120"/>
                </a:cubicBezTo>
                <a:cubicBezTo>
                  <a:pt x="92565" y="188953"/>
                  <a:pt x="59545" y="187472"/>
                  <a:pt x="71187" y="175830"/>
                </a:cubicBezTo>
                <a:cubicBezTo>
                  <a:pt x="82829" y="164188"/>
                  <a:pt x="140402" y="149583"/>
                  <a:pt x="161357" y="140270"/>
                </a:cubicBezTo>
                <a:cubicBezTo>
                  <a:pt x="182312" y="130957"/>
                  <a:pt x="181677" y="122702"/>
                  <a:pt x="196917" y="119950"/>
                </a:cubicBezTo>
                <a:cubicBezTo>
                  <a:pt x="212157" y="117198"/>
                  <a:pt x="233959" y="131380"/>
                  <a:pt x="252797" y="123760"/>
                </a:cubicBezTo>
                <a:cubicBezTo>
                  <a:pt x="271635" y="116140"/>
                  <a:pt x="294707" y="88412"/>
                  <a:pt x="309947" y="74230"/>
                </a:cubicBezTo>
                <a:cubicBezTo>
                  <a:pt x="325187" y="60048"/>
                  <a:pt x="327515" y="45655"/>
                  <a:pt x="344237" y="38670"/>
                </a:cubicBezTo>
                <a:cubicBezTo>
                  <a:pt x="360959" y="31685"/>
                  <a:pt x="398000" y="35495"/>
                  <a:pt x="410277" y="32320"/>
                </a:cubicBezTo>
                <a:cubicBezTo>
                  <a:pt x="422554" y="29145"/>
                  <a:pt x="403927" y="21737"/>
                  <a:pt x="417897" y="19620"/>
                </a:cubicBezTo>
                <a:cubicBezTo>
                  <a:pt x="431867" y="17503"/>
                  <a:pt x="476317" y="15810"/>
                  <a:pt x="494097" y="19620"/>
                </a:cubicBezTo>
                <a:cubicBezTo>
                  <a:pt x="511877" y="23430"/>
                  <a:pt x="506585" y="45655"/>
                  <a:pt x="524577" y="42480"/>
                </a:cubicBezTo>
                <a:cubicBezTo>
                  <a:pt x="542569" y="39305"/>
                  <a:pt x="586807" y="3957"/>
                  <a:pt x="602047" y="570"/>
                </a:cubicBezTo>
                <a:cubicBezTo>
                  <a:pt x="617287" y="-2817"/>
                  <a:pt x="613054" y="9460"/>
                  <a:pt x="616017" y="22160"/>
                </a:cubicBezTo>
                <a:cubicBezTo>
                  <a:pt x="618980" y="34860"/>
                  <a:pt x="614324" y="63223"/>
                  <a:pt x="619827" y="76770"/>
                </a:cubicBezTo>
                <a:cubicBezTo>
                  <a:pt x="625330" y="90317"/>
                  <a:pt x="643745" y="92433"/>
                  <a:pt x="649037" y="103440"/>
                </a:cubicBezTo>
                <a:cubicBezTo>
                  <a:pt x="654329" y="114447"/>
                  <a:pt x="640994" y="126723"/>
                  <a:pt x="651577" y="142810"/>
                </a:cubicBezTo>
                <a:cubicBezTo>
                  <a:pt x="662160" y="158897"/>
                  <a:pt x="707034" y="184508"/>
                  <a:pt x="712537" y="199960"/>
                </a:cubicBezTo>
                <a:cubicBezTo>
                  <a:pt x="718040" y="215412"/>
                  <a:pt x="689889" y="215835"/>
                  <a:pt x="684597" y="235520"/>
                </a:cubicBezTo>
                <a:cubicBezTo>
                  <a:pt x="679305" y="255205"/>
                  <a:pt x="689042" y="299443"/>
                  <a:pt x="680787" y="318070"/>
                </a:cubicBezTo>
                <a:cubicBezTo>
                  <a:pt x="672532" y="336697"/>
                  <a:pt x="652000" y="331828"/>
                  <a:pt x="635067" y="347280"/>
                </a:cubicBezTo>
                <a:cubicBezTo>
                  <a:pt x="618134" y="362732"/>
                  <a:pt x="588712" y="393423"/>
                  <a:pt x="579187" y="410780"/>
                </a:cubicBezTo>
                <a:cubicBezTo>
                  <a:pt x="569662" y="428137"/>
                  <a:pt x="585749" y="441683"/>
                  <a:pt x="577917" y="451420"/>
                </a:cubicBezTo>
                <a:cubicBezTo>
                  <a:pt x="570085" y="461157"/>
                  <a:pt x="539817" y="461157"/>
                  <a:pt x="532197" y="469200"/>
                </a:cubicBezTo>
                <a:cubicBezTo>
                  <a:pt x="524577" y="477243"/>
                  <a:pt x="523307" y="488250"/>
                  <a:pt x="532197" y="499680"/>
                </a:cubicBezTo>
                <a:cubicBezTo>
                  <a:pt x="541087" y="511110"/>
                  <a:pt x="569027" y="525715"/>
                  <a:pt x="585537" y="537780"/>
                </a:cubicBezTo>
                <a:cubicBezTo>
                  <a:pt x="602047" y="549845"/>
                  <a:pt x="630410" y="555560"/>
                  <a:pt x="631257" y="572070"/>
                </a:cubicBezTo>
                <a:cubicBezTo>
                  <a:pt x="632104" y="588580"/>
                  <a:pt x="604587" y="628373"/>
                  <a:pt x="590617" y="636840"/>
                </a:cubicBezTo>
                <a:cubicBezTo>
                  <a:pt x="576647" y="645307"/>
                  <a:pt x="568604" y="612922"/>
                  <a:pt x="547437" y="622870"/>
                </a:cubicBezTo>
                <a:cubicBezTo>
                  <a:pt x="526270" y="632818"/>
                  <a:pt x="491769" y="682348"/>
                  <a:pt x="463617" y="696530"/>
                </a:cubicBezTo>
                <a:cubicBezTo>
                  <a:pt x="435465" y="710712"/>
                  <a:pt x="396942" y="709653"/>
                  <a:pt x="378527" y="707960"/>
                </a:cubicBezTo>
                <a:cubicBezTo>
                  <a:pt x="360112" y="706267"/>
                  <a:pt x="361805" y="689333"/>
                  <a:pt x="353127" y="686370"/>
                </a:cubicBezTo>
                <a:cubicBezTo>
                  <a:pt x="344449" y="683407"/>
                  <a:pt x="338945" y="692297"/>
                  <a:pt x="326457" y="690180"/>
                </a:cubicBezTo>
                <a:cubicBezTo>
                  <a:pt x="313969" y="688063"/>
                  <a:pt x="282642" y="666262"/>
                  <a:pt x="278197" y="673670"/>
                </a:cubicBezTo>
                <a:cubicBezTo>
                  <a:pt x="273752" y="681078"/>
                  <a:pt x="294284" y="722777"/>
                  <a:pt x="299787" y="734630"/>
                </a:cubicBezTo>
                <a:cubicBezTo>
                  <a:pt x="305290" y="746483"/>
                  <a:pt x="309947" y="738652"/>
                  <a:pt x="311217" y="744790"/>
                </a:cubicBezTo>
                <a:cubicBezTo>
                  <a:pt x="312487" y="750928"/>
                  <a:pt x="299999" y="760665"/>
                  <a:pt x="307407" y="771460"/>
                </a:cubicBezTo>
                <a:cubicBezTo>
                  <a:pt x="314815" y="782255"/>
                  <a:pt x="341909" y="799612"/>
                  <a:pt x="355667" y="809560"/>
                </a:cubicBezTo>
                <a:cubicBezTo>
                  <a:pt x="369425" y="819508"/>
                  <a:pt x="378950" y="821837"/>
                  <a:pt x="389957" y="831150"/>
                </a:cubicBezTo>
                <a:cubicBezTo>
                  <a:pt x="400964" y="840463"/>
                  <a:pt x="412182" y="852740"/>
                  <a:pt x="421707" y="865440"/>
                </a:cubicBezTo>
                <a:cubicBezTo>
                  <a:pt x="431232" y="878140"/>
                  <a:pt x="445625" y="889570"/>
                  <a:pt x="447107" y="907350"/>
                </a:cubicBezTo>
                <a:cubicBezTo>
                  <a:pt x="448589" y="925130"/>
                  <a:pt x="428904" y="954340"/>
                  <a:pt x="430597" y="972120"/>
                </a:cubicBezTo>
                <a:cubicBezTo>
                  <a:pt x="432290" y="989900"/>
                  <a:pt x="448165" y="993075"/>
                  <a:pt x="457267" y="1014030"/>
                </a:cubicBezTo>
                <a:cubicBezTo>
                  <a:pt x="466369" y="1034985"/>
                  <a:pt x="478010" y="1080070"/>
                  <a:pt x="485207" y="1097850"/>
                </a:cubicBezTo>
                <a:cubicBezTo>
                  <a:pt x="492404" y="1115630"/>
                  <a:pt x="507644" y="1117535"/>
                  <a:pt x="500447" y="1120710"/>
                </a:cubicBezTo>
                <a:cubicBezTo>
                  <a:pt x="493250" y="1123885"/>
                  <a:pt x="460019" y="1111820"/>
                  <a:pt x="442027" y="1116900"/>
                </a:cubicBezTo>
                <a:cubicBezTo>
                  <a:pt x="424035" y="1121980"/>
                  <a:pt x="404774" y="1135950"/>
                  <a:pt x="392497" y="1151190"/>
                </a:cubicBezTo>
                <a:cubicBezTo>
                  <a:pt x="380220" y="1166430"/>
                  <a:pt x="382972" y="1182305"/>
                  <a:pt x="368367" y="1208340"/>
                </a:cubicBezTo>
                <a:cubicBezTo>
                  <a:pt x="353762" y="1234375"/>
                  <a:pt x="350164" y="1306553"/>
                  <a:pt x="304867" y="1307400"/>
                </a:cubicBezTo>
                <a:cubicBezTo>
                  <a:pt x="259570" y="1308247"/>
                  <a:pt x="138497" y="1267818"/>
                  <a:pt x="96587" y="1213420"/>
                </a:cubicBezTo>
                <a:cubicBezTo>
                  <a:pt x="54677" y="1159022"/>
                  <a:pt x="69494" y="1102295"/>
                  <a:pt x="53407" y="981010"/>
                </a:cubicBezTo>
                <a:cubicBezTo>
                  <a:pt x="37320" y="859725"/>
                  <a:pt x="-1838" y="600645"/>
                  <a:pt x="67" y="485710"/>
                </a:cubicBezTo>
                <a:cubicBezTo>
                  <a:pt x="1972" y="370775"/>
                  <a:pt x="49597" y="348762"/>
                  <a:pt x="64837" y="302830"/>
                </a:cubicBezTo>
                <a:close/>
              </a:path>
            </a:pathLst>
          </a:cu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D"/>
          <p:cNvSpPr/>
          <p:nvPr/>
        </p:nvSpPr>
        <p:spPr>
          <a:xfrm rot="20595582">
            <a:off x="4681075" y="1308982"/>
            <a:ext cx="1864736" cy="2126380"/>
          </a:xfrm>
          <a:custGeom>
            <a:avLst/>
            <a:gdLst>
              <a:gd name="connsiteX0" fmla="*/ 64837 w 713246"/>
              <a:gd name="connsiteY0" fmla="*/ 302830 h 1307413"/>
              <a:gd name="connsiteX1" fmla="*/ 91507 w 713246"/>
              <a:gd name="connsiteY1" fmla="*/ 210120 h 1307413"/>
              <a:gd name="connsiteX2" fmla="*/ 71187 w 713246"/>
              <a:gd name="connsiteY2" fmla="*/ 175830 h 1307413"/>
              <a:gd name="connsiteX3" fmla="*/ 161357 w 713246"/>
              <a:gd name="connsiteY3" fmla="*/ 140270 h 1307413"/>
              <a:gd name="connsiteX4" fmla="*/ 196917 w 713246"/>
              <a:gd name="connsiteY4" fmla="*/ 119950 h 1307413"/>
              <a:gd name="connsiteX5" fmla="*/ 252797 w 713246"/>
              <a:gd name="connsiteY5" fmla="*/ 123760 h 1307413"/>
              <a:gd name="connsiteX6" fmla="*/ 309947 w 713246"/>
              <a:gd name="connsiteY6" fmla="*/ 74230 h 1307413"/>
              <a:gd name="connsiteX7" fmla="*/ 344237 w 713246"/>
              <a:gd name="connsiteY7" fmla="*/ 38670 h 1307413"/>
              <a:gd name="connsiteX8" fmla="*/ 410277 w 713246"/>
              <a:gd name="connsiteY8" fmla="*/ 32320 h 1307413"/>
              <a:gd name="connsiteX9" fmla="*/ 417897 w 713246"/>
              <a:gd name="connsiteY9" fmla="*/ 19620 h 1307413"/>
              <a:gd name="connsiteX10" fmla="*/ 494097 w 713246"/>
              <a:gd name="connsiteY10" fmla="*/ 19620 h 1307413"/>
              <a:gd name="connsiteX11" fmla="*/ 524577 w 713246"/>
              <a:gd name="connsiteY11" fmla="*/ 42480 h 1307413"/>
              <a:gd name="connsiteX12" fmla="*/ 602047 w 713246"/>
              <a:gd name="connsiteY12" fmla="*/ 570 h 1307413"/>
              <a:gd name="connsiteX13" fmla="*/ 616017 w 713246"/>
              <a:gd name="connsiteY13" fmla="*/ 22160 h 1307413"/>
              <a:gd name="connsiteX14" fmla="*/ 619827 w 713246"/>
              <a:gd name="connsiteY14" fmla="*/ 76770 h 1307413"/>
              <a:gd name="connsiteX15" fmla="*/ 649037 w 713246"/>
              <a:gd name="connsiteY15" fmla="*/ 103440 h 1307413"/>
              <a:gd name="connsiteX16" fmla="*/ 651577 w 713246"/>
              <a:gd name="connsiteY16" fmla="*/ 142810 h 1307413"/>
              <a:gd name="connsiteX17" fmla="*/ 712537 w 713246"/>
              <a:gd name="connsiteY17" fmla="*/ 199960 h 1307413"/>
              <a:gd name="connsiteX18" fmla="*/ 684597 w 713246"/>
              <a:gd name="connsiteY18" fmla="*/ 235520 h 1307413"/>
              <a:gd name="connsiteX19" fmla="*/ 680787 w 713246"/>
              <a:gd name="connsiteY19" fmla="*/ 318070 h 1307413"/>
              <a:gd name="connsiteX20" fmla="*/ 635067 w 713246"/>
              <a:gd name="connsiteY20" fmla="*/ 347280 h 1307413"/>
              <a:gd name="connsiteX21" fmla="*/ 579187 w 713246"/>
              <a:gd name="connsiteY21" fmla="*/ 410780 h 1307413"/>
              <a:gd name="connsiteX22" fmla="*/ 577917 w 713246"/>
              <a:gd name="connsiteY22" fmla="*/ 451420 h 1307413"/>
              <a:gd name="connsiteX23" fmla="*/ 532197 w 713246"/>
              <a:gd name="connsiteY23" fmla="*/ 469200 h 1307413"/>
              <a:gd name="connsiteX24" fmla="*/ 532197 w 713246"/>
              <a:gd name="connsiteY24" fmla="*/ 499680 h 1307413"/>
              <a:gd name="connsiteX25" fmla="*/ 585537 w 713246"/>
              <a:gd name="connsiteY25" fmla="*/ 537780 h 1307413"/>
              <a:gd name="connsiteX26" fmla="*/ 631257 w 713246"/>
              <a:gd name="connsiteY26" fmla="*/ 572070 h 1307413"/>
              <a:gd name="connsiteX27" fmla="*/ 590617 w 713246"/>
              <a:gd name="connsiteY27" fmla="*/ 636840 h 1307413"/>
              <a:gd name="connsiteX28" fmla="*/ 547437 w 713246"/>
              <a:gd name="connsiteY28" fmla="*/ 622870 h 1307413"/>
              <a:gd name="connsiteX29" fmla="*/ 463617 w 713246"/>
              <a:gd name="connsiteY29" fmla="*/ 696530 h 1307413"/>
              <a:gd name="connsiteX30" fmla="*/ 378527 w 713246"/>
              <a:gd name="connsiteY30" fmla="*/ 707960 h 1307413"/>
              <a:gd name="connsiteX31" fmla="*/ 353127 w 713246"/>
              <a:gd name="connsiteY31" fmla="*/ 686370 h 1307413"/>
              <a:gd name="connsiteX32" fmla="*/ 326457 w 713246"/>
              <a:gd name="connsiteY32" fmla="*/ 690180 h 1307413"/>
              <a:gd name="connsiteX33" fmla="*/ 278197 w 713246"/>
              <a:gd name="connsiteY33" fmla="*/ 673670 h 1307413"/>
              <a:gd name="connsiteX34" fmla="*/ 299787 w 713246"/>
              <a:gd name="connsiteY34" fmla="*/ 734630 h 1307413"/>
              <a:gd name="connsiteX35" fmla="*/ 311217 w 713246"/>
              <a:gd name="connsiteY35" fmla="*/ 744790 h 1307413"/>
              <a:gd name="connsiteX36" fmla="*/ 307407 w 713246"/>
              <a:gd name="connsiteY36" fmla="*/ 771460 h 1307413"/>
              <a:gd name="connsiteX37" fmla="*/ 355667 w 713246"/>
              <a:gd name="connsiteY37" fmla="*/ 809560 h 1307413"/>
              <a:gd name="connsiteX38" fmla="*/ 389957 w 713246"/>
              <a:gd name="connsiteY38" fmla="*/ 831150 h 1307413"/>
              <a:gd name="connsiteX39" fmla="*/ 421707 w 713246"/>
              <a:gd name="connsiteY39" fmla="*/ 865440 h 1307413"/>
              <a:gd name="connsiteX40" fmla="*/ 447107 w 713246"/>
              <a:gd name="connsiteY40" fmla="*/ 907350 h 1307413"/>
              <a:gd name="connsiteX41" fmla="*/ 430597 w 713246"/>
              <a:gd name="connsiteY41" fmla="*/ 972120 h 1307413"/>
              <a:gd name="connsiteX42" fmla="*/ 457267 w 713246"/>
              <a:gd name="connsiteY42" fmla="*/ 1014030 h 1307413"/>
              <a:gd name="connsiteX43" fmla="*/ 485207 w 713246"/>
              <a:gd name="connsiteY43" fmla="*/ 1097850 h 1307413"/>
              <a:gd name="connsiteX44" fmla="*/ 500447 w 713246"/>
              <a:gd name="connsiteY44" fmla="*/ 1120710 h 1307413"/>
              <a:gd name="connsiteX45" fmla="*/ 442027 w 713246"/>
              <a:gd name="connsiteY45" fmla="*/ 1116900 h 1307413"/>
              <a:gd name="connsiteX46" fmla="*/ 392497 w 713246"/>
              <a:gd name="connsiteY46" fmla="*/ 1151190 h 1307413"/>
              <a:gd name="connsiteX47" fmla="*/ 368367 w 713246"/>
              <a:gd name="connsiteY47" fmla="*/ 1208340 h 1307413"/>
              <a:gd name="connsiteX48" fmla="*/ 304867 w 713246"/>
              <a:gd name="connsiteY48" fmla="*/ 1307400 h 1307413"/>
              <a:gd name="connsiteX49" fmla="*/ 96587 w 713246"/>
              <a:gd name="connsiteY49" fmla="*/ 1213420 h 1307413"/>
              <a:gd name="connsiteX50" fmla="*/ 53407 w 713246"/>
              <a:gd name="connsiteY50" fmla="*/ 981010 h 1307413"/>
              <a:gd name="connsiteX51" fmla="*/ 67 w 713246"/>
              <a:gd name="connsiteY51" fmla="*/ 485710 h 1307413"/>
              <a:gd name="connsiteX52" fmla="*/ 64837 w 713246"/>
              <a:gd name="connsiteY52" fmla="*/ 302830 h 130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713246" h="1307413">
                <a:moveTo>
                  <a:pt x="64837" y="302830"/>
                </a:moveTo>
                <a:cubicBezTo>
                  <a:pt x="80077" y="256898"/>
                  <a:pt x="90449" y="231287"/>
                  <a:pt x="91507" y="210120"/>
                </a:cubicBezTo>
                <a:cubicBezTo>
                  <a:pt x="92565" y="188953"/>
                  <a:pt x="59545" y="187472"/>
                  <a:pt x="71187" y="175830"/>
                </a:cubicBezTo>
                <a:cubicBezTo>
                  <a:pt x="82829" y="164188"/>
                  <a:pt x="140402" y="149583"/>
                  <a:pt x="161357" y="140270"/>
                </a:cubicBezTo>
                <a:cubicBezTo>
                  <a:pt x="182312" y="130957"/>
                  <a:pt x="181677" y="122702"/>
                  <a:pt x="196917" y="119950"/>
                </a:cubicBezTo>
                <a:cubicBezTo>
                  <a:pt x="212157" y="117198"/>
                  <a:pt x="233959" y="131380"/>
                  <a:pt x="252797" y="123760"/>
                </a:cubicBezTo>
                <a:cubicBezTo>
                  <a:pt x="271635" y="116140"/>
                  <a:pt x="294707" y="88412"/>
                  <a:pt x="309947" y="74230"/>
                </a:cubicBezTo>
                <a:cubicBezTo>
                  <a:pt x="325187" y="60048"/>
                  <a:pt x="327515" y="45655"/>
                  <a:pt x="344237" y="38670"/>
                </a:cubicBezTo>
                <a:cubicBezTo>
                  <a:pt x="360959" y="31685"/>
                  <a:pt x="398000" y="35495"/>
                  <a:pt x="410277" y="32320"/>
                </a:cubicBezTo>
                <a:cubicBezTo>
                  <a:pt x="422554" y="29145"/>
                  <a:pt x="403927" y="21737"/>
                  <a:pt x="417897" y="19620"/>
                </a:cubicBezTo>
                <a:cubicBezTo>
                  <a:pt x="431867" y="17503"/>
                  <a:pt x="476317" y="15810"/>
                  <a:pt x="494097" y="19620"/>
                </a:cubicBezTo>
                <a:cubicBezTo>
                  <a:pt x="511877" y="23430"/>
                  <a:pt x="506585" y="45655"/>
                  <a:pt x="524577" y="42480"/>
                </a:cubicBezTo>
                <a:cubicBezTo>
                  <a:pt x="542569" y="39305"/>
                  <a:pt x="586807" y="3957"/>
                  <a:pt x="602047" y="570"/>
                </a:cubicBezTo>
                <a:cubicBezTo>
                  <a:pt x="617287" y="-2817"/>
                  <a:pt x="613054" y="9460"/>
                  <a:pt x="616017" y="22160"/>
                </a:cubicBezTo>
                <a:cubicBezTo>
                  <a:pt x="618980" y="34860"/>
                  <a:pt x="614324" y="63223"/>
                  <a:pt x="619827" y="76770"/>
                </a:cubicBezTo>
                <a:cubicBezTo>
                  <a:pt x="625330" y="90317"/>
                  <a:pt x="643745" y="92433"/>
                  <a:pt x="649037" y="103440"/>
                </a:cubicBezTo>
                <a:cubicBezTo>
                  <a:pt x="654329" y="114447"/>
                  <a:pt x="640994" y="126723"/>
                  <a:pt x="651577" y="142810"/>
                </a:cubicBezTo>
                <a:cubicBezTo>
                  <a:pt x="662160" y="158897"/>
                  <a:pt x="707034" y="184508"/>
                  <a:pt x="712537" y="199960"/>
                </a:cubicBezTo>
                <a:cubicBezTo>
                  <a:pt x="718040" y="215412"/>
                  <a:pt x="689889" y="215835"/>
                  <a:pt x="684597" y="235520"/>
                </a:cubicBezTo>
                <a:cubicBezTo>
                  <a:pt x="679305" y="255205"/>
                  <a:pt x="689042" y="299443"/>
                  <a:pt x="680787" y="318070"/>
                </a:cubicBezTo>
                <a:cubicBezTo>
                  <a:pt x="672532" y="336697"/>
                  <a:pt x="652000" y="331828"/>
                  <a:pt x="635067" y="347280"/>
                </a:cubicBezTo>
                <a:cubicBezTo>
                  <a:pt x="618134" y="362732"/>
                  <a:pt x="588712" y="393423"/>
                  <a:pt x="579187" y="410780"/>
                </a:cubicBezTo>
                <a:cubicBezTo>
                  <a:pt x="569662" y="428137"/>
                  <a:pt x="585749" y="441683"/>
                  <a:pt x="577917" y="451420"/>
                </a:cubicBezTo>
                <a:cubicBezTo>
                  <a:pt x="570085" y="461157"/>
                  <a:pt x="539817" y="461157"/>
                  <a:pt x="532197" y="469200"/>
                </a:cubicBezTo>
                <a:cubicBezTo>
                  <a:pt x="524577" y="477243"/>
                  <a:pt x="523307" y="488250"/>
                  <a:pt x="532197" y="499680"/>
                </a:cubicBezTo>
                <a:cubicBezTo>
                  <a:pt x="541087" y="511110"/>
                  <a:pt x="569027" y="525715"/>
                  <a:pt x="585537" y="537780"/>
                </a:cubicBezTo>
                <a:cubicBezTo>
                  <a:pt x="602047" y="549845"/>
                  <a:pt x="630410" y="555560"/>
                  <a:pt x="631257" y="572070"/>
                </a:cubicBezTo>
                <a:cubicBezTo>
                  <a:pt x="632104" y="588580"/>
                  <a:pt x="604587" y="628373"/>
                  <a:pt x="590617" y="636840"/>
                </a:cubicBezTo>
                <a:cubicBezTo>
                  <a:pt x="576647" y="645307"/>
                  <a:pt x="568604" y="612922"/>
                  <a:pt x="547437" y="622870"/>
                </a:cubicBezTo>
                <a:cubicBezTo>
                  <a:pt x="526270" y="632818"/>
                  <a:pt x="491769" y="682348"/>
                  <a:pt x="463617" y="696530"/>
                </a:cubicBezTo>
                <a:cubicBezTo>
                  <a:pt x="435465" y="710712"/>
                  <a:pt x="396942" y="709653"/>
                  <a:pt x="378527" y="707960"/>
                </a:cubicBezTo>
                <a:cubicBezTo>
                  <a:pt x="360112" y="706267"/>
                  <a:pt x="361805" y="689333"/>
                  <a:pt x="353127" y="686370"/>
                </a:cubicBezTo>
                <a:cubicBezTo>
                  <a:pt x="344449" y="683407"/>
                  <a:pt x="338945" y="692297"/>
                  <a:pt x="326457" y="690180"/>
                </a:cubicBezTo>
                <a:cubicBezTo>
                  <a:pt x="313969" y="688063"/>
                  <a:pt x="282642" y="666262"/>
                  <a:pt x="278197" y="673670"/>
                </a:cubicBezTo>
                <a:cubicBezTo>
                  <a:pt x="273752" y="681078"/>
                  <a:pt x="294284" y="722777"/>
                  <a:pt x="299787" y="734630"/>
                </a:cubicBezTo>
                <a:cubicBezTo>
                  <a:pt x="305290" y="746483"/>
                  <a:pt x="309947" y="738652"/>
                  <a:pt x="311217" y="744790"/>
                </a:cubicBezTo>
                <a:cubicBezTo>
                  <a:pt x="312487" y="750928"/>
                  <a:pt x="299999" y="760665"/>
                  <a:pt x="307407" y="771460"/>
                </a:cubicBezTo>
                <a:cubicBezTo>
                  <a:pt x="314815" y="782255"/>
                  <a:pt x="341909" y="799612"/>
                  <a:pt x="355667" y="809560"/>
                </a:cubicBezTo>
                <a:cubicBezTo>
                  <a:pt x="369425" y="819508"/>
                  <a:pt x="378950" y="821837"/>
                  <a:pt x="389957" y="831150"/>
                </a:cubicBezTo>
                <a:cubicBezTo>
                  <a:pt x="400964" y="840463"/>
                  <a:pt x="412182" y="852740"/>
                  <a:pt x="421707" y="865440"/>
                </a:cubicBezTo>
                <a:cubicBezTo>
                  <a:pt x="431232" y="878140"/>
                  <a:pt x="445625" y="889570"/>
                  <a:pt x="447107" y="907350"/>
                </a:cubicBezTo>
                <a:cubicBezTo>
                  <a:pt x="448589" y="925130"/>
                  <a:pt x="428904" y="954340"/>
                  <a:pt x="430597" y="972120"/>
                </a:cubicBezTo>
                <a:cubicBezTo>
                  <a:pt x="432290" y="989900"/>
                  <a:pt x="448165" y="993075"/>
                  <a:pt x="457267" y="1014030"/>
                </a:cubicBezTo>
                <a:cubicBezTo>
                  <a:pt x="466369" y="1034985"/>
                  <a:pt x="478010" y="1080070"/>
                  <a:pt x="485207" y="1097850"/>
                </a:cubicBezTo>
                <a:cubicBezTo>
                  <a:pt x="492404" y="1115630"/>
                  <a:pt x="507644" y="1117535"/>
                  <a:pt x="500447" y="1120710"/>
                </a:cubicBezTo>
                <a:cubicBezTo>
                  <a:pt x="493250" y="1123885"/>
                  <a:pt x="460019" y="1111820"/>
                  <a:pt x="442027" y="1116900"/>
                </a:cubicBezTo>
                <a:cubicBezTo>
                  <a:pt x="424035" y="1121980"/>
                  <a:pt x="404774" y="1135950"/>
                  <a:pt x="392497" y="1151190"/>
                </a:cubicBezTo>
                <a:cubicBezTo>
                  <a:pt x="380220" y="1166430"/>
                  <a:pt x="382972" y="1182305"/>
                  <a:pt x="368367" y="1208340"/>
                </a:cubicBezTo>
                <a:cubicBezTo>
                  <a:pt x="353762" y="1234375"/>
                  <a:pt x="350164" y="1306553"/>
                  <a:pt x="304867" y="1307400"/>
                </a:cubicBezTo>
                <a:cubicBezTo>
                  <a:pt x="259570" y="1308247"/>
                  <a:pt x="138497" y="1267818"/>
                  <a:pt x="96587" y="1213420"/>
                </a:cubicBezTo>
                <a:cubicBezTo>
                  <a:pt x="54677" y="1159022"/>
                  <a:pt x="69494" y="1102295"/>
                  <a:pt x="53407" y="981010"/>
                </a:cubicBezTo>
                <a:cubicBezTo>
                  <a:pt x="37320" y="859725"/>
                  <a:pt x="-1838" y="600645"/>
                  <a:pt x="67" y="485710"/>
                </a:cubicBezTo>
                <a:cubicBezTo>
                  <a:pt x="1972" y="370775"/>
                  <a:pt x="49597" y="348762"/>
                  <a:pt x="64837" y="302830"/>
                </a:cubicBezTo>
                <a:close/>
              </a:path>
            </a:pathLst>
          </a:cu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ujieda Station"/>
          <p:cNvSpPr/>
          <p:nvPr/>
        </p:nvSpPr>
        <p:spPr>
          <a:xfrm rot="7657874">
            <a:off x="6772572" y="4639645"/>
            <a:ext cx="1454611" cy="1817055"/>
          </a:xfrm>
          <a:custGeom>
            <a:avLst/>
            <a:gdLst>
              <a:gd name="connsiteX0" fmla="*/ 2225 w 644301"/>
              <a:gd name="connsiteY0" fmla="*/ 34797 h 591801"/>
              <a:gd name="connsiteX1" fmla="*/ 138115 w 644301"/>
              <a:gd name="connsiteY1" fmla="*/ 20827 h 591801"/>
              <a:gd name="connsiteX2" fmla="*/ 177485 w 644301"/>
              <a:gd name="connsiteY2" fmla="*/ 28447 h 591801"/>
              <a:gd name="connsiteX3" fmla="*/ 225745 w 644301"/>
              <a:gd name="connsiteY3" fmla="*/ 13207 h 591801"/>
              <a:gd name="connsiteX4" fmla="*/ 295595 w 644301"/>
              <a:gd name="connsiteY4" fmla="*/ 33527 h 591801"/>
              <a:gd name="connsiteX5" fmla="*/ 327345 w 644301"/>
              <a:gd name="connsiteY5" fmla="*/ 5587 h 591801"/>
              <a:gd name="connsiteX6" fmla="*/ 364175 w 644301"/>
              <a:gd name="connsiteY6" fmla="*/ 3047 h 591801"/>
              <a:gd name="connsiteX7" fmla="*/ 434025 w 644301"/>
              <a:gd name="connsiteY7" fmla="*/ 39877 h 591801"/>
              <a:gd name="connsiteX8" fmla="*/ 491175 w 644301"/>
              <a:gd name="connsiteY8" fmla="*/ 53847 h 591801"/>
              <a:gd name="connsiteX9" fmla="*/ 505145 w 644301"/>
              <a:gd name="connsiteY9" fmla="*/ 38607 h 591801"/>
              <a:gd name="connsiteX10" fmla="*/ 531815 w 644301"/>
              <a:gd name="connsiteY10" fmla="*/ 60197 h 591801"/>
              <a:gd name="connsiteX11" fmla="*/ 550865 w 644301"/>
              <a:gd name="connsiteY11" fmla="*/ 85597 h 591801"/>
              <a:gd name="connsiteX12" fmla="*/ 606745 w 644301"/>
              <a:gd name="connsiteY12" fmla="*/ 105917 h 591801"/>
              <a:gd name="connsiteX13" fmla="*/ 629605 w 644301"/>
              <a:gd name="connsiteY13" fmla="*/ 131317 h 591801"/>
              <a:gd name="connsiteX14" fmla="*/ 623255 w 644301"/>
              <a:gd name="connsiteY14" fmla="*/ 147827 h 591801"/>
              <a:gd name="connsiteX15" fmla="*/ 638495 w 644301"/>
              <a:gd name="connsiteY15" fmla="*/ 184657 h 591801"/>
              <a:gd name="connsiteX16" fmla="*/ 615635 w 644301"/>
              <a:gd name="connsiteY16" fmla="*/ 215137 h 591801"/>
              <a:gd name="connsiteX17" fmla="*/ 621985 w 644301"/>
              <a:gd name="connsiteY17" fmla="*/ 254507 h 591801"/>
              <a:gd name="connsiteX18" fmla="*/ 634685 w 644301"/>
              <a:gd name="connsiteY18" fmla="*/ 343407 h 591801"/>
              <a:gd name="connsiteX19" fmla="*/ 625795 w 644301"/>
              <a:gd name="connsiteY19" fmla="*/ 395477 h 591801"/>
              <a:gd name="connsiteX20" fmla="*/ 642305 w 644301"/>
              <a:gd name="connsiteY20" fmla="*/ 434847 h 591801"/>
              <a:gd name="connsiteX21" fmla="*/ 639765 w 644301"/>
              <a:gd name="connsiteY21" fmla="*/ 491997 h 591801"/>
              <a:gd name="connsiteX22" fmla="*/ 604205 w 644301"/>
              <a:gd name="connsiteY22" fmla="*/ 550417 h 591801"/>
              <a:gd name="connsiteX23" fmla="*/ 328615 w 644301"/>
              <a:gd name="connsiteY23" fmla="*/ 591057 h 591801"/>
              <a:gd name="connsiteX24" fmla="*/ 150815 w 644301"/>
              <a:gd name="connsiteY24" fmla="*/ 549147 h 591801"/>
              <a:gd name="connsiteX25" fmla="*/ 59375 w 644301"/>
              <a:gd name="connsiteY25" fmla="*/ 277367 h 591801"/>
              <a:gd name="connsiteX26" fmla="*/ 2225 w 644301"/>
              <a:gd name="connsiteY26" fmla="*/ 34797 h 591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644301" h="591801">
                <a:moveTo>
                  <a:pt x="2225" y="34797"/>
                </a:moveTo>
                <a:cubicBezTo>
                  <a:pt x="15348" y="-7960"/>
                  <a:pt x="108905" y="21885"/>
                  <a:pt x="138115" y="20827"/>
                </a:cubicBezTo>
                <a:cubicBezTo>
                  <a:pt x="167325" y="19769"/>
                  <a:pt x="162880" y="29717"/>
                  <a:pt x="177485" y="28447"/>
                </a:cubicBezTo>
                <a:cubicBezTo>
                  <a:pt x="192090" y="27177"/>
                  <a:pt x="206060" y="12360"/>
                  <a:pt x="225745" y="13207"/>
                </a:cubicBezTo>
                <a:cubicBezTo>
                  <a:pt x="245430" y="14054"/>
                  <a:pt x="278662" y="34797"/>
                  <a:pt x="295595" y="33527"/>
                </a:cubicBezTo>
                <a:cubicBezTo>
                  <a:pt x="312528" y="32257"/>
                  <a:pt x="315915" y="10667"/>
                  <a:pt x="327345" y="5587"/>
                </a:cubicBezTo>
                <a:cubicBezTo>
                  <a:pt x="338775" y="507"/>
                  <a:pt x="346395" y="-2668"/>
                  <a:pt x="364175" y="3047"/>
                </a:cubicBezTo>
                <a:cubicBezTo>
                  <a:pt x="381955" y="8762"/>
                  <a:pt x="412858" y="31410"/>
                  <a:pt x="434025" y="39877"/>
                </a:cubicBezTo>
                <a:cubicBezTo>
                  <a:pt x="455192" y="48344"/>
                  <a:pt x="479322" y="54059"/>
                  <a:pt x="491175" y="53847"/>
                </a:cubicBezTo>
                <a:cubicBezTo>
                  <a:pt x="503028" y="53635"/>
                  <a:pt x="498372" y="37549"/>
                  <a:pt x="505145" y="38607"/>
                </a:cubicBezTo>
                <a:cubicBezTo>
                  <a:pt x="511918" y="39665"/>
                  <a:pt x="524195" y="52365"/>
                  <a:pt x="531815" y="60197"/>
                </a:cubicBezTo>
                <a:cubicBezTo>
                  <a:pt x="539435" y="68029"/>
                  <a:pt x="538377" y="77977"/>
                  <a:pt x="550865" y="85597"/>
                </a:cubicBezTo>
                <a:cubicBezTo>
                  <a:pt x="563353" y="93217"/>
                  <a:pt x="593622" y="98297"/>
                  <a:pt x="606745" y="105917"/>
                </a:cubicBezTo>
                <a:cubicBezTo>
                  <a:pt x="619868" y="113537"/>
                  <a:pt x="626853" y="124332"/>
                  <a:pt x="629605" y="131317"/>
                </a:cubicBezTo>
                <a:cubicBezTo>
                  <a:pt x="632357" y="138302"/>
                  <a:pt x="621773" y="138937"/>
                  <a:pt x="623255" y="147827"/>
                </a:cubicBezTo>
                <a:cubicBezTo>
                  <a:pt x="624737" y="156717"/>
                  <a:pt x="639765" y="173439"/>
                  <a:pt x="638495" y="184657"/>
                </a:cubicBezTo>
                <a:cubicBezTo>
                  <a:pt x="637225" y="195875"/>
                  <a:pt x="618387" y="203495"/>
                  <a:pt x="615635" y="215137"/>
                </a:cubicBezTo>
                <a:cubicBezTo>
                  <a:pt x="612883" y="226779"/>
                  <a:pt x="618810" y="233129"/>
                  <a:pt x="621985" y="254507"/>
                </a:cubicBezTo>
                <a:cubicBezTo>
                  <a:pt x="625160" y="275885"/>
                  <a:pt x="634050" y="319912"/>
                  <a:pt x="634685" y="343407"/>
                </a:cubicBezTo>
                <a:cubicBezTo>
                  <a:pt x="635320" y="366902"/>
                  <a:pt x="624525" y="380237"/>
                  <a:pt x="625795" y="395477"/>
                </a:cubicBezTo>
                <a:cubicBezTo>
                  <a:pt x="627065" y="410717"/>
                  <a:pt x="639977" y="418761"/>
                  <a:pt x="642305" y="434847"/>
                </a:cubicBezTo>
                <a:cubicBezTo>
                  <a:pt x="644633" y="450933"/>
                  <a:pt x="646115" y="472735"/>
                  <a:pt x="639765" y="491997"/>
                </a:cubicBezTo>
                <a:cubicBezTo>
                  <a:pt x="633415" y="511259"/>
                  <a:pt x="656063" y="533907"/>
                  <a:pt x="604205" y="550417"/>
                </a:cubicBezTo>
                <a:cubicBezTo>
                  <a:pt x="552347" y="566927"/>
                  <a:pt x="404180" y="591269"/>
                  <a:pt x="328615" y="591057"/>
                </a:cubicBezTo>
                <a:cubicBezTo>
                  <a:pt x="253050" y="590845"/>
                  <a:pt x="195688" y="601429"/>
                  <a:pt x="150815" y="549147"/>
                </a:cubicBezTo>
                <a:cubicBezTo>
                  <a:pt x="105942" y="496865"/>
                  <a:pt x="81388" y="362457"/>
                  <a:pt x="59375" y="277367"/>
                </a:cubicBezTo>
                <a:cubicBezTo>
                  <a:pt x="37362" y="192277"/>
                  <a:pt x="-10898" y="77554"/>
                  <a:pt x="2225" y="34797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kabe JHS"/>
          <p:cNvSpPr/>
          <p:nvPr/>
        </p:nvSpPr>
        <p:spPr>
          <a:xfrm>
            <a:off x="10012483" y="1726325"/>
            <a:ext cx="1566220" cy="1735635"/>
          </a:xfrm>
          <a:custGeom>
            <a:avLst/>
            <a:gdLst>
              <a:gd name="connsiteX0" fmla="*/ 404748 w 1566220"/>
              <a:gd name="connsiteY0" fmla="*/ 19757 h 1735635"/>
              <a:gd name="connsiteX1" fmla="*/ 474598 w 1566220"/>
              <a:gd name="connsiteY1" fmla="*/ 69287 h 1735635"/>
              <a:gd name="connsiteX2" fmla="*/ 507618 w 1566220"/>
              <a:gd name="connsiteY2" fmla="*/ 55317 h 1735635"/>
              <a:gd name="connsiteX3" fmla="*/ 534288 w 1566220"/>
              <a:gd name="connsiteY3" fmla="*/ 83257 h 1735635"/>
              <a:gd name="connsiteX4" fmla="*/ 605408 w 1566220"/>
              <a:gd name="connsiteY4" fmla="*/ 88337 h 1735635"/>
              <a:gd name="connsiteX5" fmla="*/ 639698 w 1566220"/>
              <a:gd name="connsiteY5" fmla="*/ 60397 h 1735635"/>
              <a:gd name="connsiteX6" fmla="*/ 682878 w 1566220"/>
              <a:gd name="connsiteY6" fmla="*/ 61667 h 1735635"/>
              <a:gd name="connsiteX7" fmla="*/ 724788 w 1566220"/>
              <a:gd name="connsiteY7" fmla="*/ 164537 h 1735635"/>
              <a:gd name="connsiteX8" fmla="*/ 687958 w 1566220"/>
              <a:gd name="connsiteY8" fmla="*/ 195017 h 1735635"/>
              <a:gd name="connsiteX9" fmla="*/ 728598 w 1566220"/>
              <a:gd name="connsiteY9" fmla="*/ 234387 h 1735635"/>
              <a:gd name="connsiteX10" fmla="*/ 746378 w 1566220"/>
              <a:gd name="connsiteY10" fmla="*/ 259787 h 1735635"/>
              <a:gd name="connsiteX11" fmla="*/ 816228 w 1566220"/>
              <a:gd name="connsiteY11" fmla="*/ 242007 h 1735635"/>
              <a:gd name="connsiteX12" fmla="*/ 867028 w 1566220"/>
              <a:gd name="connsiteY12" fmla="*/ 197557 h 1735635"/>
              <a:gd name="connsiteX13" fmla="*/ 910208 w 1566220"/>
              <a:gd name="connsiteY13" fmla="*/ 236927 h 1735635"/>
              <a:gd name="connsiteX14" fmla="*/ 950848 w 1566220"/>
              <a:gd name="connsiteY14" fmla="*/ 247087 h 1735635"/>
              <a:gd name="connsiteX15" fmla="*/ 1009268 w 1566220"/>
              <a:gd name="connsiteY15" fmla="*/ 233117 h 1735635"/>
              <a:gd name="connsiteX16" fmla="*/ 1061338 w 1566220"/>
              <a:gd name="connsiteY16" fmla="*/ 276297 h 1735635"/>
              <a:gd name="connsiteX17" fmla="*/ 1099438 w 1566220"/>
              <a:gd name="connsiteY17" fmla="*/ 273757 h 1735635"/>
              <a:gd name="connsiteX18" fmla="*/ 1197228 w 1566220"/>
              <a:gd name="connsiteY18" fmla="*/ 291537 h 1735635"/>
              <a:gd name="connsiteX19" fmla="*/ 1232788 w 1566220"/>
              <a:gd name="connsiteY19" fmla="*/ 275027 h 1735635"/>
              <a:gd name="connsiteX20" fmla="*/ 1275968 w 1566220"/>
              <a:gd name="connsiteY20" fmla="*/ 305507 h 1735635"/>
              <a:gd name="connsiteX21" fmla="*/ 1286128 w 1566220"/>
              <a:gd name="connsiteY21" fmla="*/ 353767 h 1735635"/>
              <a:gd name="connsiteX22" fmla="*/ 1355978 w 1566220"/>
              <a:gd name="connsiteY22" fmla="*/ 333447 h 1735635"/>
              <a:gd name="connsiteX23" fmla="*/ 1388998 w 1566220"/>
              <a:gd name="connsiteY23" fmla="*/ 342337 h 1735635"/>
              <a:gd name="connsiteX24" fmla="*/ 1405508 w 1566220"/>
              <a:gd name="connsiteY24" fmla="*/ 330907 h 1735635"/>
              <a:gd name="connsiteX25" fmla="*/ 1444878 w 1566220"/>
              <a:gd name="connsiteY25" fmla="*/ 357577 h 1735635"/>
              <a:gd name="connsiteX26" fmla="*/ 1510918 w 1566220"/>
              <a:gd name="connsiteY26" fmla="*/ 389327 h 1735635"/>
              <a:gd name="connsiteX27" fmla="*/ 1488058 w 1566220"/>
              <a:gd name="connsiteY27" fmla="*/ 432507 h 1735635"/>
              <a:gd name="connsiteX28" fmla="*/ 1411858 w 1566220"/>
              <a:gd name="connsiteY28" fmla="*/ 488387 h 1735635"/>
              <a:gd name="connsiteX29" fmla="*/ 1396618 w 1566220"/>
              <a:gd name="connsiteY29" fmla="*/ 496007 h 1735635"/>
              <a:gd name="connsiteX30" fmla="*/ 1394078 w 1566220"/>
              <a:gd name="connsiteY30" fmla="*/ 527757 h 1735635"/>
              <a:gd name="connsiteX31" fmla="*/ 1385188 w 1566220"/>
              <a:gd name="connsiteY31" fmla="*/ 587447 h 1735635"/>
              <a:gd name="connsiteX32" fmla="*/ 1329308 w 1566220"/>
              <a:gd name="connsiteY32" fmla="*/ 596337 h 1735635"/>
              <a:gd name="connsiteX33" fmla="*/ 1322958 w 1566220"/>
              <a:gd name="connsiteY33" fmla="*/ 661107 h 1735635"/>
              <a:gd name="connsiteX34" fmla="*/ 1298828 w 1566220"/>
              <a:gd name="connsiteY34" fmla="*/ 752547 h 1735635"/>
              <a:gd name="connsiteX35" fmla="*/ 1343278 w 1566220"/>
              <a:gd name="connsiteY35" fmla="*/ 756357 h 1735635"/>
              <a:gd name="connsiteX36" fmla="*/ 1376298 w 1566220"/>
              <a:gd name="connsiteY36" fmla="*/ 817317 h 1735635"/>
              <a:gd name="connsiteX37" fmla="*/ 1435988 w 1566220"/>
              <a:gd name="connsiteY37" fmla="*/ 831287 h 1735635"/>
              <a:gd name="connsiteX38" fmla="*/ 1484248 w 1566220"/>
              <a:gd name="connsiteY38" fmla="*/ 860497 h 1735635"/>
              <a:gd name="connsiteX39" fmla="*/ 1514728 w 1566220"/>
              <a:gd name="connsiteY39" fmla="*/ 847797 h 1735635"/>
              <a:gd name="connsiteX40" fmla="*/ 1565528 w 1566220"/>
              <a:gd name="connsiteY40" fmla="*/ 882087 h 1735635"/>
              <a:gd name="connsiteX41" fmla="*/ 1541398 w 1566220"/>
              <a:gd name="connsiteY41" fmla="*/ 921457 h 1735635"/>
              <a:gd name="connsiteX42" fmla="*/ 1502028 w 1566220"/>
              <a:gd name="connsiteY42" fmla="*/ 949397 h 1735635"/>
              <a:gd name="connsiteX43" fmla="*/ 1491868 w 1566220"/>
              <a:gd name="connsiteY43" fmla="*/ 996387 h 1735635"/>
              <a:gd name="connsiteX44" fmla="*/ 1488058 w 1566220"/>
              <a:gd name="connsiteY44" fmla="*/ 1025597 h 1735635"/>
              <a:gd name="connsiteX45" fmla="*/ 1422018 w 1566220"/>
              <a:gd name="connsiteY45" fmla="*/ 1049727 h 1735635"/>
              <a:gd name="connsiteX46" fmla="*/ 1413128 w 1566220"/>
              <a:gd name="connsiteY46" fmla="*/ 1085287 h 1735635"/>
              <a:gd name="connsiteX47" fmla="*/ 1424558 w 1566220"/>
              <a:gd name="connsiteY47" fmla="*/ 1113227 h 1735635"/>
              <a:gd name="connsiteX48" fmla="*/ 1414398 w 1566220"/>
              <a:gd name="connsiteY48" fmla="*/ 1165297 h 1735635"/>
              <a:gd name="connsiteX49" fmla="*/ 1357248 w 1566220"/>
              <a:gd name="connsiteY49" fmla="*/ 1181807 h 1735635"/>
              <a:gd name="connsiteX50" fmla="*/ 1344548 w 1566220"/>
              <a:gd name="connsiteY50" fmla="*/ 1217367 h 1735635"/>
              <a:gd name="connsiteX51" fmla="*/ 1308988 w 1566220"/>
              <a:gd name="connsiteY51" fmla="*/ 1231337 h 1735635"/>
              <a:gd name="connsiteX52" fmla="*/ 1263268 w 1566220"/>
              <a:gd name="connsiteY52" fmla="*/ 1263087 h 1735635"/>
              <a:gd name="connsiteX53" fmla="*/ 1202308 w 1566220"/>
              <a:gd name="connsiteY53" fmla="*/ 1377387 h 1735635"/>
              <a:gd name="connsiteX54" fmla="*/ 1114678 w 1566220"/>
              <a:gd name="connsiteY54" fmla="*/ 1522167 h 1735635"/>
              <a:gd name="connsiteX55" fmla="*/ 729868 w 1566220"/>
              <a:gd name="connsiteY55" fmla="*/ 1707587 h 1735635"/>
              <a:gd name="connsiteX56" fmla="*/ 292988 w 1566220"/>
              <a:gd name="connsiteY56" fmla="*/ 1685997 h 1735635"/>
              <a:gd name="connsiteX57" fmla="*/ 17398 w 1566220"/>
              <a:gd name="connsiteY57" fmla="*/ 1250387 h 1735635"/>
              <a:gd name="connsiteX58" fmla="*/ 40258 w 1566220"/>
              <a:gd name="connsiteY58" fmla="*/ 704287 h 1735635"/>
              <a:gd name="connsiteX59" fmla="*/ 136778 w 1566220"/>
              <a:gd name="connsiteY59" fmla="*/ 210257 h 1735635"/>
              <a:gd name="connsiteX60" fmla="*/ 276478 w 1566220"/>
              <a:gd name="connsiteY60" fmla="*/ 13407 h 1735635"/>
              <a:gd name="connsiteX61" fmla="*/ 404748 w 1566220"/>
              <a:gd name="connsiteY61" fmla="*/ 19757 h 1735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1566220" h="1735635">
                <a:moveTo>
                  <a:pt x="404748" y="19757"/>
                </a:moveTo>
                <a:cubicBezTo>
                  <a:pt x="437768" y="29070"/>
                  <a:pt x="457453" y="63360"/>
                  <a:pt x="474598" y="69287"/>
                </a:cubicBezTo>
                <a:cubicBezTo>
                  <a:pt x="491743" y="75214"/>
                  <a:pt x="497670" y="52989"/>
                  <a:pt x="507618" y="55317"/>
                </a:cubicBezTo>
                <a:cubicBezTo>
                  <a:pt x="517566" y="57645"/>
                  <a:pt x="517990" y="77754"/>
                  <a:pt x="534288" y="83257"/>
                </a:cubicBezTo>
                <a:cubicBezTo>
                  <a:pt x="550586" y="88760"/>
                  <a:pt x="587840" y="92147"/>
                  <a:pt x="605408" y="88337"/>
                </a:cubicBezTo>
                <a:cubicBezTo>
                  <a:pt x="622976" y="84527"/>
                  <a:pt x="626786" y="64842"/>
                  <a:pt x="639698" y="60397"/>
                </a:cubicBezTo>
                <a:cubicBezTo>
                  <a:pt x="652610" y="55952"/>
                  <a:pt x="668696" y="44310"/>
                  <a:pt x="682878" y="61667"/>
                </a:cubicBezTo>
                <a:cubicBezTo>
                  <a:pt x="697060" y="79024"/>
                  <a:pt x="723941" y="142312"/>
                  <a:pt x="724788" y="164537"/>
                </a:cubicBezTo>
                <a:cubicBezTo>
                  <a:pt x="725635" y="186762"/>
                  <a:pt x="687323" y="183375"/>
                  <a:pt x="687958" y="195017"/>
                </a:cubicBezTo>
                <a:cubicBezTo>
                  <a:pt x="688593" y="206659"/>
                  <a:pt x="718861" y="223592"/>
                  <a:pt x="728598" y="234387"/>
                </a:cubicBezTo>
                <a:cubicBezTo>
                  <a:pt x="738335" y="245182"/>
                  <a:pt x="731773" y="258517"/>
                  <a:pt x="746378" y="259787"/>
                </a:cubicBezTo>
                <a:cubicBezTo>
                  <a:pt x="760983" y="261057"/>
                  <a:pt x="796120" y="252379"/>
                  <a:pt x="816228" y="242007"/>
                </a:cubicBezTo>
                <a:cubicBezTo>
                  <a:pt x="836336" y="231635"/>
                  <a:pt x="851365" y="198404"/>
                  <a:pt x="867028" y="197557"/>
                </a:cubicBezTo>
                <a:cubicBezTo>
                  <a:pt x="882691" y="196710"/>
                  <a:pt x="896238" y="228672"/>
                  <a:pt x="910208" y="236927"/>
                </a:cubicBezTo>
                <a:cubicBezTo>
                  <a:pt x="924178" y="245182"/>
                  <a:pt x="934338" y="247722"/>
                  <a:pt x="950848" y="247087"/>
                </a:cubicBezTo>
                <a:cubicBezTo>
                  <a:pt x="967358" y="246452"/>
                  <a:pt x="990853" y="228249"/>
                  <a:pt x="1009268" y="233117"/>
                </a:cubicBezTo>
                <a:cubicBezTo>
                  <a:pt x="1027683" y="237985"/>
                  <a:pt x="1046310" y="269524"/>
                  <a:pt x="1061338" y="276297"/>
                </a:cubicBezTo>
                <a:cubicBezTo>
                  <a:pt x="1076366" y="283070"/>
                  <a:pt x="1076790" y="271217"/>
                  <a:pt x="1099438" y="273757"/>
                </a:cubicBezTo>
                <a:cubicBezTo>
                  <a:pt x="1122086" y="276297"/>
                  <a:pt x="1175003" y="291325"/>
                  <a:pt x="1197228" y="291537"/>
                </a:cubicBezTo>
                <a:cubicBezTo>
                  <a:pt x="1219453" y="291749"/>
                  <a:pt x="1219665" y="272699"/>
                  <a:pt x="1232788" y="275027"/>
                </a:cubicBezTo>
                <a:cubicBezTo>
                  <a:pt x="1245911" y="277355"/>
                  <a:pt x="1267078" y="292384"/>
                  <a:pt x="1275968" y="305507"/>
                </a:cubicBezTo>
                <a:cubicBezTo>
                  <a:pt x="1284858" y="318630"/>
                  <a:pt x="1272793" y="349110"/>
                  <a:pt x="1286128" y="353767"/>
                </a:cubicBezTo>
                <a:cubicBezTo>
                  <a:pt x="1299463" y="358424"/>
                  <a:pt x="1338833" y="335352"/>
                  <a:pt x="1355978" y="333447"/>
                </a:cubicBezTo>
                <a:cubicBezTo>
                  <a:pt x="1373123" y="331542"/>
                  <a:pt x="1380743" y="342760"/>
                  <a:pt x="1388998" y="342337"/>
                </a:cubicBezTo>
                <a:cubicBezTo>
                  <a:pt x="1397253" y="341914"/>
                  <a:pt x="1396195" y="328367"/>
                  <a:pt x="1405508" y="330907"/>
                </a:cubicBezTo>
                <a:cubicBezTo>
                  <a:pt x="1414821" y="333447"/>
                  <a:pt x="1427310" y="347840"/>
                  <a:pt x="1444878" y="357577"/>
                </a:cubicBezTo>
                <a:cubicBezTo>
                  <a:pt x="1462446" y="367314"/>
                  <a:pt x="1503721" y="376839"/>
                  <a:pt x="1510918" y="389327"/>
                </a:cubicBezTo>
                <a:cubicBezTo>
                  <a:pt x="1518115" y="401815"/>
                  <a:pt x="1504568" y="415997"/>
                  <a:pt x="1488058" y="432507"/>
                </a:cubicBezTo>
                <a:cubicBezTo>
                  <a:pt x="1471548" y="449017"/>
                  <a:pt x="1427098" y="477804"/>
                  <a:pt x="1411858" y="488387"/>
                </a:cubicBezTo>
                <a:cubicBezTo>
                  <a:pt x="1396618" y="498970"/>
                  <a:pt x="1399581" y="489445"/>
                  <a:pt x="1396618" y="496007"/>
                </a:cubicBezTo>
                <a:cubicBezTo>
                  <a:pt x="1393655" y="502569"/>
                  <a:pt x="1395983" y="512517"/>
                  <a:pt x="1394078" y="527757"/>
                </a:cubicBezTo>
                <a:cubicBezTo>
                  <a:pt x="1392173" y="542997"/>
                  <a:pt x="1395983" y="576017"/>
                  <a:pt x="1385188" y="587447"/>
                </a:cubicBezTo>
                <a:cubicBezTo>
                  <a:pt x="1374393" y="598877"/>
                  <a:pt x="1339680" y="584060"/>
                  <a:pt x="1329308" y="596337"/>
                </a:cubicBezTo>
                <a:cubicBezTo>
                  <a:pt x="1318936" y="608614"/>
                  <a:pt x="1328038" y="635072"/>
                  <a:pt x="1322958" y="661107"/>
                </a:cubicBezTo>
                <a:cubicBezTo>
                  <a:pt x="1317878" y="687142"/>
                  <a:pt x="1295441" y="736672"/>
                  <a:pt x="1298828" y="752547"/>
                </a:cubicBezTo>
                <a:cubicBezTo>
                  <a:pt x="1302215" y="768422"/>
                  <a:pt x="1330366" y="745562"/>
                  <a:pt x="1343278" y="756357"/>
                </a:cubicBezTo>
                <a:cubicBezTo>
                  <a:pt x="1356190" y="767152"/>
                  <a:pt x="1360846" y="804829"/>
                  <a:pt x="1376298" y="817317"/>
                </a:cubicBezTo>
                <a:cubicBezTo>
                  <a:pt x="1391750" y="829805"/>
                  <a:pt x="1417996" y="824090"/>
                  <a:pt x="1435988" y="831287"/>
                </a:cubicBezTo>
                <a:cubicBezTo>
                  <a:pt x="1453980" y="838484"/>
                  <a:pt x="1471125" y="857745"/>
                  <a:pt x="1484248" y="860497"/>
                </a:cubicBezTo>
                <a:cubicBezTo>
                  <a:pt x="1497371" y="863249"/>
                  <a:pt x="1501181" y="844199"/>
                  <a:pt x="1514728" y="847797"/>
                </a:cubicBezTo>
                <a:cubicBezTo>
                  <a:pt x="1528275" y="851395"/>
                  <a:pt x="1561083" y="869810"/>
                  <a:pt x="1565528" y="882087"/>
                </a:cubicBezTo>
                <a:cubicBezTo>
                  <a:pt x="1569973" y="894364"/>
                  <a:pt x="1551981" y="910239"/>
                  <a:pt x="1541398" y="921457"/>
                </a:cubicBezTo>
                <a:cubicBezTo>
                  <a:pt x="1530815" y="932675"/>
                  <a:pt x="1510283" y="936909"/>
                  <a:pt x="1502028" y="949397"/>
                </a:cubicBezTo>
                <a:cubicBezTo>
                  <a:pt x="1493773" y="961885"/>
                  <a:pt x="1494196" y="983687"/>
                  <a:pt x="1491868" y="996387"/>
                </a:cubicBezTo>
                <a:cubicBezTo>
                  <a:pt x="1489540" y="1009087"/>
                  <a:pt x="1499700" y="1016707"/>
                  <a:pt x="1488058" y="1025597"/>
                </a:cubicBezTo>
                <a:cubicBezTo>
                  <a:pt x="1476416" y="1034487"/>
                  <a:pt x="1434506" y="1039779"/>
                  <a:pt x="1422018" y="1049727"/>
                </a:cubicBezTo>
                <a:cubicBezTo>
                  <a:pt x="1409530" y="1059675"/>
                  <a:pt x="1412705" y="1074704"/>
                  <a:pt x="1413128" y="1085287"/>
                </a:cubicBezTo>
                <a:cubicBezTo>
                  <a:pt x="1413551" y="1095870"/>
                  <a:pt x="1424346" y="1099892"/>
                  <a:pt x="1424558" y="1113227"/>
                </a:cubicBezTo>
                <a:cubicBezTo>
                  <a:pt x="1424770" y="1126562"/>
                  <a:pt x="1425616" y="1153867"/>
                  <a:pt x="1414398" y="1165297"/>
                </a:cubicBezTo>
                <a:cubicBezTo>
                  <a:pt x="1403180" y="1176727"/>
                  <a:pt x="1368890" y="1173129"/>
                  <a:pt x="1357248" y="1181807"/>
                </a:cubicBezTo>
                <a:cubicBezTo>
                  <a:pt x="1345606" y="1190485"/>
                  <a:pt x="1352591" y="1209112"/>
                  <a:pt x="1344548" y="1217367"/>
                </a:cubicBezTo>
                <a:cubicBezTo>
                  <a:pt x="1336505" y="1225622"/>
                  <a:pt x="1322535" y="1223717"/>
                  <a:pt x="1308988" y="1231337"/>
                </a:cubicBezTo>
                <a:cubicBezTo>
                  <a:pt x="1295441" y="1238957"/>
                  <a:pt x="1281048" y="1238745"/>
                  <a:pt x="1263268" y="1263087"/>
                </a:cubicBezTo>
                <a:cubicBezTo>
                  <a:pt x="1245488" y="1287429"/>
                  <a:pt x="1227073" y="1334207"/>
                  <a:pt x="1202308" y="1377387"/>
                </a:cubicBezTo>
                <a:cubicBezTo>
                  <a:pt x="1177543" y="1420567"/>
                  <a:pt x="1193418" y="1467134"/>
                  <a:pt x="1114678" y="1522167"/>
                </a:cubicBezTo>
                <a:cubicBezTo>
                  <a:pt x="1035938" y="1577200"/>
                  <a:pt x="866816" y="1680282"/>
                  <a:pt x="729868" y="1707587"/>
                </a:cubicBezTo>
                <a:cubicBezTo>
                  <a:pt x="592920" y="1734892"/>
                  <a:pt x="411733" y="1762197"/>
                  <a:pt x="292988" y="1685997"/>
                </a:cubicBezTo>
                <a:cubicBezTo>
                  <a:pt x="174243" y="1609797"/>
                  <a:pt x="59520" y="1414005"/>
                  <a:pt x="17398" y="1250387"/>
                </a:cubicBezTo>
                <a:cubicBezTo>
                  <a:pt x="-24724" y="1086769"/>
                  <a:pt x="20361" y="877642"/>
                  <a:pt x="40258" y="704287"/>
                </a:cubicBezTo>
                <a:cubicBezTo>
                  <a:pt x="60155" y="530932"/>
                  <a:pt x="97408" y="325404"/>
                  <a:pt x="136778" y="210257"/>
                </a:cubicBezTo>
                <a:cubicBezTo>
                  <a:pt x="176148" y="95110"/>
                  <a:pt x="229065" y="42617"/>
                  <a:pt x="276478" y="13407"/>
                </a:cubicBezTo>
                <a:cubicBezTo>
                  <a:pt x="323891" y="-15803"/>
                  <a:pt x="371728" y="10444"/>
                  <a:pt x="404748" y="19757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Soccer Stadium"/>
          <p:cNvSpPr/>
          <p:nvPr/>
        </p:nvSpPr>
        <p:spPr>
          <a:xfrm rot="16002195">
            <a:off x="6011748" y="826988"/>
            <a:ext cx="1260135" cy="1823490"/>
          </a:xfrm>
          <a:custGeom>
            <a:avLst/>
            <a:gdLst>
              <a:gd name="connsiteX0" fmla="*/ 388945 w 816936"/>
              <a:gd name="connsiteY0" fmla="*/ 53323 h 1018523"/>
              <a:gd name="connsiteX1" fmla="*/ 588335 w 816936"/>
              <a:gd name="connsiteY1" fmla="*/ 15223 h 1018523"/>
              <a:gd name="connsiteX2" fmla="*/ 579445 w 816936"/>
              <a:gd name="connsiteY2" fmla="*/ 63483 h 1018523"/>
              <a:gd name="connsiteX3" fmla="*/ 621355 w 816936"/>
              <a:gd name="connsiteY3" fmla="*/ 72373 h 1018523"/>
              <a:gd name="connsiteX4" fmla="*/ 646755 w 816936"/>
              <a:gd name="connsiteY4" fmla="*/ 13953 h 1018523"/>
              <a:gd name="connsiteX5" fmla="*/ 692475 w 816936"/>
              <a:gd name="connsiteY5" fmla="*/ 3793 h 1018523"/>
              <a:gd name="connsiteX6" fmla="*/ 664535 w 816936"/>
              <a:gd name="connsiteY6" fmla="*/ 66023 h 1018523"/>
              <a:gd name="connsiteX7" fmla="*/ 673425 w 816936"/>
              <a:gd name="connsiteY7" fmla="*/ 81263 h 1018523"/>
              <a:gd name="connsiteX8" fmla="*/ 708985 w 816936"/>
              <a:gd name="connsiteY8" fmla="*/ 81263 h 1018523"/>
              <a:gd name="connsiteX9" fmla="*/ 758515 w 816936"/>
              <a:gd name="connsiteY9" fmla="*/ 99043 h 1018523"/>
              <a:gd name="connsiteX10" fmla="*/ 750895 w 816936"/>
              <a:gd name="connsiteY10" fmla="*/ 194293 h 1018523"/>
              <a:gd name="connsiteX11" fmla="*/ 773755 w 816936"/>
              <a:gd name="connsiteY11" fmla="*/ 232393 h 1018523"/>
              <a:gd name="connsiteX12" fmla="*/ 766135 w 816936"/>
              <a:gd name="connsiteY12" fmla="*/ 283193 h 1018523"/>
              <a:gd name="connsiteX13" fmla="*/ 753435 w 816936"/>
              <a:gd name="connsiteY13" fmla="*/ 306053 h 1018523"/>
              <a:gd name="connsiteX14" fmla="*/ 764865 w 816936"/>
              <a:gd name="connsiteY14" fmla="*/ 351773 h 1018523"/>
              <a:gd name="connsiteX15" fmla="*/ 749625 w 816936"/>
              <a:gd name="connsiteY15" fmla="*/ 367013 h 1018523"/>
              <a:gd name="connsiteX16" fmla="*/ 742005 w 816936"/>
              <a:gd name="connsiteY16" fmla="*/ 421623 h 1018523"/>
              <a:gd name="connsiteX17" fmla="*/ 730575 w 816936"/>
              <a:gd name="connsiteY17" fmla="*/ 480043 h 1018523"/>
              <a:gd name="connsiteX18" fmla="*/ 762325 w 816936"/>
              <a:gd name="connsiteY18" fmla="*/ 520683 h 1018523"/>
              <a:gd name="connsiteX19" fmla="*/ 758515 w 816936"/>
              <a:gd name="connsiteY19" fmla="*/ 587993 h 1018523"/>
              <a:gd name="connsiteX20" fmla="*/ 755975 w 816936"/>
              <a:gd name="connsiteY20" fmla="*/ 638793 h 1018523"/>
              <a:gd name="connsiteX21" fmla="*/ 714065 w 816936"/>
              <a:gd name="connsiteY21" fmla="*/ 647683 h 1018523"/>
              <a:gd name="connsiteX22" fmla="*/ 693745 w 816936"/>
              <a:gd name="connsiteY22" fmla="*/ 694673 h 1018523"/>
              <a:gd name="connsiteX23" fmla="*/ 744545 w 816936"/>
              <a:gd name="connsiteY23" fmla="*/ 734043 h 1018523"/>
              <a:gd name="connsiteX24" fmla="*/ 796615 w 816936"/>
              <a:gd name="connsiteY24" fmla="*/ 788653 h 1018523"/>
              <a:gd name="connsiteX25" fmla="*/ 796615 w 816936"/>
              <a:gd name="connsiteY25" fmla="*/ 803893 h 1018523"/>
              <a:gd name="connsiteX26" fmla="*/ 769945 w 816936"/>
              <a:gd name="connsiteY26" fmla="*/ 807703 h 1018523"/>
              <a:gd name="connsiteX27" fmla="*/ 767405 w 816936"/>
              <a:gd name="connsiteY27" fmla="*/ 864853 h 1018523"/>
              <a:gd name="connsiteX28" fmla="*/ 753435 w 816936"/>
              <a:gd name="connsiteY28" fmla="*/ 895333 h 1018523"/>
              <a:gd name="connsiteX29" fmla="*/ 791535 w 816936"/>
              <a:gd name="connsiteY29" fmla="*/ 939783 h 1018523"/>
              <a:gd name="connsiteX30" fmla="*/ 815665 w 816936"/>
              <a:gd name="connsiteY30" fmla="*/ 943593 h 1018523"/>
              <a:gd name="connsiteX31" fmla="*/ 810585 w 816936"/>
              <a:gd name="connsiteY31" fmla="*/ 961373 h 1018523"/>
              <a:gd name="connsiteX32" fmla="*/ 785185 w 816936"/>
              <a:gd name="connsiteY32" fmla="*/ 980423 h 1018523"/>
              <a:gd name="connsiteX33" fmla="*/ 759785 w 816936"/>
              <a:gd name="connsiteY33" fmla="*/ 975343 h 1018523"/>
              <a:gd name="connsiteX34" fmla="*/ 755975 w 816936"/>
              <a:gd name="connsiteY34" fmla="*/ 1007093 h 1018523"/>
              <a:gd name="connsiteX35" fmla="*/ 719145 w 816936"/>
              <a:gd name="connsiteY35" fmla="*/ 1018523 h 1018523"/>
              <a:gd name="connsiteX36" fmla="*/ 703905 w 816936"/>
              <a:gd name="connsiteY36" fmla="*/ 1007093 h 1018523"/>
              <a:gd name="connsiteX37" fmla="*/ 613735 w 816936"/>
              <a:gd name="connsiteY37" fmla="*/ 1004553 h 1018523"/>
              <a:gd name="connsiteX38" fmla="*/ 569285 w 816936"/>
              <a:gd name="connsiteY38" fmla="*/ 952483 h 1018523"/>
              <a:gd name="connsiteX39" fmla="*/ 541345 w 816936"/>
              <a:gd name="connsiteY39" fmla="*/ 946133 h 1018523"/>
              <a:gd name="connsiteX40" fmla="*/ 537535 w 816936"/>
              <a:gd name="connsiteY40" fmla="*/ 925813 h 1018523"/>
              <a:gd name="connsiteX41" fmla="*/ 509595 w 816936"/>
              <a:gd name="connsiteY41" fmla="*/ 918193 h 1018523"/>
              <a:gd name="connsiteX42" fmla="*/ 484195 w 816936"/>
              <a:gd name="connsiteY42" fmla="*/ 929623 h 1018523"/>
              <a:gd name="connsiteX43" fmla="*/ 456255 w 816936"/>
              <a:gd name="connsiteY43" fmla="*/ 885173 h 1018523"/>
              <a:gd name="connsiteX44" fmla="*/ 420695 w 816936"/>
              <a:gd name="connsiteY44" fmla="*/ 891523 h 1018523"/>
              <a:gd name="connsiteX45" fmla="*/ 256865 w 816936"/>
              <a:gd name="connsiteY45" fmla="*/ 811513 h 1018523"/>
              <a:gd name="connsiteX46" fmla="*/ 227655 w 816936"/>
              <a:gd name="connsiteY46" fmla="*/ 777223 h 1018523"/>
              <a:gd name="connsiteX47" fmla="*/ 118435 w 816936"/>
              <a:gd name="connsiteY47" fmla="*/ 706103 h 1018523"/>
              <a:gd name="connsiteX48" fmla="*/ 10485 w 816936"/>
              <a:gd name="connsiteY48" fmla="*/ 449563 h 1018523"/>
              <a:gd name="connsiteX49" fmla="*/ 388945 w 816936"/>
              <a:gd name="connsiteY49" fmla="*/ 53323 h 1018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816936" h="1018523">
                <a:moveTo>
                  <a:pt x="388945" y="53323"/>
                </a:moveTo>
                <a:cubicBezTo>
                  <a:pt x="485253" y="-19067"/>
                  <a:pt x="556585" y="13530"/>
                  <a:pt x="588335" y="15223"/>
                </a:cubicBezTo>
                <a:cubicBezTo>
                  <a:pt x="620085" y="16916"/>
                  <a:pt x="573942" y="53958"/>
                  <a:pt x="579445" y="63483"/>
                </a:cubicBezTo>
                <a:cubicBezTo>
                  <a:pt x="584948" y="73008"/>
                  <a:pt x="610137" y="80628"/>
                  <a:pt x="621355" y="72373"/>
                </a:cubicBezTo>
                <a:cubicBezTo>
                  <a:pt x="632573" y="64118"/>
                  <a:pt x="634902" y="25383"/>
                  <a:pt x="646755" y="13953"/>
                </a:cubicBezTo>
                <a:cubicBezTo>
                  <a:pt x="658608" y="2523"/>
                  <a:pt x="689512" y="-4885"/>
                  <a:pt x="692475" y="3793"/>
                </a:cubicBezTo>
                <a:cubicBezTo>
                  <a:pt x="695438" y="12471"/>
                  <a:pt x="667710" y="53111"/>
                  <a:pt x="664535" y="66023"/>
                </a:cubicBezTo>
                <a:cubicBezTo>
                  <a:pt x="661360" y="78935"/>
                  <a:pt x="666017" y="78723"/>
                  <a:pt x="673425" y="81263"/>
                </a:cubicBezTo>
                <a:cubicBezTo>
                  <a:pt x="680833" y="83803"/>
                  <a:pt x="694803" y="78300"/>
                  <a:pt x="708985" y="81263"/>
                </a:cubicBezTo>
                <a:cubicBezTo>
                  <a:pt x="723167" y="84226"/>
                  <a:pt x="751530" y="80205"/>
                  <a:pt x="758515" y="99043"/>
                </a:cubicBezTo>
                <a:cubicBezTo>
                  <a:pt x="765500" y="117881"/>
                  <a:pt x="748355" y="172068"/>
                  <a:pt x="750895" y="194293"/>
                </a:cubicBezTo>
                <a:cubicBezTo>
                  <a:pt x="753435" y="216518"/>
                  <a:pt x="771215" y="217576"/>
                  <a:pt x="773755" y="232393"/>
                </a:cubicBezTo>
                <a:cubicBezTo>
                  <a:pt x="776295" y="247210"/>
                  <a:pt x="769522" y="270916"/>
                  <a:pt x="766135" y="283193"/>
                </a:cubicBezTo>
                <a:cubicBezTo>
                  <a:pt x="762748" y="295470"/>
                  <a:pt x="753647" y="294623"/>
                  <a:pt x="753435" y="306053"/>
                </a:cubicBezTo>
                <a:cubicBezTo>
                  <a:pt x="753223" y="317483"/>
                  <a:pt x="765500" y="341613"/>
                  <a:pt x="764865" y="351773"/>
                </a:cubicBezTo>
                <a:cubicBezTo>
                  <a:pt x="764230" y="361933"/>
                  <a:pt x="753435" y="355371"/>
                  <a:pt x="749625" y="367013"/>
                </a:cubicBezTo>
                <a:cubicBezTo>
                  <a:pt x="745815" y="378655"/>
                  <a:pt x="745180" y="402785"/>
                  <a:pt x="742005" y="421623"/>
                </a:cubicBezTo>
                <a:cubicBezTo>
                  <a:pt x="738830" y="440461"/>
                  <a:pt x="727188" y="463533"/>
                  <a:pt x="730575" y="480043"/>
                </a:cubicBezTo>
                <a:cubicBezTo>
                  <a:pt x="733962" y="496553"/>
                  <a:pt x="757668" y="502691"/>
                  <a:pt x="762325" y="520683"/>
                </a:cubicBezTo>
                <a:cubicBezTo>
                  <a:pt x="766982" y="538675"/>
                  <a:pt x="759573" y="568308"/>
                  <a:pt x="758515" y="587993"/>
                </a:cubicBezTo>
                <a:cubicBezTo>
                  <a:pt x="757457" y="607678"/>
                  <a:pt x="763383" y="628845"/>
                  <a:pt x="755975" y="638793"/>
                </a:cubicBezTo>
                <a:cubicBezTo>
                  <a:pt x="748567" y="648741"/>
                  <a:pt x="724437" y="638370"/>
                  <a:pt x="714065" y="647683"/>
                </a:cubicBezTo>
                <a:cubicBezTo>
                  <a:pt x="703693" y="656996"/>
                  <a:pt x="688665" y="680280"/>
                  <a:pt x="693745" y="694673"/>
                </a:cubicBezTo>
                <a:cubicBezTo>
                  <a:pt x="698825" y="709066"/>
                  <a:pt x="727400" y="718380"/>
                  <a:pt x="744545" y="734043"/>
                </a:cubicBezTo>
                <a:cubicBezTo>
                  <a:pt x="761690" y="749706"/>
                  <a:pt x="787937" y="777011"/>
                  <a:pt x="796615" y="788653"/>
                </a:cubicBezTo>
                <a:cubicBezTo>
                  <a:pt x="805293" y="800295"/>
                  <a:pt x="801060" y="800718"/>
                  <a:pt x="796615" y="803893"/>
                </a:cubicBezTo>
                <a:cubicBezTo>
                  <a:pt x="792170" y="807068"/>
                  <a:pt x="774813" y="797543"/>
                  <a:pt x="769945" y="807703"/>
                </a:cubicBezTo>
                <a:cubicBezTo>
                  <a:pt x="765077" y="817863"/>
                  <a:pt x="770157" y="850248"/>
                  <a:pt x="767405" y="864853"/>
                </a:cubicBezTo>
                <a:cubicBezTo>
                  <a:pt x="764653" y="879458"/>
                  <a:pt x="749413" y="882845"/>
                  <a:pt x="753435" y="895333"/>
                </a:cubicBezTo>
                <a:cubicBezTo>
                  <a:pt x="757457" y="907821"/>
                  <a:pt x="781163" y="931740"/>
                  <a:pt x="791535" y="939783"/>
                </a:cubicBezTo>
                <a:cubicBezTo>
                  <a:pt x="801907" y="947826"/>
                  <a:pt x="812490" y="939995"/>
                  <a:pt x="815665" y="943593"/>
                </a:cubicBezTo>
                <a:cubicBezTo>
                  <a:pt x="818840" y="947191"/>
                  <a:pt x="815665" y="955235"/>
                  <a:pt x="810585" y="961373"/>
                </a:cubicBezTo>
                <a:cubicBezTo>
                  <a:pt x="805505" y="967511"/>
                  <a:pt x="793652" y="978095"/>
                  <a:pt x="785185" y="980423"/>
                </a:cubicBezTo>
                <a:cubicBezTo>
                  <a:pt x="776718" y="982751"/>
                  <a:pt x="764653" y="970898"/>
                  <a:pt x="759785" y="975343"/>
                </a:cubicBezTo>
                <a:cubicBezTo>
                  <a:pt x="754917" y="979788"/>
                  <a:pt x="762748" y="999896"/>
                  <a:pt x="755975" y="1007093"/>
                </a:cubicBezTo>
                <a:cubicBezTo>
                  <a:pt x="749202" y="1014290"/>
                  <a:pt x="727823" y="1018523"/>
                  <a:pt x="719145" y="1018523"/>
                </a:cubicBezTo>
                <a:cubicBezTo>
                  <a:pt x="710467" y="1018523"/>
                  <a:pt x="721473" y="1009421"/>
                  <a:pt x="703905" y="1007093"/>
                </a:cubicBezTo>
                <a:cubicBezTo>
                  <a:pt x="686337" y="1004765"/>
                  <a:pt x="636172" y="1013655"/>
                  <a:pt x="613735" y="1004553"/>
                </a:cubicBezTo>
                <a:cubicBezTo>
                  <a:pt x="591298" y="995451"/>
                  <a:pt x="581350" y="962220"/>
                  <a:pt x="569285" y="952483"/>
                </a:cubicBezTo>
                <a:cubicBezTo>
                  <a:pt x="557220" y="942746"/>
                  <a:pt x="546637" y="950578"/>
                  <a:pt x="541345" y="946133"/>
                </a:cubicBezTo>
                <a:cubicBezTo>
                  <a:pt x="536053" y="941688"/>
                  <a:pt x="542827" y="930470"/>
                  <a:pt x="537535" y="925813"/>
                </a:cubicBezTo>
                <a:cubicBezTo>
                  <a:pt x="532243" y="921156"/>
                  <a:pt x="518485" y="917558"/>
                  <a:pt x="509595" y="918193"/>
                </a:cubicBezTo>
                <a:cubicBezTo>
                  <a:pt x="500705" y="918828"/>
                  <a:pt x="493085" y="935126"/>
                  <a:pt x="484195" y="929623"/>
                </a:cubicBezTo>
                <a:cubicBezTo>
                  <a:pt x="475305" y="924120"/>
                  <a:pt x="466838" y="891523"/>
                  <a:pt x="456255" y="885173"/>
                </a:cubicBezTo>
                <a:cubicBezTo>
                  <a:pt x="445672" y="878823"/>
                  <a:pt x="453927" y="903800"/>
                  <a:pt x="420695" y="891523"/>
                </a:cubicBezTo>
                <a:cubicBezTo>
                  <a:pt x="387463" y="879246"/>
                  <a:pt x="289038" y="830563"/>
                  <a:pt x="256865" y="811513"/>
                </a:cubicBezTo>
                <a:cubicBezTo>
                  <a:pt x="224692" y="792463"/>
                  <a:pt x="250727" y="794791"/>
                  <a:pt x="227655" y="777223"/>
                </a:cubicBezTo>
                <a:cubicBezTo>
                  <a:pt x="204583" y="759655"/>
                  <a:pt x="154630" y="760713"/>
                  <a:pt x="118435" y="706103"/>
                </a:cubicBezTo>
                <a:cubicBezTo>
                  <a:pt x="82240" y="651493"/>
                  <a:pt x="-35447" y="558995"/>
                  <a:pt x="10485" y="449563"/>
                </a:cubicBezTo>
                <a:cubicBezTo>
                  <a:pt x="56417" y="340131"/>
                  <a:pt x="292637" y="125713"/>
                  <a:pt x="388945" y="53323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kabe"/>
          <p:cNvSpPr/>
          <p:nvPr/>
        </p:nvSpPr>
        <p:spPr>
          <a:xfrm rot="7733974">
            <a:off x="10334795" y="3715972"/>
            <a:ext cx="1598105" cy="1429835"/>
          </a:xfrm>
          <a:custGeom>
            <a:avLst/>
            <a:gdLst>
              <a:gd name="connsiteX0" fmla="*/ 599040 w 871202"/>
              <a:gd name="connsiteY0" fmla="*/ 34359 h 1066388"/>
              <a:gd name="connsiteX1" fmla="*/ 550780 w 871202"/>
              <a:gd name="connsiteY1" fmla="*/ 88969 h 1066388"/>
              <a:gd name="connsiteX2" fmla="*/ 505060 w 871202"/>
              <a:gd name="connsiteY2" fmla="*/ 72459 h 1066388"/>
              <a:gd name="connsiteX3" fmla="*/ 418700 w 871202"/>
              <a:gd name="connsiteY3" fmla="*/ 81349 h 1066388"/>
              <a:gd name="connsiteX4" fmla="*/ 406000 w 871202"/>
              <a:gd name="connsiteY4" fmla="*/ 119449 h 1066388"/>
              <a:gd name="connsiteX5" fmla="*/ 371710 w 871202"/>
              <a:gd name="connsiteY5" fmla="*/ 120719 h 1066388"/>
              <a:gd name="connsiteX6" fmla="*/ 333610 w 871202"/>
              <a:gd name="connsiteY6" fmla="*/ 146119 h 1066388"/>
              <a:gd name="connsiteX7" fmla="*/ 301860 w 871202"/>
              <a:gd name="connsiteY7" fmla="*/ 123259 h 1066388"/>
              <a:gd name="connsiteX8" fmla="*/ 268840 w 871202"/>
              <a:gd name="connsiteY8" fmla="*/ 115639 h 1066388"/>
              <a:gd name="connsiteX9" fmla="*/ 249790 w 871202"/>
              <a:gd name="connsiteY9" fmla="*/ 66109 h 1066388"/>
              <a:gd name="connsiteX10" fmla="*/ 220580 w 871202"/>
              <a:gd name="connsiteY10" fmla="*/ 43249 h 1066388"/>
              <a:gd name="connsiteX11" fmla="*/ 185020 w 871202"/>
              <a:gd name="connsiteY11" fmla="*/ 36899 h 1066388"/>
              <a:gd name="connsiteX12" fmla="*/ 163430 w 871202"/>
              <a:gd name="connsiteY12" fmla="*/ 69 h 1066388"/>
              <a:gd name="connsiteX13" fmla="*/ 96120 w 871202"/>
              <a:gd name="connsiteY13" fmla="*/ 29279 h 1066388"/>
              <a:gd name="connsiteX14" fmla="*/ 96120 w 871202"/>
              <a:gd name="connsiteY14" fmla="*/ 85159 h 1066388"/>
              <a:gd name="connsiteX15" fmla="*/ 118980 w 871202"/>
              <a:gd name="connsiteY15" fmla="*/ 108019 h 1066388"/>
              <a:gd name="connsiteX16" fmla="*/ 164700 w 871202"/>
              <a:gd name="connsiteY16" fmla="*/ 208349 h 1066388"/>
              <a:gd name="connsiteX17" fmla="*/ 145650 w 871202"/>
              <a:gd name="connsiteY17" fmla="*/ 233749 h 1066388"/>
              <a:gd name="connsiteX18" fmla="*/ 160890 w 871202"/>
              <a:gd name="connsiteY18" fmla="*/ 312489 h 1066388"/>
              <a:gd name="connsiteX19" fmla="*/ 106280 w 871202"/>
              <a:gd name="connsiteY19" fmla="*/ 368369 h 1066388"/>
              <a:gd name="connsiteX20" fmla="*/ 42780 w 871202"/>
              <a:gd name="connsiteY20" fmla="*/ 292169 h 1066388"/>
              <a:gd name="connsiteX21" fmla="*/ 7220 w 871202"/>
              <a:gd name="connsiteY21" fmla="*/ 318839 h 1066388"/>
              <a:gd name="connsiteX22" fmla="*/ 3410 w 871202"/>
              <a:gd name="connsiteY22" fmla="*/ 424249 h 1066388"/>
              <a:gd name="connsiteX23" fmla="*/ 46590 w 871202"/>
              <a:gd name="connsiteY23" fmla="*/ 533469 h 1066388"/>
              <a:gd name="connsiteX24" fmla="*/ 32620 w 871202"/>
              <a:gd name="connsiteY24" fmla="*/ 636339 h 1066388"/>
              <a:gd name="connsiteX25" fmla="*/ 28810 w 871202"/>
              <a:gd name="connsiteY25" fmla="*/ 787469 h 1066388"/>
              <a:gd name="connsiteX26" fmla="*/ 82150 w 871202"/>
              <a:gd name="connsiteY26" fmla="*/ 781119 h 1066388"/>
              <a:gd name="connsiteX27" fmla="*/ 83420 w 871202"/>
              <a:gd name="connsiteY27" fmla="*/ 811599 h 1066388"/>
              <a:gd name="connsiteX28" fmla="*/ 52940 w 871202"/>
              <a:gd name="connsiteY28" fmla="*/ 897959 h 1066388"/>
              <a:gd name="connsiteX29" fmla="*/ 49130 w 871202"/>
              <a:gd name="connsiteY29" fmla="*/ 997019 h 1066388"/>
              <a:gd name="connsiteX30" fmla="*/ 85960 w 871202"/>
              <a:gd name="connsiteY30" fmla="*/ 984319 h 1066388"/>
              <a:gd name="connsiteX31" fmla="*/ 117710 w 871202"/>
              <a:gd name="connsiteY31" fmla="*/ 1007179 h 1066388"/>
              <a:gd name="connsiteX32" fmla="*/ 140570 w 871202"/>
              <a:gd name="connsiteY32" fmla="*/ 976699 h 1066388"/>
              <a:gd name="connsiteX33" fmla="*/ 247250 w 871202"/>
              <a:gd name="connsiteY33" fmla="*/ 979239 h 1066388"/>
              <a:gd name="connsiteX34" fmla="*/ 279000 w 871202"/>
              <a:gd name="connsiteY34" fmla="*/ 1023689 h 1066388"/>
              <a:gd name="connsiteX35" fmla="*/ 314560 w 871202"/>
              <a:gd name="connsiteY35" fmla="*/ 1028769 h 1066388"/>
              <a:gd name="connsiteX36" fmla="*/ 341230 w 871202"/>
              <a:gd name="connsiteY36" fmla="*/ 1014799 h 1066388"/>
              <a:gd name="connsiteX37" fmla="*/ 404730 w 871202"/>
              <a:gd name="connsiteY37" fmla="*/ 1051629 h 1066388"/>
              <a:gd name="connsiteX38" fmla="*/ 459340 w 871202"/>
              <a:gd name="connsiteY38" fmla="*/ 1060519 h 1066388"/>
              <a:gd name="connsiteX39" fmla="*/ 713340 w 871202"/>
              <a:gd name="connsiteY39" fmla="*/ 965269 h 1066388"/>
              <a:gd name="connsiteX40" fmla="*/ 864470 w 871202"/>
              <a:gd name="connsiteY40" fmla="*/ 209619 h 1066388"/>
              <a:gd name="connsiteX41" fmla="*/ 818750 w 871202"/>
              <a:gd name="connsiteY41" fmla="*/ 90239 h 1066388"/>
              <a:gd name="connsiteX42" fmla="*/ 599040 w 871202"/>
              <a:gd name="connsiteY42" fmla="*/ 34359 h 1066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871202" h="1066388">
                <a:moveTo>
                  <a:pt x="599040" y="34359"/>
                </a:moveTo>
                <a:cubicBezTo>
                  <a:pt x="554378" y="34147"/>
                  <a:pt x="566443" y="82619"/>
                  <a:pt x="550780" y="88969"/>
                </a:cubicBezTo>
                <a:cubicBezTo>
                  <a:pt x="535117" y="95319"/>
                  <a:pt x="527073" y="73729"/>
                  <a:pt x="505060" y="72459"/>
                </a:cubicBezTo>
                <a:cubicBezTo>
                  <a:pt x="483047" y="71189"/>
                  <a:pt x="435210" y="73517"/>
                  <a:pt x="418700" y="81349"/>
                </a:cubicBezTo>
                <a:cubicBezTo>
                  <a:pt x="402190" y="89181"/>
                  <a:pt x="413832" y="112887"/>
                  <a:pt x="406000" y="119449"/>
                </a:cubicBezTo>
                <a:cubicBezTo>
                  <a:pt x="398168" y="126011"/>
                  <a:pt x="383775" y="116274"/>
                  <a:pt x="371710" y="120719"/>
                </a:cubicBezTo>
                <a:cubicBezTo>
                  <a:pt x="359645" y="125164"/>
                  <a:pt x="345252" y="145696"/>
                  <a:pt x="333610" y="146119"/>
                </a:cubicBezTo>
                <a:cubicBezTo>
                  <a:pt x="321968" y="146542"/>
                  <a:pt x="312655" y="128339"/>
                  <a:pt x="301860" y="123259"/>
                </a:cubicBezTo>
                <a:cubicBezTo>
                  <a:pt x="291065" y="118179"/>
                  <a:pt x="277518" y="125164"/>
                  <a:pt x="268840" y="115639"/>
                </a:cubicBezTo>
                <a:cubicBezTo>
                  <a:pt x="260162" y="106114"/>
                  <a:pt x="257833" y="78174"/>
                  <a:pt x="249790" y="66109"/>
                </a:cubicBezTo>
                <a:cubicBezTo>
                  <a:pt x="241747" y="54044"/>
                  <a:pt x="231375" y="48117"/>
                  <a:pt x="220580" y="43249"/>
                </a:cubicBezTo>
                <a:cubicBezTo>
                  <a:pt x="209785" y="38381"/>
                  <a:pt x="194545" y="44096"/>
                  <a:pt x="185020" y="36899"/>
                </a:cubicBezTo>
                <a:cubicBezTo>
                  <a:pt x="175495" y="29702"/>
                  <a:pt x="178247" y="1339"/>
                  <a:pt x="163430" y="69"/>
                </a:cubicBezTo>
                <a:cubicBezTo>
                  <a:pt x="148613" y="-1201"/>
                  <a:pt x="107338" y="15097"/>
                  <a:pt x="96120" y="29279"/>
                </a:cubicBezTo>
                <a:cubicBezTo>
                  <a:pt x="84902" y="43461"/>
                  <a:pt x="92310" y="72036"/>
                  <a:pt x="96120" y="85159"/>
                </a:cubicBezTo>
                <a:cubicBezTo>
                  <a:pt x="99930" y="98282"/>
                  <a:pt x="107550" y="87487"/>
                  <a:pt x="118980" y="108019"/>
                </a:cubicBezTo>
                <a:cubicBezTo>
                  <a:pt x="130410" y="128551"/>
                  <a:pt x="160255" y="187394"/>
                  <a:pt x="164700" y="208349"/>
                </a:cubicBezTo>
                <a:cubicBezTo>
                  <a:pt x="169145" y="229304"/>
                  <a:pt x="146285" y="216392"/>
                  <a:pt x="145650" y="233749"/>
                </a:cubicBezTo>
                <a:cubicBezTo>
                  <a:pt x="145015" y="251106"/>
                  <a:pt x="167452" y="290052"/>
                  <a:pt x="160890" y="312489"/>
                </a:cubicBezTo>
                <a:cubicBezTo>
                  <a:pt x="154328" y="334926"/>
                  <a:pt x="125965" y="371756"/>
                  <a:pt x="106280" y="368369"/>
                </a:cubicBezTo>
                <a:cubicBezTo>
                  <a:pt x="86595" y="364982"/>
                  <a:pt x="59290" y="300424"/>
                  <a:pt x="42780" y="292169"/>
                </a:cubicBezTo>
                <a:cubicBezTo>
                  <a:pt x="26270" y="283914"/>
                  <a:pt x="13782" y="296826"/>
                  <a:pt x="7220" y="318839"/>
                </a:cubicBezTo>
                <a:cubicBezTo>
                  <a:pt x="658" y="340852"/>
                  <a:pt x="-3152" y="388477"/>
                  <a:pt x="3410" y="424249"/>
                </a:cubicBezTo>
                <a:cubicBezTo>
                  <a:pt x="9972" y="460021"/>
                  <a:pt x="41722" y="498121"/>
                  <a:pt x="46590" y="533469"/>
                </a:cubicBezTo>
                <a:cubicBezTo>
                  <a:pt x="51458" y="568817"/>
                  <a:pt x="35583" y="594006"/>
                  <a:pt x="32620" y="636339"/>
                </a:cubicBezTo>
                <a:cubicBezTo>
                  <a:pt x="29657" y="678672"/>
                  <a:pt x="20555" y="763339"/>
                  <a:pt x="28810" y="787469"/>
                </a:cubicBezTo>
                <a:cubicBezTo>
                  <a:pt x="37065" y="811599"/>
                  <a:pt x="73048" y="777097"/>
                  <a:pt x="82150" y="781119"/>
                </a:cubicBezTo>
                <a:cubicBezTo>
                  <a:pt x="91252" y="785141"/>
                  <a:pt x="88288" y="792126"/>
                  <a:pt x="83420" y="811599"/>
                </a:cubicBezTo>
                <a:cubicBezTo>
                  <a:pt x="78552" y="831072"/>
                  <a:pt x="58655" y="867056"/>
                  <a:pt x="52940" y="897959"/>
                </a:cubicBezTo>
                <a:cubicBezTo>
                  <a:pt x="47225" y="928862"/>
                  <a:pt x="43627" y="982626"/>
                  <a:pt x="49130" y="997019"/>
                </a:cubicBezTo>
                <a:cubicBezTo>
                  <a:pt x="54633" y="1011412"/>
                  <a:pt x="74530" y="982626"/>
                  <a:pt x="85960" y="984319"/>
                </a:cubicBezTo>
                <a:cubicBezTo>
                  <a:pt x="97390" y="986012"/>
                  <a:pt x="108608" y="1008449"/>
                  <a:pt x="117710" y="1007179"/>
                </a:cubicBezTo>
                <a:cubicBezTo>
                  <a:pt x="126812" y="1005909"/>
                  <a:pt x="118980" y="981356"/>
                  <a:pt x="140570" y="976699"/>
                </a:cubicBezTo>
                <a:cubicBezTo>
                  <a:pt x="162160" y="972042"/>
                  <a:pt x="224178" y="971407"/>
                  <a:pt x="247250" y="979239"/>
                </a:cubicBezTo>
                <a:cubicBezTo>
                  <a:pt x="270322" y="987071"/>
                  <a:pt x="267782" y="1015434"/>
                  <a:pt x="279000" y="1023689"/>
                </a:cubicBezTo>
                <a:cubicBezTo>
                  <a:pt x="290218" y="1031944"/>
                  <a:pt x="304189" y="1030251"/>
                  <a:pt x="314560" y="1028769"/>
                </a:cubicBezTo>
                <a:cubicBezTo>
                  <a:pt x="324931" y="1027287"/>
                  <a:pt x="326202" y="1010989"/>
                  <a:pt x="341230" y="1014799"/>
                </a:cubicBezTo>
                <a:cubicBezTo>
                  <a:pt x="356258" y="1018609"/>
                  <a:pt x="385045" y="1044009"/>
                  <a:pt x="404730" y="1051629"/>
                </a:cubicBezTo>
                <a:cubicBezTo>
                  <a:pt x="424415" y="1059249"/>
                  <a:pt x="407905" y="1074912"/>
                  <a:pt x="459340" y="1060519"/>
                </a:cubicBezTo>
                <a:cubicBezTo>
                  <a:pt x="510775" y="1046126"/>
                  <a:pt x="645818" y="1107086"/>
                  <a:pt x="713340" y="965269"/>
                </a:cubicBezTo>
                <a:cubicBezTo>
                  <a:pt x="780862" y="823452"/>
                  <a:pt x="846902" y="355457"/>
                  <a:pt x="864470" y="209619"/>
                </a:cubicBezTo>
                <a:cubicBezTo>
                  <a:pt x="882038" y="63781"/>
                  <a:pt x="864682" y="117756"/>
                  <a:pt x="818750" y="90239"/>
                </a:cubicBezTo>
                <a:cubicBezTo>
                  <a:pt x="772818" y="62722"/>
                  <a:pt x="643702" y="34571"/>
                  <a:pt x="599040" y="34359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Kita HS"/>
          <p:cNvSpPr/>
          <p:nvPr/>
        </p:nvSpPr>
        <p:spPr>
          <a:xfrm rot="5672474">
            <a:off x="9677100" y="4080904"/>
            <a:ext cx="1531636" cy="2127859"/>
          </a:xfrm>
          <a:custGeom>
            <a:avLst/>
            <a:gdLst>
              <a:gd name="connsiteX0" fmla="*/ 280084 w 1258247"/>
              <a:gd name="connsiteY0" fmla="*/ 690644 h 1586982"/>
              <a:gd name="connsiteX1" fmla="*/ 349934 w 1258247"/>
              <a:gd name="connsiteY1" fmla="*/ 658894 h 1586982"/>
              <a:gd name="connsiteX2" fmla="*/ 368984 w 1258247"/>
              <a:gd name="connsiteY2" fmla="*/ 629684 h 1586982"/>
              <a:gd name="connsiteX3" fmla="*/ 384224 w 1258247"/>
              <a:gd name="connsiteY3" fmla="*/ 569994 h 1586982"/>
              <a:gd name="connsiteX4" fmla="*/ 445184 w 1258247"/>
              <a:gd name="connsiteY4" fmla="*/ 530624 h 1586982"/>
              <a:gd name="connsiteX5" fmla="*/ 471854 w 1258247"/>
              <a:gd name="connsiteY5" fmla="*/ 467124 h 1586982"/>
              <a:gd name="connsiteX6" fmla="*/ 487094 w 1258247"/>
              <a:gd name="connsiteY6" fmla="*/ 444264 h 1586982"/>
              <a:gd name="connsiteX7" fmla="*/ 545514 w 1258247"/>
              <a:gd name="connsiteY7" fmla="*/ 357904 h 1586982"/>
              <a:gd name="connsiteX8" fmla="*/ 614094 w 1258247"/>
              <a:gd name="connsiteY8" fmla="*/ 281704 h 1586982"/>
              <a:gd name="connsiteX9" fmla="*/ 695374 w 1258247"/>
              <a:gd name="connsiteY9" fmla="*/ 244874 h 1586982"/>
              <a:gd name="connsiteX10" fmla="*/ 743634 w 1258247"/>
              <a:gd name="connsiteY10" fmla="*/ 195344 h 1586982"/>
              <a:gd name="connsiteX11" fmla="*/ 800784 w 1258247"/>
              <a:gd name="connsiteY11" fmla="*/ 158514 h 1586982"/>
              <a:gd name="connsiteX12" fmla="*/ 871904 w 1258247"/>
              <a:gd name="connsiteY12" fmla="*/ 45484 h 1586982"/>
              <a:gd name="connsiteX13" fmla="*/ 925244 w 1258247"/>
              <a:gd name="connsiteY13" fmla="*/ 36594 h 1586982"/>
              <a:gd name="connsiteX14" fmla="*/ 965884 w 1258247"/>
              <a:gd name="connsiteY14" fmla="*/ 9924 h 1586982"/>
              <a:gd name="connsiteX15" fmla="*/ 1076374 w 1258247"/>
              <a:gd name="connsiteY15" fmla="*/ 11194 h 1586982"/>
              <a:gd name="connsiteX16" fmla="*/ 1067484 w 1258247"/>
              <a:gd name="connsiteY16" fmla="*/ 142004 h 1586982"/>
              <a:gd name="connsiteX17" fmla="*/ 1066214 w 1258247"/>
              <a:gd name="connsiteY17" fmla="*/ 222014 h 1586982"/>
              <a:gd name="connsiteX18" fmla="*/ 1150034 w 1258247"/>
              <a:gd name="connsiteY18" fmla="*/ 502684 h 1586982"/>
              <a:gd name="connsiteX19" fmla="*/ 1181784 w 1258247"/>
              <a:gd name="connsiteY19" fmla="*/ 724934 h 1586982"/>
              <a:gd name="connsiteX20" fmla="*/ 1200834 w 1258247"/>
              <a:gd name="connsiteY20" fmla="*/ 747794 h 1586982"/>
              <a:gd name="connsiteX21" fmla="*/ 1217344 w 1258247"/>
              <a:gd name="connsiteY21" fmla="*/ 844314 h 1586982"/>
              <a:gd name="connsiteX22" fmla="*/ 1249094 w 1258247"/>
              <a:gd name="connsiteY22" fmla="*/ 862094 h 1586982"/>
              <a:gd name="connsiteX23" fmla="*/ 1257984 w 1258247"/>
              <a:gd name="connsiteY23" fmla="*/ 886224 h 1586982"/>
              <a:gd name="connsiteX24" fmla="*/ 1241474 w 1258247"/>
              <a:gd name="connsiteY24" fmla="*/ 921784 h 1586982"/>
              <a:gd name="connsiteX25" fmla="*/ 1245284 w 1258247"/>
              <a:gd name="connsiteY25" fmla="*/ 966234 h 1586982"/>
              <a:gd name="connsiteX26" fmla="*/ 1200834 w 1258247"/>
              <a:gd name="connsiteY26" fmla="*/ 984014 h 1586982"/>
              <a:gd name="connsiteX27" fmla="*/ 1177974 w 1258247"/>
              <a:gd name="connsiteY27" fmla="*/ 1014494 h 1586982"/>
              <a:gd name="connsiteX28" fmla="*/ 1150034 w 1258247"/>
              <a:gd name="connsiteY28" fmla="*/ 1062754 h 1586982"/>
              <a:gd name="connsiteX29" fmla="*/ 1133524 w 1258247"/>
              <a:gd name="connsiteY29" fmla="*/ 1130064 h 1586982"/>
              <a:gd name="connsiteX30" fmla="*/ 1077644 w 1258247"/>
              <a:gd name="connsiteY30" fmla="*/ 1151654 h 1586982"/>
              <a:gd name="connsiteX31" fmla="*/ 1054784 w 1258247"/>
              <a:gd name="connsiteY31" fmla="*/ 1211344 h 1586982"/>
              <a:gd name="connsiteX32" fmla="*/ 1016684 w 1258247"/>
              <a:gd name="connsiteY32" fmla="*/ 1257064 h 1586982"/>
              <a:gd name="connsiteX33" fmla="*/ 946834 w 1258247"/>
              <a:gd name="connsiteY33" fmla="*/ 1338344 h 1586982"/>
              <a:gd name="connsiteX34" fmla="*/ 956994 w 1258247"/>
              <a:gd name="connsiteY34" fmla="*/ 1384064 h 1586982"/>
              <a:gd name="connsiteX35" fmla="*/ 904924 w 1258247"/>
              <a:gd name="connsiteY35" fmla="*/ 1365014 h 1586982"/>
              <a:gd name="connsiteX36" fmla="*/ 854124 w 1258247"/>
              <a:gd name="connsiteY36" fmla="*/ 1365014 h 1586982"/>
              <a:gd name="connsiteX37" fmla="*/ 812214 w 1258247"/>
              <a:gd name="connsiteY37" fmla="*/ 1398034 h 1586982"/>
              <a:gd name="connsiteX38" fmla="*/ 772844 w 1258247"/>
              <a:gd name="connsiteY38" fmla="*/ 1419624 h 1586982"/>
              <a:gd name="connsiteX39" fmla="*/ 756334 w 1258247"/>
              <a:gd name="connsiteY39" fmla="*/ 1451374 h 1586982"/>
              <a:gd name="connsiteX40" fmla="*/ 723314 w 1258247"/>
              <a:gd name="connsiteY40" fmla="*/ 1556784 h 1586982"/>
              <a:gd name="connsiteX41" fmla="*/ 546784 w 1258247"/>
              <a:gd name="connsiteY41" fmla="*/ 1565674 h 1586982"/>
              <a:gd name="connsiteX42" fmla="*/ 240714 w 1258247"/>
              <a:gd name="connsiteY42" fmla="*/ 1296434 h 1586982"/>
              <a:gd name="connsiteX43" fmla="*/ 684 w 1258247"/>
              <a:gd name="connsiteY43" fmla="*/ 867174 h 1586982"/>
              <a:gd name="connsiteX44" fmla="*/ 172134 w 1258247"/>
              <a:gd name="connsiteY44" fmla="*/ 709694 h 1586982"/>
              <a:gd name="connsiteX45" fmla="*/ 280084 w 1258247"/>
              <a:gd name="connsiteY45" fmla="*/ 690644 h 1586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1258247" h="1586982">
                <a:moveTo>
                  <a:pt x="280084" y="690644"/>
                </a:moveTo>
                <a:cubicBezTo>
                  <a:pt x="309717" y="682177"/>
                  <a:pt x="335117" y="669054"/>
                  <a:pt x="349934" y="658894"/>
                </a:cubicBezTo>
                <a:cubicBezTo>
                  <a:pt x="364751" y="648734"/>
                  <a:pt x="363269" y="644501"/>
                  <a:pt x="368984" y="629684"/>
                </a:cubicBezTo>
                <a:cubicBezTo>
                  <a:pt x="374699" y="614867"/>
                  <a:pt x="371524" y="586504"/>
                  <a:pt x="384224" y="569994"/>
                </a:cubicBezTo>
                <a:cubicBezTo>
                  <a:pt x="396924" y="553484"/>
                  <a:pt x="430579" y="547769"/>
                  <a:pt x="445184" y="530624"/>
                </a:cubicBezTo>
                <a:cubicBezTo>
                  <a:pt x="459789" y="513479"/>
                  <a:pt x="464869" y="481517"/>
                  <a:pt x="471854" y="467124"/>
                </a:cubicBezTo>
                <a:cubicBezTo>
                  <a:pt x="478839" y="452731"/>
                  <a:pt x="487094" y="444264"/>
                  <a:pt x="487094" y="444264"/>
                </a:cubicBezTo>
                <a:cubicBezTo>
                  <a:pt x="499371" y="426061"/>
                  <a:pt x="524347" y="384997"/>
                  <a:pt x="545514" y="357904"/>
                </a:cubicBezTo>
                <a:cubicBezTo>
                  <a:pt x="566681" y="330811"/>
                  <a:pt x="589117" y="300542"/>
                  <a:pt x="614094" y="281704"/>
                </a:cubicBezTo>
                <a:cubicBezTo>
                  <a:pt x="639071" y="262866"/>
                  <a:pt x="673784" y="259267"/>
                  <a:pt x="695374" y="244874"/>
                </a:cubicBezTo>
                <a:cubicBezTo>
                  <a:pt x="716964" y="230481"/>
                  <a:pt x="726066" y="209737"/>
                  <a:pt x="743634" y="195344"/>
                </a:cubicBezTo>
                <a:cubicBezTo>
                  <a:pt x="761202" y="180951"/>
                  <a:pt x="779406" y="183491"/>
                  <a:pt x="800784" y="158514"/>
                </a:cubicBezTo>
                <a:cubicBezTo>
                  <a:pt x="822162" y="133537"/>
                  <a:pt x="851161" y="65804"/>
                  <a:pt x="871904" y="45484"/>
                </a:cubicBezTo>
                <a:cubicBezTo>
                  <a:pt x="892647" y="25164"/>
                  <a:pt x="909581" y="42521"/>
                  <a:pt x="925244" y="36594"/>
                </a:cubicBezTo>
                <a:cubicBezTo>
                  <a:pt x="940907" y="30667"/>
                  <a:pt x="940696" y="14157"/>
                  <a:pt x="965884" y="9924"/>
                </a:cubicBezTo>
                <a:cubicBezTo>
                  <a:pt x="991072" y="5691"/>
                  <a:pt x="1059441" y="-10819"/>
                  <a:pt x="1076374" y="11194"/>
                </a:cubicBezTo>
                <a:cubicBezTo>
                  <a:pt x="1093307" y="33207"/>
                  <a:pt x="1069177" y="106868"/>
                  <a:pt x="1067484" y="142004"/>
                </a:cubicBezTo>
                <a:cubicBezTo>
                  <a:pt x="1065791" y="177140"/>
                  <a:pt x="1052456" y="161901"/>
                  <a:pt x="1066214" y="222014"/>
                </a:cubicBezTo>
                <a:cubicBezTo>
                  <a:pt x="1079972" y="282127"/>
                  <a:pt x="1130772" y="418864"/>
                  <a:pt x="1150034" y="502684"/>
                </a:cubicBezTo>
                <a:cubicBezTo>
                  <a:pt x="1169296" y="586504"/>
                  <a:pt x="1173317" y="684082"/>
                  <a:pt x="1181784" y="724934"/>
                </a:cubicBezTo>
                <a:cubicBezTo>
                  <a:pt x="1190251" y="765786"/>
                  <a:pt x="1194907" y="727897"/>
                  <a:pt x="1200834" y="747794"/>
                </a:cubicBezTo>
                <a:cubicBezTo>
                  <a:pt x="1206761" y="767691"/>
                  <a:pt x="1209301" y="825264"/>
                  <a:pt x="1217344" y="844314"/>
                </a:cubicBezTo>
                <a:cubicBezTo>
                  <a:pt x="1225387" y="863364"/>
                  <a:pt x="1242321" y="855109"/>
                  <a:pt x="1249094" y="862094"/>
                </a:cubicBezTo>
                <a:cubicBezTo>
                  <a:pt x="1255867" y="869079"/>
                  <a:pt x="1259254" y="876276"/>
                  <a:pt x="1257984" y="886224"/>
                </a:cubicBezTo>
                <a:cubicBezTo>
                  <a:pt x="1256714" y="896172"/>
                  <a:pt x="1243591" y="908449"/>
                  <a:pt x="1241474" y="921784"/>
                </a:cubicBezTo>
                <a:cubicBezTo>
                  <a:pt x="1239357" y="935119"/>
                  <a:pt x="1252057" y="955862"/>
                  <a:pt x="1245284" y="966234"/>
                </a:cubicBezTo>
                <a:cubicBezTo>
                  <a:pt x="1238511" y="976606"/>
                  <a:pt x="1212052" y="975971"/>
                  <a:pt x="1200834" y="984014"/>
                </a:cubicBezTo>
                <a:cubicBezTo>
                  <a:pt x="1189616" y="992057"/>
                  <a:pt x="1186441" y="1001371"/>
                  <a:pt x="1177974" y="1014494"/>
                </a:cubicBezTo>
                <a:cubicBezTo>
                  <a:pt x="1169507" y="1027617"/>
                  <a:pt x="1157442" y="1043492"/>
                  <a:pt x="1150034" y="1062754"/>
                </a:cubicBezTo>
                <a:cubicBezTo>
                  <a:pt x="1142626" y="1082016"/>
                  <a:pt x="1145589" y="1115248"/>
                  <a:pt x="1133524" y="1130064"/>
                </a:cubicBezTo>
                <a:cubicBezTo>
                  <a:pt x="1121459" y="1144880"/>
                  <a:pt x="1090767" y="1138107"/>
                  <a:pt x="1077644" y="1151654"/>
                </a:cubicBezTo>
                <a:cubicBezTo>
                  <a:pt x="1064521" y="1165201"/>
                  <a:pt x="1064944" y="1193776"/>
                  <a:pt x="1054784" y="1211344"/>
                </a:cubicBezTo>
                <a:cubicBezTo>
                  <a:pt x="1044624" y="1228912"/>
                  <a:pt x="1034676" y="1235897"/>
                  <a:pt x="1016684" y="1257064"/>
                </a:cubicBezTo>
                <a:cubicBezTo>
                  <a:pt x="998692" y="1278231"/>
                  <a:pt x="956782" y="1317177"/>
                  <a:pt x="946834" y="1338344"/>
                </a:cubicBezTo>
                <a:cubicBezTo>
                  <a:pt x="936886" y="1359511"/>
                  <a:pt x="963979" y="1379619"/>
                  <a:pt x="956994" y="1384064"/>
                </a:cubicBezTo>
                <a:cubicBezTo>
                  <a:pt x="950009" y="1388509"/>
                  <a:pt x="922069" y="1368189"/>
                  <a:pt x="904924" y="1365014"/>
                </a:cubicBezTo>
                <a:cubicBezTo>
                  <a:pt x="887779" y="1361839"/>
                  <a:pt x="869576" y="1359511"/>
                  <a:pt x="854124" y="1365014"/>
                </a:cubicBezTo>
                <a:cubicBezTo>
                  <a:pt x="838672" y="1370517"/>
                  <a:pt x="825761" y="1388932"/>
                  <a:pt x="812214" y="1398034"/>
                </a:cubicBezTo>
                <a:cubicBezTo>
                  <a:pt x="798667" y="1407136"/>
                  <a:pt x="782157" y="1410734"/>
                  <a:pt x="772844" y="1419624"/>
                </a:cubicBezTo>
                <a:cubicBezTo>
                  <a:pt x="763531" y="1428514"/>
                  <a:pt x="764589" y="1428514"/>
                  <a:pt x="756334" y="1451374"/>
                </a:cubicBezTo>
                <a:cubicBezTo>
                  <a:pt x="748079" y="1474234"/>
                  <a:pt x="758239" y="1537734"/>
                  <a:pt x="723314" y="1556784"/>
                </a:cubicBezTo>
                <a:cubicBezTo>
                  <a:pt x="688389" y="1575834"/>
                  <a:pt x="627217" y="1609066"/>
                  <a:pt x="546784" y="1565674"/>
                </a:cubicBezTo>
                <a:cubicBezTo>
                  <a:pt x="466351" y="1522282"/>
                  <a:pt x="331731" y="1412851"/>
                  <a:pt x="240714" y="1296434"/>
                </a:cubicBezTo>
                <a:cubicBezTo>
                  <a:pt x="149697" y="1180017"/>
                  <a:pt x="12114" y="964964"/>
                  <a:pt x="684" y="867174"/>
                </a:cubicBezTo>
                <a:cubicBezTo>
                  <a:pt x="-10746" y="769384"/>
                  <a:pt x="124086" y="739751"/>
                  <a:pt x="172134" y="709694"/>
                </a:cubicBezTo>
                <a:cubicBezTo>
                  <a:pt x="220182" y="679637"/>
                  <a:pt x="250451" y="699111"/>
                  <a:pt x="280084" y="690644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okugo"/>
          <p:cNvSpPr/>
          <p:nvPr/>
        </p:nvSpPr>
        <p:spPr>
          <a:xfrm rot="18567721">
            <a:off x="4303097" y="4545344"/>
            <a:ext cx="1695381" cy="1581610"/>
          </a:xfrm>
          <a:custGeom>
            <a:avLst/>
            <a:gdLst>
              <a:gd name="connsiteX0" fmla="*/ 599040 w 871202"/>
              <a:gd name="connsiteY0" fmla="*/ 34359 h 1066388"/>
              <a:gd name="connsiteX1" fmla="*/ 550780 w 871202"/>
              <a:gd name="connsiteY1" fmla="*/ 88969 h 1066388"/>
              <a:gd name="connsiteX2" fmla="*/ 505060 w 871202"/>
              <a:gd name="connsiteY2" fmla="*/ 72459 h 1066388"/>
              <a:gd name="connsiteX3" fmla="*/ 418700 w 871202"/>
              <a:gd name="connsiteY3" fmla="*/ 81349 h 1066388"/>
              <a:gd name="connsiteX4" fmla="*/ 406000 w 871202"/>
              <a:gd name="connsiteY4" fmla="*/ 119449 h 1066388"/>
              <a:gd name="connsiteX5" fmla="*/ 371710 w 871202"/>
              <a:gd name="connsiteY5" fmla="*/ 120719 h 1066388"/>
              <a:gd name="connsiteX6" fmla="*/ 333610 w 871202"/>
              <a:gd name="connsiteY6" fmla="*/ 146119 h 1066388"/>
              <a:gd name="connsiteX7" fmla="*/ 301860 w 871202"/>
              <a:gd name="connsiteY7" fmla="*/ 123259 h 1066388"/>
              <a:gd name="connsiteX8" fmla="*/ 268840 w 871202"/>
              <a:gd name="connsiteY8" fmla="*/ 115639 h 1066388"/>
              <a:gd name="connsiteX9" fmla="*/ 249790 w 871202"/>
              <a:gd name="connsiteY9" fmla="*/ 66109 h 1066388"/>
              <a:gd name="connsiteX10" fmla="*/ 220580 w 871202"/>
              <a:gd name="connsiteY10" fmla="*/ 43249 h 1066388"/>
              <a:gd name="connsiteX11" fmla="*/ 185020 w 871202"/>
              <a:gd name="connsiteY11" fmla="*/ 36899 h 1066388"/>
              <a:gd name="connsiteX12" fmla="*/ 163430 w 871202"/>
              <a:gd name="connsiteY12" fmla="*/ 69 h 1066388"/>
              <a:gd name="connsiteX13" fmla="*/ 96120 w 871202"/>
              <a:gd name="connsiteY13" fmla="*/ 29279 h 1066388"/>
              <a:gd name="connsiteX14" fmla="*/ 96120 w 871202"/>
              <a:gd name="connsiteY14" fmla="*/ 85159 h 1066388"/>
              <a:gd name="connsiteX15" fmla="*/ 118980 w 871202"/>
              <a:gd name="connsiteY15" fmla="*/ 108019 h 1066388"/>
              <a:gd name="connsiteX16" fmla="*/ 164700 w 871202"/>
              <a:gd name="connsiteY16" fmla="*/ 208349 h 1066388"/>
              <a:gd name="connsiteX17" fmla="*/ 145650 w 871202"/>
              <a:gd name="connsiteY17" fmla="*/ 233749 h 1066388"/>
              <a:gd name="connsiteX18" fmla="*/ 160890 w 871202"/>
              <a:gd name="connsiteY18" fmla="*/ 312489 h 1066388"/>
              <a:gd name="connsiteX19" fmla="*/ 106280 w 871202"/>
              <a:gd name="connsiteY19" fmla="*/ 368369 h 1066388"/>
              <a:gd name="connsiteX20" fmla="*/ 42780 w 871202"/>
              <a:gd name="connsiteY20" fmla="*/ 292169 h 1066388"/>
              <a:gd name="connsiteX21" fmla="*/ 7220 w 871202"/>
              <a:gd name="connsiteY21" fmla="*/ 318839 h 1066388"/>
              <a:gd name="connsiteX22" fmla="*/ 3410 w 871202"/>
              <a:gd name="connsiteY22" fmla="*/ 424249 h 1066388"/>
              <a:gd name="connsiteX23" fmla="*/ 46590 w 871202"/>
              <a:gd name="connsiteY23" fmla="*/ 533469 h 1066388"/>
              <a:gd name="connsiteX24" fmla="*/ 32620 w 871202"/>
              <a:gd name="connsiteY24" fmla="*/ 636339 h 1066388"/>
              <a:gd name="connsiteX25" fmla="*/ 28810 w 871202"/>
              <a:gd name="connsiteY25" fmla="*/ 787469 h 1066388"/>
              <a:gd name="connsiteX26" fmla="*/ 82150 w 871202"/>
              <a:gd name="connsiteY26" fmla="*/ 781119 h 1066388"/>
              <a:gd name="connsiteX27" fmla="*/ 83420 w 871202"/>
              <a:gd name="connsiteY27" fmla="*/ 811599 h 1066388"/>
              <a:gd name="connsiteX28" fmla="*/ 52940 w 871202"/>
              <a:gd name="connsiteY28" fmla="*/ 897959 h 1066388"/>
              <a:gd name="connsiteX29" fmla="*/ 49130 w 871202"/>
              <a:gd name="connsiteY29" fmla="*/ 997019 h 1066388"/>
              <a:gd name="connsiteX30" fmla="*/ 85960 w 871202"/>
              <a:gd name="connsiteY30" fmla="*/ 984319 h 1066388"/>
              <a:gd name="connsiteX31" fmla="*/ 117710 w 871202"/>
              <a:gd name="connsiteY31" fmla="*/ 1007179 h 1066388"/>
              <a:gd name="connsiteX32" fmla="*/ 140570 w 871202"/>
              <a:gd name="connsiteY32" fmla="*/ 976699 h 1066388"/>
              <a:gd name="connsiteX33" fmla="*/ 247250 w 871202"/>
              <a:gd name="connsiteY33" fmla="*/ 979239 h 1066388"/>
              <a:gd name="connsiteX34" fmla="*/ 279000 w 871202"/>
              <a:gd name="connsiteY34" fmla="*/ 1023689 h 1066388"/>
              <a:gd name="connsiteX35" fmla="*/ 314560 w 871202"/>
              <a:gd name="connsiteY35" fmla="*/ 1028769 h 1066388"/>
              <a:gd name="connsiteX36" fmla="*/ 341230 w 871202"/>
              <a:gd name="connsiteY36" fmla="*/ 1014799 h 1066388"/>
              <a:gd name="connsiteX37" fmla="*/ 404730 w 871202"/>
              <a:gd name="connsiteY37" fmla="*/ 1051629 h 1066388"/>
              <a:gd name="connsiteX38" fmla="*/ 459340 w 871202"/>
              <a:gd name="connsiteY38" fmla="*/ 1060519 h 1066388"/>
              <a:gd name="connsiteX39" fmla="*/ 713340 w 871202"/>
              <a:gd name="connsiteY39" fmla="*/ 965269 h 1066388"/>
              <a:gd name="connsiteX40" fmla="*/ 864470 w 871202"/>
              <a:gd name="connsiteY40" fmla="*/ 209619 h 1066388"/>
              <a:gd name="connsiteX41" fmla="*/ 818750 w 871202"/>
              <a:gd name="connsiteY41" fmla="*/ 90239 h 1066388"/>
              <a:gd name="connsiteX42" fmla="*/ 599040 w 871202"/>
              <a:gd name="connsiteY42" fmla="*/ 34359 h 1066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871202" h="1066388">
                <a:moveTo>
                  <a:pt x="599040" y="34359"/>
                </a:moveTo>
                <a:cubicBezTo>
                  <a:pt x="554378" y="34147"/>
                  <a:pt x="566443" y="82619"/>
                  <a:pt x="550780" y="88969"/>
                </a:cubicBezTo>
                <a:cubicBezTo>
                  <a:pt x="535117" y="95319"/>
                  <a:pt x="527073" y="73729"/>
                  <a:pt x="505060" y="72459"/>
                </a:cubicBezTo>
                <a:cubicBezTo>
                  <a:pt x="483047" y="71189"/>
                  <a:pt x="435210" y="73517"/>
                  <a:pt x="418700" y="81349"/>
                </a:cubicBezTo>
                <a:cubicBezTo>
                  <a:pt x="402190" y="89181"/>
                  <a:pt x="413832" y="112887"/>
                  <a:pt x="406000" y="119449"/>
                </a:cubicBezTo>
                <a:cubicBezTo>
                  <a:pt x="398168" y="126011"/>
                  <a:pt x="383775" y="116274"/>
                  <a:pt x="371710" y="120719"/>
                </a:cubicBezTo>
                <a:cubicBezTo>
                  <a:pt x="359645" y="125164"/>
                  <a:pt x="345252" y="145696"/>
                  <a:pt x="333610" y="146119"/>
                </a:cubicBezTo>
                <a:cubicBezTo>
                  <a:pt x="321968" y="146542"/>
                  <a:pt x="312655" y="128339"/>
                  <a:pt x="301860" y="123259"/>
                </a:cubicBezTo>
                <a:cubicBezTo>
                  <a:pt x="291065" y="118179"/>
                  <a:pt x="277518" y="125164"/>
                  <a:pt x="268840" y="115639"/>
                </a:cubicBezTo>
                <a:cubicBezTo>
                  <a:pt x="260162" y="106114"/>
                  <a:pt x="257833" y="78174"/>
                  <a:pt x="249790" y="66109"/>
                </a:cubicBezTo>
                <a:cubicBezTo>
                  <a:pt x="241747" y="54044"/>
                  <a:pt x="231375" y="48117"/>
                  <a:pt x="220580" y="43249"/>
                </a:cubicBezTo>
                <a:cubicBezTo>
                  <a:pt x="209785" y="38381"/>
                  <a:pt x="194545" y="44096"/>
                  <a:pt x="185020" y="36899"/>
                </a:cubicBezTo>
                <a:cubicBezTo>
                  <a:pt x="175495" y="29702"/>
                  <a:pt x="178247" y="1339"/>
                  <a:pt x="163430" y="69"/>
                </a:cubicBezTo>
                <a:cubicBezTo>
                  <a:pt x="148613" y="-1201"/>
                  <a:pt x="107338" y="15097"/>
                  <a:pt x="96120" y="29279"/>
                </a:cubicBezTo>
                <a:cubicBezTo>
                  <a:pt x="84902" y="43461"/>
                  <a:pt x="92310" y="72036"/>
                  <a:pt x="96120" y="85159"/>
                </a:cubicBezTo>
                <a:cubicBezTo>
                  <a:pt x="99930" y="98282"/>
                  <a:pt x="107550" y="87487"/>
                  <a:pt x="118980" y="108019"/>
                </a:cubicBezTo>
                <a:cubicBezTo>
                  <a:pt x="130410" y="128551"/>
                  <a:pt x="160255" y="187394"/>
                  <a:pt x="164700" y="208349"/>
                </a:cubicBezTo>
                <a:cubicBezTo>
                  <a:pt x="169145" y="229304"/>
                  <a:pt x="146285" y="216392"/>
                  <a:pt x="145650" y="233749"/>
                </a:cubicBezTo>
                <a:cubicBezTo>
                  <a:pt x="145015" y="251106"/>
                  <a:pt x="167452" y="290052"/>
                  <a:pt x="160890" y="312489"/>
                </a:cubicBezTo>
                <a:cubicBezTo>
                  <a:pt x="154328" y="334926"/>
                  <a:pt x="125965" y="371756"/>
                  <a:pt x="106280" y="368369"/>
                </a:cubicBezTo>
                <a:cubicBezTo>
                  <a:pt x="86595" y="364982"/>
                  <a:pt x="59290" y="300424"/>
                  <a:pt x="42780" y="292169"/>
                </a:cubicBezTo>
                <a:cubicBezTo>
                  <a:pt x="26270" y="283914"/>
                  <a:pt x="13782" y="296826"/>
                  <a:pt x="7220" y="318839"/>
                </a:cubicBezTo>
                <a:cubicBezTo>
                  <a:pt x="658" y="340852"/>
                  <a:pt x="-3152" y="388477"/>
                  <a:pt x="3410" y="424249"/>
                </a:cubicBezTo>
                <a:cubicBezTo>
                  <a:pt x="9972" y="460021"/>
                  <a:pt x="41722" y="498121"/>
                  <a:pt x="46590" y="533469"/>
                </a:cubicBezTo>
                <a:cubicBezTo>
                  <a:pt x="51458" y="568817"/>
                  <a:pt x="35583" y="594006"/>
                  <a:pt x="32620" y="636339"/>
                </a:cubicBezTo>
                <a:cubicBezTo>
                  <a:pt x="29657" y="678672"/>
                  <a:pt x="20555" y="763339"/>
                  <a:pt x="28810" y="787469"/>
                </a:cubicBezTo>
                <a:cubicBezTo>
                  <a:pt x="37065" y="811599"/>
                  <a:pt x="73048" y="777097"/>
                  <a:pt x="82150" y="781119"/>
                </a:cubicBezTo>
                <a:cubicBezTo>
                  <a:pt x="91252" y="785141"/>
                  <a:pt x="88288" y="792126"/>
                  <a:pt x="83420" y="811599"/>
                </a:cubicBezTo>
                <a:cubicBezTo>
                  <a:pt x="78552" y="831072"/>
                  <a:pt x="58655" y="867056"/>
                  <a:pt x="52940" y="897959"/>
                </a:cubicBezTo>
                <a:cubicBezTo>
                  <a:pt x="47225" y="928862"/>
                  <a:pt x="43627" y="982626"/>
                  <a:pt x="49130" y="997019"/>
                </a:cubicBezTo>
                <a:cubicBezTo>
                  <a:pt x="54633" y="1011412"/>
                  <a:pt x="74530" y="982626"/>
                  <a:pt x="85960" y="984319"/>
                </a:cubicBezTo>
                <a:cubicBezTo>
                  <a:pt x="97390" y="986012"/>
                  <a:pt x="108608" y="1008449"/>
                  <a:pt x="117710" y="1007179"/>
                </a:cubicBezTo>
                <a:cubicBezTo>
                  <a:pt x="126812" y="1005909"/>
                  <a:pt x="118980" y="981356"/>
                  <a:pt x="140570" y="976699"/>
                </a:cubicBezTo>
                <a:cubicBezTo>
                  <a:pt x="162160" y="972042"/>
                  <a:pt x="224178" y="971407"/>
                  <a:pt x="247250" y="979239"/>
                </a:cubicBezTo>
                <a:cubicBezTo>
                  <a:pt x="270322" y="987071"/>
                  <a:pt x="267782" y="1015434"/>
                  <a:pt x="279000" y="1023689"/>
                </a:cubicBezTo>
                <a:cubicBezTo>
                  <a:pt x="290218" y="1031944"/>
                  <a:pt x="304189" y="1030251"/>
                  <a:pt x="314560" y="1028769"/>
                </a:cubicBezTo>
                <a:cubicBezTo>
                  <a:pt x="324931" y="1027287"/>
                  <a:pt x="326202" y="1010989"/>
                  <a:pt x="341230" y="1014799"/>
                </a:cubicBezTo>
                <a:cubicBezTo>
                  <a:pt x="356258" y="1018609"/>
                  <a:pt x="385045" y="1044009"/>
                  <a:pt x="404730" y="1051629"/>
                </a:cubicBezTo>
                <a:cubicBezTo>
                  <a:pt x="424415" y="1059249"/>
                  <a:pt x="407905" y="1074912"/>
                  <a:pt x="459340" y="1060519"/>
                </a:cubicBezTo>
                <a:cubicBezTo>
                  <a:pt x="510775" y="1046126"/>
                  <a:pt x="645818" y="1107086"/>
                  <a:pt x="713340" y="965269"/>
                </a:cubicBezTo>
                <a:cubicBezTo>
                  <a:pt x="780862" y="823452"/>
                  <a:pt x="846902" y="355457"/>
                  <a:pt x="864470" y="209619"/>
                </a:cubicBezTo>
                <a:cubicBezTo>
                  <a:pt x="882038" y="63781"/>
                  <a:pt x="864682" y="117756"/>
                  <a:pt x="818750" y="90239"/>
                </a:cubicBezTo>
                <a:cubicBezTo>
                  <a:pt x="772818" y="62722"/>
                  <a:pt x="643702" y="34571"/>
                  <a:pt x="599040" y="34359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Nishi-Yaizu"/>
          <p:cNvSpPr/>
          <p:nvPr/>
        </p:nvSpPr>
        <p:spPr>
          <a:xfrm rot="5400000">
            <a:off x="8513210" y="4299810"/>
            <a:ext cx="1566220" cy="1735635"/>
          </a:xfrm>
          <a:custGeom>
            <a:avLst/>
            <a:gdLst>
              <a:gd name="connsiteX0" fmla="*/ 404748 w 1566220"/>
              <a:gd name="connsiteY0" fmla="*/ 19757 h 1735635"/>
              <a:gd name="connsiteX1" fmla="*/ 474598 w 1566220"/>
              <a:gd name="connsiteY1" fmla="*/ 69287 h 1735635"/>
              <a:gd name="connsiteX2" fmla="*/ 507618 w 1566220"/>
              <a:gd name="connsiteY2" fmla="*/ 55317 h 1735635"/>
              <a:gd name="connsiteX3" fmla="*/ 534288 w 1566220"/>
              <a:gd name="connsiteY3" fmla="*/ 83257 h 1735635"/>
              <a:gd name="connsiteX4" fmla="*/ 605408 w 1566220"/>
              <a:gd name="connsiteY4" fmla="*/ 88337 h 1735635"/>
              <a:gd name="connsiteX5" fmla="*/ 639698 w 1566220"/>
              <a:gd name="connsiteY5" fmla="*/ 60397 h 1735635"/>
              <a:gd name="connsiteX6" fmla="*/ 682878 w 1566220"/>
              <a:gd name="connsiteY6" fmla="*/ 61667 h 1735635"/>
              <a:gd name="connsiteX7" fmla="*/ 724788 w 1566220"/>
              <a:gd name="connsiteY7" fmla="*/ 164537 h 1735635"/>
              <a:gd name="connsiteX8" fmla="*/ 687958 w 1566220"/>
              <a:gd name="connsiteY8" fmla="*/ 195017 h 1735635"/>
              <a:gd name="connsiteX9" fmla="*/ 728598 w 1566220"/>
              <a:gd name="connsiteY9" fmla="*/ 234387 h 1735635"/>
              <a:gd name="connsiteX10" fmla="*/ 746378 w 1566220"/>
              <a:gd name="connsiteY10" fmla="*/ 259787 h 1735635"/>
              <a:gd name="connsiteX11" fmla="*/ 816228 w 1566220"/>
              <a:gd name="connsiteY11" fmla="*/ 242007 h 1735635"/>
              <a:gd name="connsiteX12" fmla="*/ 867028 w 1566220"/>
              <a:gd name="connsiteY12" fmla="*/ 197557 h 1735635"/>
              <a:gd name="connsiteX13" fmla="*/ 910208 w 1566220"/>
              <a:gd name="connsiteY13" fmla="*/ 236927 h 1735635"/>
              <a:gd name="connsiteX14" fmla="*/ 950848 w 1566220"/>
              <a:gd name="connsiteY14" fmla="*/ 247087 h 1735635"/>
              <a:gd name="connsiteX15" fmla="*/ 1009268 w 1566220"/>
              <a:gd name="connsiteY15" fmla="*/ 233117 h 1735635"/>
              <a:gd name="connsiteX16" fmla="*/ 1061338 w 1566220"/>
              <a:gd name="connsiteY16" fmla="*/ 276297 h 1735635"/>
              <a:gd name="connsiteX17" fmla="*/ 1099438 w 1566220"/>
              <a:gd name="connsiteY17" fmla="*/ 273757 h 1735635"/>
              <a:gd name="connsiteX18" fmla="*/ 1197228 w 1566220"/>
              <a:gd name="connsiteY18" fmla="*/ 291537 h 1735635"/>
              <a:gd name="connsiteX19" fmla="*/ 1232788 w 1566220"/>
              <a:gd name="connsiteY19" fmla="*/ 275027 h 1735635"/>
              <a:gd name="connsiteX20" fmla="*/ 1275968 w 1566220"/>
              <a:gd name="connsiteY20" fmla="*/ 305507 h 1735635"/>
              <a:gd name="connsiteX21" fmla="*/ 1286128 w 1566220"/>
              <a:gd name="connsiteY21" fmla="*/ 353767 h 1735635"/>
              <a:gd name="connsiteX22" fmla="*/ 1355978 w 1566220"/>
              <a:gd name="connsiteY22" fmla="*/ 333447 h 1735635"/>
              <a:gd name="connsiteX23" fmla="*/ 1388998 w 1566220"/>
              <a:gd name="connsiteY23" fmla="*/ 342337 h 1735635"/>
              <a:gd name="connsiteX24" fmla="*/ 1405508 w 1566220"/>
              <a:gd name="connsiteY24" fmla="*/ 330907 h 1735635"/>
              <a:gd name="connsiteX25" fmla="*/ 1444878 w 1566220"/>
              <a:gd name="connsiteY25" fmla="*/ 357577 h 1735635"/>
              <a:gd name="connsiteX26" fmla="*/ 1510918 w 1566220"/>
              <a:gd name="connsiteY26" fmla="*/ 389327 h 1735635"/>
              <a:gd name="connsiteX27" fmla="*/ 1488058 w 1566220"/>
              <a:gd name="connsiteY27" fmla="*/ 432507 h 1735635"/>
              <a:gd name="connsiteX28" fmla="*/ 1411858 w 1566220"/>
              <a:gd name="connsiteY28" fmla="*/ 488387 h 1735635"/>
              <a:gd name="connsiteX29" fmla="*/ 1396618 w 1566220"/>
              <a:gd name="connsiteY29" fmla="*/ 496007 h 1735635"/>
              <a:gd name="connsiteX30" fmla="*/ 1394078 w 1566220"/>
              <a:gd name="connsiteY30" fmla="*/ 527757 h 1735635"/>
              <a:gd name="connsiteX31" fmla="*/ 1385188 w 1566220"/>
              <a:gd name="connsiteY31" fmla="*/ 587447 h 1735635"/>
              <a:gd name="connsiteX32" fmla="*/ 1329308 w 1566220"/>
              <a:gd name="connsiteY32" fmla="*/ 596337 h 1735635"/>
              <a:gd name="connsiteX33" fmla="*/ 1322958 w 1566220"/>
              <a:gd name="connsiteY33" fmla="*/ 661107 h 1735635"/>
              <a:gd name="connsiteX34" fmla="*/ 1298828 w 1566220"/>
              <a:gd name="connsiteY34" fmla="*/ 752547 h 1735635"/>
              <a:gd name="connsiteX35" fmla="*/ 1343278 w 1566220"/>
              <a:gd name="connsiteY35" fmla="*/ 756357 h 1735635"/>
              <a:gd name="connsiteX36" fmla="*/ 1376298 w 1566220"/>
              <a:gd name="connsiteY36" fmla="*/ 817317 h 1735635"/>
              <a:gd name="connsiteX37" fmla="*/ 1435988 w 1566220"/>
              <a:gd name="connsiteY37" fmla="*/ 831287 h 1735635"/>
              <a:gd name="connsiteX38" fmla="*/ 1484248 w 1566220"/>
              <a:gd name="connsiteY38" fmla="*/ 860497 h 1735635"/>
              <a:gd name="connsiteX39" fmla="*/ 1514728 w 1566220"/>
              <a:gd name="connsiteY39" fmla="*/ 847797 h 1735635"/>
              <a:gd name="connsiteX40" fmla="*/ 1565528 w 1566220"/>
              <a:gd name="connsiteY40" fmla="*/ 882087 h 1735635"/>
              <a:gd name="connsiteX41" fmla="*/ 1541398 w 1566220"/>
              <a:gd name="connsiteY41" fmla="*/ 921457 h 1735635"/>
              <a:gd name="connsiteX42" fmla="*/ 1502028 w 1566220"/>
              <a:gd name="connsiteY42" fmla="*/ 949397 h 1735635"/>
              <a:gd name="connsiteX43" fmla="*/ 1491868 w 1566220"/>
              <a:gd name="connsiteY43" fmla="*/ 996387 h 1735635"/>
              <a:gd name="connsiteX44" fmla="*/ 1488058 w 1566220"/>
              <a:gd name="connsiteY44" fmla="*/ 1025597 h 1735635"/>
              <a:gd name="connsiteX45" fmla="*/ 1422018 w 1566220"/>
              <a:gd name="connsiteY45" fmla="*/ 1049727 h 1735635"/>
              <a:gd name="connsiteX46" fmla="*/ 1413128 w 1566220"/>
              <a:gd name="connsiteY46" fmla="*/ 1085287 h 1735635"/>
              <a:gd name="connsiteX47" fmla="*/ 1424558 w 1566220"/>
              <a:gd name="connsiteY47" fmla="*/ 1113227 h 1735635"/>
              <a:gd name="connsiteX48" fmla="*/ 1414398 w 1566220"/>
              <a:gd name="connsiteY48" fmla="*/ 1165297 h 1735635"/>
              <a:gd name="connsiteX49" fmla="*/ 1357248 w 1566220"/>
              <a:gd name="connsiteY49" fmla="*/ 1181807 h 1735635"/>
              <a:gd name="connsiteX50" fmla="*/ 1344548 w 1566220"/>
              <a:gd name="connsiteY50" fmla="*/ 1217367 h 1735635"/>
              <a:gd name="connsiteX51" fmla="*/ 1308988 w 1566220"/>
              <a:gd name="connsiteY51" fmla="*/ 1231337 h 1735635"/>
              <a:gd name="connsiteX52" fmla="*/ 1263268 w 1566220"/>
              <a:gd name="connsiteY52" fmla="*/ 1263087 h 1735635"/>
              <a:gd name="connsiteX53" fmla="*/ 1202308 w 1566220"/>
              <a:gd name="connsiteY53" fmla="*/ 1377387 h 1735635"/>
              <a:gd name="connsiteX54" fmla="*/ 1114678 w 1566220"/>
              <a:gd name="connsiteY54" fmla="*/ 1522167 h 1735635"/>
              <a:gd name="connsiteX55" fmla="*/ 729868 w 1566220"/>
              <a:gd name="connsiteY55" fmla="*/ 1707587 h 1735635"/>
              <a:gd name="connsiteX56" fmla="*/ 292988 w 1566220"/>
              <a:gd name="connsiteY56" fmla="*/ 1685997 h 1735635"/>
              <a:gd name="connsiteX57" fmla="*/ 17398 w 1566220"/>
              <a:gd name="connsiteY57" fmla="*/ 1250387 h 1735635"/>
              <a:gd name="connsiteX58" fmla="*/ 40258 w 1566220"/>
              <a:gd name="connsiteY58" fmla="*/ 704287 h 1735635"/>
              <a:gd name="connsiteX59" fmla="*/ 136778 w 1566220"/>
              <a:gd name="connsiteY59" fmla="*/ 210257 h 1735635"/>
              <a:gd name="connsiteX60" fmla="*/ 276478 w 1566220"/>
              <a:gd name="connsiteY60" fmla="*/ 13407 h 1735635"/>
              <a:gd name="connsiteX61" fmla="*/ 404748 w 1566220"/>
              <a:gd name="connsiteY61" fmla="*/ 19757 h 1735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1566220" h="1735635">
                <a:moveTo>
                  <a:pt x="404748" y="19757"/>
                </a:moveTo>
                <a:cubicBezTo>
                  <a:pt x="437768" y="29070"/>
                  <a:pt x="457453" y="63360"/>
                  <a:pt x="474598" y="69287"/>
                </a:cubicBezTo>
                <a:cubicBezTo>
                  <a:pt x="491743" y="75214"/>
                  <a:pt x="497670" y="52989"/>
                  <a:pt x="507618" y="55317"/>
                </a:cubicBezTo>
                <a:cubicBezTo>
                  <a:pt x="517566" y="57645"/>
                  <a:pt x="517990" y="77754"/>
                  <a:pt x="534288" y="83257"/>
                </a:cubicBezTo>
                <a:cubicBezTo>
                  <a:pt x="550586" y="88760"/>
                  <a:pt x="587840" y="92147"/>
                  <a:pt x="605408" y="88337"/>
                </a:cubicBezTo>
                <a:cubicBezTo>
                  <a:pt x="622976" y="84527"/>
                  <a:pt x="626786" y="64842"/>
                  <a:pt x="639698" y="60397"/>
                </a:cubicBezTo>
                <a:cubicBezTo>
                  <a:pt x="652610" y="55952"/>
                  <a:pt x="668696" y="44310"/>
                  <a:pt x="682878" y="61667"/>
                </a:cubicBezTo>
                <a:cubicBezTo>
                  <a:pt x="697060" y="79024"/>
                  <a:pt x="723941" y="142312"/>
                  <a:pt x="724788" y="164537"/>
                </a:cubicBezTo>
                <a:cubicBezTo>
                  <a:pt x="725635" y="186762"/>
                  <a:pt x="687323" y="183375"/>
                  <a:pt x="687958" y="195017"/>
                </a:cubicBezTo>
                <a:cubicBezTo>
                  <a:pt x="688593" y="206659"/>
                  <a:pt x="718861" y="223592"/>
                  <a:pt x="728598" y="234387"/>
                </a:cubicBezTo>
                <a:cubicBezTo>
                  <a:pt x="738335" y="245182"/>
                  <a:pt x="731773" y="258517"/>
                  <a:pt x="746378" y="259787"/>
                </a:cubicBezTo>
                <a:cubicBezTo>
                  <a:pt x="760983" y="261057"/>
                  <a:pt x="796120" y="252379"/>
                  <a:pt x="816228" y="242007"/>
                </a:cubicBezTo>
                <a:cubicBezTo>
                  <a:pt x="836336" y="231635"/>
                  <a:pt x="851365" y="198404"/>
                  <a:pt x="867028" y="197557"/>
                </a:cubicBezTo>
                <a:cubicBezTo>
                  <a:pt x="882691" y="196710"/>
                  <a:pt x="896238" y="228672"/>
                  <a:pt x="910208" y="236927"/>
                </a:cubicBezTo>
                <a:cubicBezTo>
                  <a:pt x="924178" y="245182"/>
                  <a:pt x="934338" y="247722"/>
                  <a:pt x="950848" y="247087"/>
                </a:cubicBezTo>
                <a:cubicBezTo>
                  <a:pt x="967358" y="246452"/>
                  <a:pt x="990853" y="228249"/>
                  <a:pt x="1009268" y="233117"/>
                </a:cubicBezTo>
                <a:cubicBezTo>
                  <a:pt x="1027683" y="237985"/>
                  <a:pt x="1046310" y="269524"/>
                  <a:pt x="1061338" y="276297"/>
                </a:cubicBezTo>
                <a:cubicBezTo>
                  <a:pt x="1076366" y="283070"/>
                  <a:pt x="1076790" y="271217"/>
                  <a:pt x="1099438" y="273757"/>
                </a:cubicBezTo>
                <a:cubicBezTo>
                  <a:pt x="1122086" y="276297"/>
                  <a:pt x="1175003" y="291325"/>
                  <a:pt x="1197228" y="291537"/>
                </a:cubicBezTo>
                <a:cubicBezTo>
                  <a:pt x="1219453" y="291749"/>
                  <a:pt x="1219665" y="272699"/>
                  <a:pt x="1232788" y="275027"/>
                </a:cubicBezTo>
                <a:cubicBezTo>
                  <a:pt x="1245911" y="277355"/>
                  <a:pt x="1267078" y="292384"/>
                  <a:pt x="1275968" y="305507"/>
                </a:cubicBezTo>
                <a:cubicBezTo>
                  <a:pt x="1284858" y="318630"/>
                  <a:pt x="1272793" y="349110"/>
                  <a:pt x="1286128" y="353767"/>
                </a:cubicBezTo>
                <a:cubicBezTo>
                  <a:pt x="1299463" y="358424"/>
                  <a:pt x="1338833" y="335352"/>
                  <a:pt x="1355978" y="333447"/>
                </a:cubicBezTo>
                <a:cubicBezTo>
                  <a:pt x="1373123" y="331542"/>
                  <a:pt x="1380743" y="342760"/>
                  <a:pt x="1388998" y="342337"/>
                </a:cubicBezTo>
                <a:cubicBezTo>
                  <a:pt x="1397253" y="341914"/>
                  <a:pt x="1396195" y="328367"/>
                  <a:pt x="1405508" y="330907"/>
                </a:cubicBezTo>
                <a:cubicBezTo>
                  <a:pt x="1414821" y="333447"/>
                  <a:pt x="1427310" y="347840"/>
                  <a:pt x="1444878" y="357577"/>
                </a:cubicBezTo>
                <a:cubicBezTo>
                  <a:pt x="1462446" y="367314"/>
                  <a:pt x="1503721" y="376839"/>
                  <a:pt x="1510918" y="389327"/>
                </a:cubicBezTo>
                <a:cubicBezTo>
                  <a:pt x="1518115" y="401815"/>
                  <a:pt x="1504568" y="415997"/>
                  <a:pt x="1488058" y="432507"/>
                </a:cubicBezTo>
                <a:cubicBezTo>
                  <a:pt x="1471548" y="449017"/>
                  <a:pt x="1427098" y="477804"/>
                  <a:pt x="1411858" y="488387"/>
                </a:cubicBezTo>
                <a:cubicBezTo>
                  <a:pt x="1396618" y="498970"/>
                  <a:pt x="1399581" y="489445"/>
                  <a:pt x="1396618" y="496007"/>
                </a:cubicBezTo>
                <a:cubicBezTo>
                  <a:pt x="1393655" y="502569"/>
                  <a:pt x="1395983" y="512517"/>
                  <a:pt x="1394078" y="527757"/>
                </a:cubicBezTo>
                <a:cubicBezTo>
                  <a:pt x="1392173" y="542997"/>
                  <a:pt x="1395983" y="576017"/>
                  <a:pt x="1385188" y="587447"/>
                </a:cubicBezTo>
                <a:cubicBezTo>
                  <a:pt x="1374393" y="598877"/>
                  <a:pt x="1339680" y="584060"/>
                  <a:pt x="1329308" y="596337"/>
                </a:cubicBezTo>
                <a:cubicBezTo>
                  <a:pt x="1318936" y="608614"/>
                  <a:pt x="1328038" y="635072"/>
                  <a:pt x="1322958" y="661107"/>
                </a:cubicBezTo>
                <a:cubicBezTo>
                  <a:pt x="1317878" y="687142"/>
                  <a:pt x="1295441" y="736672"/>
                  <a:pt x="1298828" y="752547"/>
                </a:cubicBezTo>
                <a:cubicBezTo>
                  <a:pt x="1302215" y="768422"/>
                  <a:pt x="1330366" y="745562"/>
                  <a:pt x="1343278" y="756357"/>
                </a:cubicBezTo>
                <a:cubicBezTo>
                  <a:pt x="1356190" y="767152"/>
                  <a:pt x="1360846" y="804829"/>
                  <a:pt x="1376298" y="817317"/>
                </a:cubicBezTo>
                <a:cubicBezTo>
                  <a:pt x="1391750" y="829805"/>
                  <a:pt x="1417996" y="824090"/>
                  <a:pt x="1435988" y="831287"/>
                </a:cubicBezTo>
                <a:cubicBezTo>
                  <a:pt x="1453980" y="838484"/>
                  <a:pt x="1471125" y="857745"/>
                  <a:pt x="1484248" y="860497"/>
                </a:cubicBezTo>
                <a:cubicBezTo>
                  <a:pt x="1497371" y="863249"/>
                  <a:pt x="1501181" y="844199"/>
                  <a:pt x="1514728" y="847797"/>
                </a:cubicBezTo>
                <a:cubicBezTo>
                  <a:pt x="1528275" y="851395"/>
                  <a:pt x="1561083" y="869810"/>
                  <a:pt x="1565528" y="882087"/>
                </a:cubicBezTo>
                <a:cubicBezTo>
                  <a:pt x="1569973" y="894364"/>
                  <a:pt x="1551981" y="910239"/>
                  <a:pt x="1541398" y="921457"/>
                </a:cubicBezTo>
                <a:cubicBezTo>
                  <a:pt x="1530815" y="932675"/>
                  <a:pt x="1510283" y="936909"/>
                  <a:pt x="1502028" y="949397"/>
                </a:cubicBezTo>
                <a:cubicBezTo>
                  <a:pt x="1493773" y="961885"/>
                  <a:pt x="1494196" y="983687"/>
                  <a:pt x="1491868" y="996387"/>
                </a:cubicBezTo>
                <a:cubicBezTo>
                  <a:pt x="1489540" y="1009087"/>
                  <a:pt x="1499700" y="1016707"/>
                  <a:pt x="1488058" y="1025597"/>
                </a:cubicBezTo>
                <a:cubicBezTo>
                  <a:pt x="1476416" y="1034487"/>
                  <a:pt x="1434506" y="1039779"/>
                  <a:pt x="1422018" y="1049727"/>
                </a:cubicBezTo>
                <a:cubicBezTo>
                  <a:pt x="1409530" y="1059675"/>
                  <a:pt x="1412705" y="1074704"/>
                  <a:pt x="1413128" y="1085287"/>
                </a:cubicBezTo>
                <a:cubicBezTo>
                  <a:pt x="1413551" y="1095870"/>
                  <a:pt x="1424346" y="1099892"/>
                  <a:pt x="1424558" y="1113227"/>
                </a:cubicBezTo>
                <a:cubicBezTo>
                  <a:pt x="1424770" y="1126562"/>
                  <a:pt x="1425616" y="1153867"/>
                  <a:pt x="1414398" y="1165297"/>
                </a:cubicBezTo>
                <a:cubicBezTo>
                  <a:pt x="1403180" y="1176727"/>
                  <a:pt x="1368890" y="1173129"/>
                  <a:pt x="1357248" y="1181807"/>
                </a:cubicBezTo>
                <a:cubicBezTo>
                  <a:pt x="1345606" y="1190485"/>
                  <a:pt x="1352591" y="1209112"/>
                  <a:pt x="1344548" y="1217367"/>
                </a:cubicBezTo>
                <a:cubicBezTo>
                  <a:pt x="1336505" y="1225622"/>
                  <a:pt x="1322535" y="1223717"/>
                  <a:pt x="1308988" y="1231337"/>
                </a:cubicBezTo>
                <a:cubicBezTo>
                  <a:pt x="1295441" y="1238957"/>
                  <a:pt x="1281048" y="1238745"/>
                  <a:pt x="1263268" y="1263087"/>
                </a:cubicBezTo>
                <a:cubicBezTo>
                  <a:pt x="1245488" y="1287429"/>
                  <a:pt x="1227073" y="1334207"/>
                  <a:pt x="1202308" y="1377387"/>
                </a:cubicBezTo>
                <a:cubicBezTo>
                  <a:pt x="1177543" y="1420567"/>
                  <a:pt x="1193418" y="1467134"/>
                  <a:pt x="1114678" y="1522167"/>
                </a:cubicBezTo>
                <a:cubicBezTo>
                  <a:pt x="1035938" y="1577200"/>
                  <a:pt x="866816" y="1680282"/>
                  <a:pt x="729868" y="1707587"/>
                </a:cubicBezTo>
                <a:cubicBezTo>
                  <a:pt x="592920" y="1734892"/>
                  <a:pt x="411733" y="1762197"/>
                  <a:pt x="292988" y="1685997"/>
                </a:cubicBezTo>
                <a:cubicBezTo>
                  <a:pt x="174243" y="1609797"/>
                  <a:pt x="59520" y="1414005"/>
                  <a:pt x="17398" y="1250387"/>
                </a:cubicBezTo>
                <a:cubicBezTo>
                  <a:pt x="-24724" y="1086769"/>
                  <a:pt x="20361" y="877642"/>
                  <a:pt x="40258" y="704287"/>
                </a:cubicBezTo>
                <a:cubicBezTo>
                  <a:pt x="60155" y="530932"/>
                  <a:pt x="97408" y="325404"/>
                  <a:pt x="136778" y="210257"/>
                </a:cubicBezTo>
                <a:cubicBezTo>
                  <a:pt x="176148" y="95110"/>
                  <a:pt x="229065" y="42617"/>
                  <a:pt x="276478" y="13407"/>
                </a:cubicBezTo>
                <a:cubicBezTo>
                  <a:pt x="323891" y="-15803"/>
                  <a:pt x="371728" y="10444"/>
                  <a:pt x="404748" y="19757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aiso"/>
          <p:cNvSpPr/>
          <p:nvPr/>
        </p:nvSpPr>
        <p:spPr>
          <a:xfrm rot="19523121">
            <a:off x="5099126" y="3653792"/>
            <a:ext cx="1976562" cy="1599237"/>
          </a:xfrm>
          <a:custGeom>
            <a:avLst/>
            <a:gdLst>
              <a:gd name="connsiteX0" fmla="*/ 25659 w 1540771"/>
              <a:gd name="connsiteY0" fmla="*/ 732895 h 1019204"/>
              <a:gd name="connsiteX1" fmla="*/ 51059 w 1540771"/>
              <a:gd name="connsiteY1" fmla="*/ 661775 h 1019204"/>
              <a:gd name="connsiteX2" fmla="*/ 24389 w 1540771"/>
              <a:gd name="connsiteY2" fmla="*/ 610975 h 1019204"/>
              <a:gd name="connsiteX3" fmla="*/ 53599 w 1540771"/>
              <a:gd name="connsiteY3" fmla="*/ 553825 h 1019204"/>
              <a:gd name="connsiteX4" fmla="*/ 33279 w 1540771"/>
              <a:gd name="connsiteY4" fmla="*/ 477625 h 1019204"/>
              <a:gd name="connsiteX5" fmla="*/ 48519 w 1540771"/>
              <a:gd name="connsiteY5" fmla="*/ 416665 h 1019204"/>
              <a:gd name="connsiteX6" fmla="*/ 38359 w 1540771"/>
              <a:gd name="connsiteY6" fmla="*/ 381105 h 1019204"/>
              <a:gd name="connsiteX7" fmla="*/ 63759 w 1540771"/>
              <a:gd name="connsiteY7" fmla="*/ 329035 h 1019204"/>
              <a:gd name="connsiteX8" fmla="*/ 57409 w 1540771"/>
              <a:gd name="connsiteY8" fmla="*/ 294745 h 1019204"/>
              <a:gd name="connsiteX9" fmla="*/ 73919 w 1540771"/>
              <a:gd name="connsiteY9" fmla="*/ 269345 h 1019204"/>
              <a:gd name="connsiteX10" fmla="*/ 28199 w 1540771"/>
              <a:gd name="connsiteY10" fmla="*/ 229975 h 1019204"/>
              <a:gd name="connsiteX11" fmla="*/ 53599 w 1540771"/>
              <a:gd name="connsiteY11" fmla="*/ 142345 h 1019204"/>
              <a:gd name="connsiteX12" fmla="*/ 24389 w 1540771"/>
              <a:gd name="connsiteY12" fmla="*/ 57255 h 1019204"/>
              <a:gd name="connsiteX13" fmla="*/ 198379 w 1540771"/>
              <a:gd name="connsiteY13" fmla="*/ 105 h 1019204"/>
              <a:gd name="connsiteX14" fmla="*/ 320299 w 1540771"/>
              <a:gd name="connsiteY14" fmla="*/ 42015 h 1019204"/>
              <a:gd name="connsiteX15" fmla="*/ 371099 w 1540771"/>
              <a:gd name="connsiteY15" fmla="*/ 1375 h 1019204"/>
              <a:gd name="connsiteX16" fmla="*/ 482859 w 1540771"/>
              <a:gd name="connsiteY16" fmla="*/ 26775 h 1019204"/>
              <a:gd name="connsiteX17" fmla="*/ 548899 w 1540771"/>
              <a:gd name="connsiteY17" fmla="*/ 45825 h 1019204"/>
              <a:gd name="connsiteX18" fmla="*/ 644149 w 1540771"/>
              <a:gd name="connsiteY18" fmla="*/ 118215 h 1019204"/>
              <a:gd name="connsiteX19" fmla="*/ 777499 w 1540771"/>
              <a:gd name="connsiteY19" fmla="*/ 182985 h 1019204"/>
              <a:gd name="connsiteX20" fmla="*/ 909579 w 1540771"/>
              <a:gd name="connsiteY20" fmla="*/ 246485 h 1019204"/>
              <a:gd name="connsiteX21" fmla="*/ 1032769 w 1540771"/>
              <a:gd name="connsiteY21" fmla="*/ 260455 h 1019204"/>
              <a:gd name="connsiteX22" fmla="*/ 1110239 w 1540771"/>
              <a:gd name="connsiteY22" fmla="*/ 260455 h 1019204"/>
              <a:gd name="connsiteX23" fmla="*/ 1366779 w 1540771"/>
              <a:gd name="connsiteY23" fmla="*/ 397615 h 1019204"/>
              <a:gd name="connsiteX24" fmla="*/ 1388369 w 1540771"/>
              <a:gd name="connsiteY24" fmla="*/ 384915 h 1019204"/>
              <a:gd name="connsiteX25" fmla="*/ 1462029 w 1540771"/>
              <a:gd name="connsiteY25" fmla="*/ 439525 h 1019204"/>
              <a:gd name="connsiteX26" fmla="*/ 1540769 w 1540771"/>
              <a:gd name="connsiteY26" fmla="*/ 506835 h 1019204"/>
              <a:gd name="connsiteX27" fmla="*/ 1459489 w 1540771"/>
              <a:gd name="connsiteY27" fmla="*/ 509375 h 1019204"/>
              <a:gd name="connsiteX28" fmla="*/ 1501399 w 1540771"/>
              <a:gd name="connsiteY28" fmla="*/ 553825 h 1019204"/>
              <a:gd name="connsiteX29" fmla="*/ 1526799 w 1540771"/>
              <a:gd name="connsiteY29" fmla="*/ 680825 h 1019204"/>
              <a:gd name="connsiteX30" fmla="*/ 1454409 w 1540771"/>
              <a:gd name="connsiteY30" fmla="*/ 772265 h 1019204"/>
              <a:gd name="connsiteX31" fmla="*/ 1255019 w 1540771"/>
              <a:gd name="connsiteY31" fmla="*/ 870055 h 1019204"/>
              <a:gd name="connsiteX32" fmla="*/ 923549 w 1540771"/>
              <a:gd name="connsiteY32" fmla="*/ 903075 h 1019204"/>
              <a:gd name="connsiteX33" fmla="*/ 504449 w 1540771"/>
              <a:gd name="connsiteY33" fmla="*/ 976735 h 1019204"/>
              <a:gd name="connsiteX34" fmla="*/ 39629 w 1540771"/>
              <a:gd name="connsiteY34" fmla="*/ 1003405 h 1019204"/>
              <a:gd name="connsiteX35" fmla="*/ 25659 w 1540771"/>
              <a:gd name="connsiteY35" fmla="*/ 732895 h 1019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540771" h="1019204">
                <a:moveTo>
                  <a:pt x="25659" y="732895"/>
                </a:moveTo>
                <a:cubicBezTo>
                  <a:pt x="27564" y="675957"/>
                  <a:pt x="51271" y="682095"/>
                  <a:pt x="51059" y="661775"/>
                </a:cubicBezTo>
                <a:cubicBezTo>
                  <a:pt x="50847" y="641455"/>
                  <a:pt x="23966" y="628967"/>
                  <a:pt x="24389" y="610975"/>
                </a:cubicBezTo>
                <a:cubicBezTo>
                  <a:pt x="24812" y="592983"/>
                  <a:pt x="52117" y="576050"/>
                  <a:pt x="53599" y="553825"/>
                </a:cubicBezTo>
                <a:cubicBezTo>
                  <a:pt x="55081" y="531600"/>
                  <a:pt x="34126" y="500485"/>
                  <a:pt x="33279" y="477625"/>
                </a:cubicBezTo>
                <a:cubicBezTo>
                  <a:pt x="32432" y="454765"/>
                  <a:pt x="47672" y="432752"/>
                  <a:pt x="48519" y="416665"/>
                </a:cubicBezTo>
                <a:cubicBezTo>
                  <a:pt x="49366" y="400578"/>
                  <a:pt x="35819" y="395710"/>
                  <a:pt x="38359" y="381105"/>
                </a:cubicBezTo>
                <a:cubicBezTo>
                  <a:pt x="40899" y="366500"/>
                  <a:pt x="60584" y="343428"/>
                  <a:pt x="63759" y="329035"/>
                </a:cubicBezTo>
                <a:cubicBezTo>
                  <a:pt x="66934" y="314642"/>
                  <a:pt x="55716" y="304693"/>
                  <a:pt x="57409" y="294745"/>
                </a:cubicBezTo>
                <a:cubicBezTo>
                  <a:pt x="59102" y="284797"/>
                  <a:pt x="78787" y="280140"/>
                  <a:pt x="73919" y="269345"/>
                </a:cubicBezTo>
                <a:cubicBezTo>
                  <a:pt x="69051" y="258550"/>
                  <a:pt x="31586" y="251142"/>
                  <a:pt x="28199" y="229975"/>
                </a:cubicBezTo>
                <a:cubicBezTo>
                  <a:pt x="24812" y="208808"/>
                  <a:pt x="54234" y="171132"/>
                  <a:pt x="53599" y="142345"/>
                </a:cubicBezTo>
                <a:cubicBezTo>
                  <a:pt x="52964" y="113558"/>
                  <a:pt x="259" y="80962"/>
                  <a:pt x="24389" y="57255"/>
                </a:cubicBezTo>
                <a:cubicBezTo>
                  <a:pt x="48519" y="33548"/>
                  <a:pt x="149061" y="2645"/>
                  <a:pt x="198379" y="105"/>
                </a:cubicBezTo>
                <a:cubicBezTo>
                  <a:pt x="247697" y="-2435"/>
                  <a:pt x="291512" y="41803"/>
                  <a:pt x="320299" y="42015"/>
                </a:cubicBezTo>
                <a:cubicBezTo>
                  <a:pt x="349086" y="42227"/>
                  <a:pt x="344006" y="3915"/>
                  <a:pt x="371099" y="1375"/>
                </a:cubicBezTo>
                <a:cubicBezTo>
                  <a:pt x="398192" y="-1165"/>
                  <a:pt x="453226" y="19367"/>
                  <a:pt x="482859" y="26775"/>
                </a:cubicBezTo>
                <a:cubicBezTo>
                  <a:pt x="512492" y="34183"/>
                  <a:pt x="522017" y="30585"/>
                  <a:pt x="548899" y="45825"/>
                </a:cubicBezTo>
                <a:cubicBezTo>
                  <a:pt x="575781" y="61065"/>
                  <a:pt x="606049" y="95355"/>
                  <a:pt x="644149" y="118215"/>
                </a:cubicBezTo>
                <a:cubicBezTo>
                  <a:pt x="682249" y="141075"/>
                  <a:pt x="777499" y="182985"/>
                  <a:pt x="777499" y="182985"/>
                </a:cubicBezTo>
                <a:cubicBezTo>
                  <a:pt x="821737" y="204363"/>
                  <a:pt x="867034" y="233573"/>
                  <a:pt x="909579" y="246485"/>
                </a:cubicBezTo>
                <a:cubicBezTo>
                  <a:pt x="952124" y="259397"/>
                  <a:pt x="999326" y="258127"/>
                  <a:pt x="1032769" y="260455"/>
                </a:cubicBezTo>
                <a:cubicBezTo>
                  <a:pt x="1066212" y="262783"/>
                  <a:pt x="1054571" y="237595"/>
                  <a:pt x="1110239" y="260455"/>
                </a:cubicBezTo>
                <a:cubicBezTo>
                  <a:pt x="1165907" y="283315"/>
                  <a:pt x="1320424" y="376872"/>
                  <a:pt x="1366779" y="397615"/>
                </a:cubicBezTo>
                <a:cubicBezTo>
                  <a:pt x="1413134" y="418358"/>
                  <a:pt x="1372494" y="377930"/>
                  <a:pt x="1388369" y="384915"/>
                </a:cubicBezTo>
                <a:cubicBezTo>
                  <a:pt x="1404244" y="391900"/>
                  <a:pt x="1436629" y="419205"/>
                  <a:pt x="1462029" y="439525"/>
                </a:cubicBezTo>
                <a:cubicBezTo>
                  <a:pt x="1487429" y="459845"/>
                  <a:pt x="1541192" y="495193"/>
                  <a:pt x="1540769" y="506835"/>
                </a:cubicBezTo>
                <a:cubicBezTo>
                  <a:pt x="1540346" y="518477"/>
                  <a:pt x="1466051" y="501543"/>
                  <a:pt x="1459489" y="509375"/>
                </a:cubicBezTo>
                <a:cubicBezTo>
                  <a:pt x="1452927" y="517207"/>
                  <a:pt x="1490181" y="525250"/>
                  <a:pt x="1501399" y="553825"/>
                </a:cubicBezTo>
                <a:cubicBezTo>
                  <a:pt x="1512617" y="582400"/>
                  <a:pt x="1534631" y="644418"/>
                  <a:pt x="1526799" y="680825"/>
                </a:cubicBezTo>
                <a:cubicBezTo>
                  <a:pt x="1518967" y="717232"/>
                  <a:pt x="1499706" y="740727"/>
                  <a:pt x="1454409" y="772265"/>
                </a:cubicBezTo>
                <a:cubicBezTo>
                  <a:pt x="1409112" y="803803"/>
                  <a:pt x="1343496" y="848253"/>
                  <a:pt x="1255019" y="870055"/>
                </a:cubicBezTo>
                <a:cubicBezTo>
                  <a:pt x="1166542" y="891857"/>
                  <a:pt x="1048644" y="885295"/>
                  <a:pt x="923549" y="903075"/>
                </a:cubicBezTo>
                <a:cubicBezTo>
                  <a:pt x="798454" y="920855"/>
                  <a:pt x="651769" y="960013"/>
                  <a:pt x="504449" y="976735"/>
                </a:cubicBezTo>
                <a:cubicBezTo>
                  <a:pt x="357129" y="993457"/>
                  <a:pt x="118581" y="1044892"/>
                  <a:pt x="39629" y="1003405"/>
                </a:cubicBezTo>
                <a:cubicBezTo>
                  <a:pt x="-39323" y="961918"/>
                  <a:pt x="23754" y="789833"/>
                  <a:pt x="25659" y="732895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on Quijote"/>
          <p:cNvSpPr/>
          <p:nvPr/>
        </p:nvSpPr>
        <p:spPr>
          <a:xfrm rot="11855587">
            <a:off x="4899072" y="2602620"/>
            <a:ext cx="1531636" cy="2127859"/>
          </a:xfrm>
          <a:custGeom>
            <a:avLst/>
            <a:gdLst>
              <a:gd name="connsiteX0" fmla="*/ 280084 w 1258247"/>
              <a:gd name="connsiteY0" fmla="*/ 690644 h 1586982"/>
              <a:gd name="connsiteX1" fmla="*/ 349934 w 1258247"/>
              <a:gd name="connsiteY1" fmla="*/ 658894 h 1586982"/>
              <a:gd name="connsiteX2" fmla="*/ 368984 w 1258247"/>
              <a:gd name="connsiteY2" fmla="*/ 629684 h 1586982"/>
              <a:gd name="connsiteX3" fmla="*/ 384224 w 1258247"/>
              <a:gd name="connsiteY3" fmla="*/ 569994 h 1586982"/>
              <a:gd name="connsiteX4" fmla="*/ 445184 w 1258247"/>
              <a:gd name="connsiteY4" fmla="*/ 530624 h 1586982"/>
              <a:gd name="connsiteX5" fmla="*/ 471854 w 1258247"/>
              <a:gd name="connsiteY5" fmla="*/ 467124 h 1586982"/>
              <a:gd name="connsiteX6" fmla="*/ 487094 w 1258247"/>
              <a:gd name="connsiteY6" fmla="*/ 444264 h 1586982"/>
              <a:gd name="connsiteX7" fmla="*/ 545514 w 1258247"/>
              <a:gd name="connsiteY7" fmla="*/ 357904 h 1586982"/>
              <a:gd name="connsiteX8" fmla="*/ 614094 w 1258247"/>
              <a:gd name="connsiteY8" fmla="*/ 281704 h 1586982"/>
              <a:gd name="connsiteX9" fmla="*/ 695374 w 1258247"/>
              <a:gd name="connsiteY9" fmla="*/ 244874 h 1586982"/>
              <a:gd name="connsiteX10" fmla="*/ 743634 w 1258247"/>
              <a:gd name="connsiteY10" fmla="*/ 195344 h 1586982"/>
              <a:gd name="connsiteX11" fmla="*/ 800784 w 1258247"/>
              <a:gd name="connsiteY11" fmla="*/ 158514 h 1586982"/>
              <a:gd name="connsiteX12" fmla="*/ 871904 w 1258247"/>
              <a:gd name="connsiteY12" fmla="*/ 45484 h 1586982"/>
              <a:gd name="connsiteX13" fmla="*/ 925244 w 1258247"/>
              <a:gd name="connsiteY13" fmla="*/ 36594 h 1586982"/>
              <a:gd name="connsiteX14" fmla="*/ 965884 w 1258247"/>
              <a:gd name="connsiteY14" fmla="*/ 9924 h 1586982"/>
              <a:gd name="connsiteX15" fmla="*/ 1076374 w 1258247"/>
              <a:gd name="connsiteY15" fmla="*/ 11194 h 1586982"/>
              <a:gd name="connsiteX16" fmla="*/ 1067484 w 1258247"/>
              <a:gd name="connsiteY16" fmla="*/ 142004 h 1586982"/>
              <a:gd name="connsiteX17" fmla="*/ 1066214 w 1258247"/>
              <a:gd name="connsiteY17" fmla="*/ 222014 h 1586982"/>
              <a:gd name="connsiteX18" fmla="*/ 1150034 w 1258247"/>
              <a:gd name="connsiteY18" fmla="*/ 502684 h 1586982"/>
              <a:gd name="connsiteX19" fmla="*/ 1181784 w 1258247"/>
              <a:gd name="connsiteY19" fmla="*/ 724934 h 1586982"/>
              <a:gd name="connsiteX20" fmla="*/ 1200834 w 1258247"/>
              <a:gd name="connsiteY20" fmla="*/ 747794 h 1586982"/>
              <a:gd name="connsiteX21" fmla="*/ 1217344 w 1258247"/>
              <a:gd name="connsiteY21" fmla="*/ 844314 h 1586982"/>
              <a:gd name="connsiteX22" fmla="*/ 1249094 w 1258247"/>
              <a:gd name="connsiteY22" fmla="*/ 862094 h 1586982"/>
              <a:gd name="connsiteX23" fmla="*/ 1257984 w 1258247"/>
              <a:gd name="connsiteY23" fmla="*/ 886224 h 1586982"/>
              <a:gd name="connsiteX24" fmla="*/ 1241474 w 1258247"/>
              <a:gd name="connsiteY24" fmla="*/ 921784 h 1586982"/>
              <a:gd name="connsiteX25" fmla="*/ 1245284 w 1258247"/>
              <a:gd name="connsiteY25" fmla="*/ 966234 h 1586982"/>
              <a:gd name="connsiteX26" fmla="*/ 1200834 w 1258247"/>
              <a:gd name="connsiteY26" fmla="*/ 984014 h 1586982"/>
              <a:gd name="connsiteX27" fmla="*/ 1177974 w 1258247"/>
              <a:gd name="connsiteY27" fmla="*/ 1014494 h 1586982"/>
              <a:gd name="connsiteX28" fmla="*/ 1150034 w 1258247"/>
              <a:gd name="connsiteY28" fmla="*/ 1062754 h 1586982"/>
              <a:gd name="connsiteX29" fmla="*/ 1133524 w 1258247"/>
              <a:gd name="connsiteY29" fmla="*/ 1130064 h 1586982"/>
              <a:gd name="connsiteX30" fmla="*/ 1077644 w 1258247"/>
              <a:gd name="connsiteY30" fmla="*/ 1151654 h 1586982"/>
              <a:gd name="connsiteX31" fmla="*/ 1054784 w 1258247"/>
              <a:gd name="connsiteY31" fmla="*/ 1211344 h 1586982"/>
              <a:gd name="connsiteX32" fmla="*/ 1016684 w 1258247"/>
              <a:gd name="connsiteY32" fmla="*/ 1257064 h 1586982"/>
              <a:gd name="connsiteX33" fmla="*/ 946834 w 1258247"/>
              <a:gd name="connsiteY33" fmla="*/ 1338344 h 1586982"/>
              <a:gd name="connsiteX34" fmla="*/ 956994 w 1258247"/>
              <a:gd name="connsiteY34" fmla="*/ 1384064 h 1586982"/>
              <a:gd name="connsiteX35" fmla="*/ 904924 w 1258247"/>
              <a:gd name="connsiteY35" fmla="*/ 1365014 h 1586982"/>
              <a:gd name="connsiteX36" fmla="*/ 854124 w 1258247"/>
              <a:gd name="connsiteY36" fmla="*/ 1365014 h 1586982"/>
              <a:gd name="connsiteX37" fmla="*/ 812214 w 1258247"/>
              <a:gd name="connsiteY37" fmla="*/ 1398034 h 1586982"/>
              <a:gd name="connsiteX38" fmla="*/ 772844 w 1258247"/>
              <a:gd name="connsiteY38" fmla="*/ 1419624 h 1586982"/>
              <a:gd name="connsiteX39" fmla="*/ 756334 w 1258247"/>
              <a:gd name="connsiteY39" fmla="*/ 1451374 h 1586982"/>
              <a:gd name="connsiteX40" fmla="*/ 723314 w 1258247"/>
              <a:gd name="connsiteY40" fmla="*/ 1556784 h 1586982"/>
              <a:gd name="connsiteX41" fmla="*/ 546784 w 1258247"/>
              <a:gd name="connsiteY41" fmla="*/ 1565674 h 1586982"/>
              <a:gd name="connsiteX42" fmla="*/ 240714 w 1258247"/>
              <a:gd name="connsiteY42" fmla="*/ 1296434 h 1586982"/>
              <a:gd name="connsiteX43" fmla="*/ 684 w 1258247"/>
              <a:gd name="connsiteY43" fmla="*/ 867174 h 1586982"/>
              <a:gd name="connsiteX44" fmla="*/ 172134 w 1258247"/>
              <a:gd name="connsiteY44" fmla="*/ 709694 h 1586982"/>
              <a:gd name="connsiteX45" fmla="*/ 280084 w 1258247"/>
              <a:gd name="connsiteY45" fmla="*/ 690644 h 1586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1258247" h="1586982">
                <a:moveTo>
                  <a:pt x="280084" y="690644"/>
                </a:moveTo>
                <a:cubicBezTo>
                  <a:pt x="309717" y="682177"/>
                  <a:pt x="335117" y="669054"/>
                  <a:pt x="349934" y="658894"/>
                </a:cubicBezTo>
                <a:cubicBezTo>
                  <a:pt x="364751" y="648734"/>
                  <a:pt x="363269" y="644501"/>
                  <a:pt x="368984" y="629684"/>
                </a:cubicBezTo>
                <a:cubicBezTo>
                  <a:pt x="374699" y="614867"/>
                  <a:pt x="371524" y="586504"/>
                  <a:pt x="384224" y="569994"/>
                </a:cubicBezTo>
                <a:cubicBezTo>
                  <a:pt x="396924" y="553484"/>
                  <a:pt x="430579" y="547769"/>
                  <a:pt x="445184" y="530624"/>
                </a:cubicBezTo>
                <a:cubicBezTo>
                  <a:pt x="459789" y="513479"/>
                  <a:pt x="464869" y="481517"/>
                  <a:pt x="471854" y="467124"/>
                </a:cubicBezTo>
                <a:cubicBezTo>
                  <a:pt x="478839" y="452731"/>
                  <a:pt x="487094" y="444264"/>
                  <a:pt x="487094" y="444264"/>
                </a:cubicBezTo>
                <a:cubicBezTo>
                  <a:pt x="499371" y="426061"/>
                  <a:pt x="524347" y="384997"/>
                  <a:pt x="545514" y="357904"/>
                </a:cubicBezTo>
                <a:cubicBezTo>
                  <a:pt x="566681" y="330811"/>
                  <a:pt x="589117" y="300542"/>
                  <a:pt x="614094" y="281704"/>
                </a:cubicBezTo>
                <a:cubicBezTo>
                  <a:pt x="639071" y="262866"/>
                  <a:pt x="673784" y="259267"/>
                  <a:pt x="695374" y="244874"/>
                </a:cubicBezTo>
                <a:cubicBezTo>
                  <a:pt x="716964" y="230481"/>
                  <a:pt x="726066" y="209737"/>
                  <a:pt x="743634" y="195344"/>
                </a:cubicBezTo>
                <a:cubicBezTo>
                  <a:pt x="761202" y="180951"/>
                  <a:pt x="779406" y="183491"/>
                  <a:pt x="800784" y="158514"/>
                </a:cubicBezTo>
                <a:cubicBezTo>
                  <a:pt x="822162" y="133537"/>
                  <a:pt x="851161" y="65804"/>
                  <a:pt x="871904" y="45484"/>
                </a:cubicBezTo>
                <a:cubicBezTo>
                  <a:pt x="892647" y="25164"/>
                  <a:pt x="909581" y="42521"/>
                  <a:pt x="925244" y="36594"/>
                </a:cubicBezTo>
                <a:cubicBezTo>
                  <a:pt x="940907" y="30667"/>
                  <a:pt x="940696" y="14157"/>
                  <a:pt x="965884" y="9924"/>
                </a:cubicBezTo>
                <a:cubicBezTo>
                  <a:pt x="991072" y="5691"/>
                  <a:pt x="1059441" y="-10819"/>
                  <a:pt x="1076374" y="11194"/>
                </a:cubicBezTo>
                <a:cubicBezTo>
                  <a:pt x="1093307" y="33207"/>
                  <a:pt x="1069177" y="106868"/>
                  <a:pt x="1067484" y="142004"/>
                </a:cubicBezTo>
                <a:cubicBezTo>
                  <a:pt x="1065791" y="177140"/>
                  <a:pt x="1052456" y="161901"/>
                  <a:pt x="1066214" y="222014"/>
                </a:cubicBezTo>
                <a:cubicBezTo>
                  <a:pt x="1079972" y="282127"/>
                  <a:pt x="1130772" y="418864"/>
                  <a:pt x="1150034" y="502684"/>
                </a:cubicBezTo>
                <a:cubicBezTo>
                  <a:pt x="1169296" y="586504"/>
                  <a:pt x="1173317" y="684082"/>
                  <a:pt x="1181784" y="724934"/>
                </a:cubicBezTo>
                <a:cubicBezTo>
                  <a:pt x="1190251" y="765786"/>
                  <a:pt x="1194907" y="727897"/>
                  <a:pt x="1200834" y="747794"/>
                </a:cubicBezTo>
                <a:cubicBezTo>
                  <a:pt x="1206761" y="767691"/>
                  <a:pt x="1209301" y="825264"/>
                  <a:pt x="1217344" y="844314"/>
                </a:cubicBezTo>
                <a:cubicBezTo>
                  <a:pt x="1225387" y="863364"/>
                  <a:pt x="1242321" y="855109"/>
                  <a:pt x="1249094" y="862094"/>
                </a:cubicBezTo>
                <a:cubicBezTo>
                  <a:pt x="1255867" y="869079"/>
                  <a:pt x="1259254" y="876276"/>
                  <a:pt x="1257984" y="886224"/>
                </a:cubicBezTo>
                <a:cubicBezTo>
                  <a:pt x="1256714" y="896172"/>
                  <a:pt x="1243591" y="908449"/>
                  <a:pt x="1241474" y="921784"/>
                </a:cubicBezTo>
                <a:cubicBezTo>
                  <a:pt x="1239357" y="935119"/>
                  <a:pt x="1252057" y="955862"/>
                  <a:pt x="1245284" y="966234"/>
                </a:cubicBezTo>
                <a:cubicBezTo>
                  <a:pt x="1238511" y="976606"/>
                  <a:pt x="1212052" y="975971"/>
                  <a:pt x="1200834" y="984014"/>
                </a:cubicBezTo>
                <a:cubicBezTo>
                  <a:pt x="1189616" y="992057"/>
                  <a:pt x="1186441" y="1001371"/>
                  <a:pt x="1177974" y="1014494"/>
                </a:cubicBezTo>
                <a:cubicBezTo>
                  <a:pt x="1169507" y="1027617"/>
                  <a:pt x="1157442" y="1043492"/>
                  <a:pt x="1150034" y="1062754"/>
                </a:cubicBezTo>
                <a:cubicBezTo>
                  <a:pt x="1142626" y="1082016"/>
                  <a:pt x="1145589" y="1115248"/>
                  <a:pt x="1133524" y="1130064"/>
                </a:cubicBezTo>
                <a:cubicBezTo>
                  <a:pt x="1121459" y="1144880"/>
                  <a:pt x="1090767" y="1138107"/>
                  <a:pt x="1077644" y="1151654"/>
                </a:cubicBezTo>
                <a:cubicBezTo>
                  <a:pt x="1064521" y="1165201"/>
                  <a:pt x="1064944" y="1193776"/>
                  <a:pt x="1054784" y="1211344"/>
                </a:cubicBezTo>
                <a:cubicBezTo>
                  <a:pt x="1044624" y="1228912"/>
                  <a:pt x="1034676" y="1235897"/>
                  <a:pt x="1016684" y="1257064"/>
                </a:cubicBezTo>
                <a:cubicBezTo>
                  <a:pt x="998692" y="1278231"/>
                  <a:pt x="956782" y="1317177"/>
                  <a:pt x="946834" y="1338344"/>
                </a:cubicBezTo>
                <a:cubicBezTo>
                  <a:pt x="936886" y="1359511"/>
                  <a:pt x="963979" y="1379619"/>
                  <a:pt x="956994" y="1384064"/>
                </a:cubicBezTo>
                <a:cubicBezTo>
                  <a:pt x="950009" y="1388509"/>
                  <a:pt x="922069" y="1368189"/>
                  <a:pt x="904924" y="1365014"/>
                </a:cubicBezTo>
                <a:cubicBezTo>
                  <a:pt x="887779" y="1361839"/>
                  <a:pt x="869576" y="1359511"/>
                  <a:pt x="854124" y="1365014"/>
                </a:cubicBezTo>
                <a:cubicBezTo>
                  <a:pt x="838672" y="1370517"/>
                  <a:pt x="825761" y="1388932"/>
                  <a:pt x="812214" y="1398034"/>
                </a:cubicBezTo>
                <a:cubicBezTo>
                  <a:pt x="798667" y="1407136"/>
                  <a:pt x="782157" y="1410734"/>
                  <a:pt x="772844" y="1419624"/>
                </a:cubicBezTo>
                <a:cubicBezTo>
                  <a:pt x="763531" y="1428514"/>
                  <a:pt x="764589" y="1428514"/>
                  <a:pt x="756334" y="1451374"/>
                </a:cubicBezTo>
                <a:cubicBezTo>
                  <a:pt x="748079" y="1474234"/>
                  <a:pt x="758239" y="1537734"/>
                  <a:pt x="723314" y="1556784"/>
                </a:cubicBezTo>
                <a:cubicBezTo>
                  <a:pt x="688389" y="1575834"/>
                  <a:pt x="627217" y="1609066"/>
                  <a:pt x="546784" y="1565674"/>
                </a:cubicBezTo>
                <a:cubicBezTo>
                  <a:pt x="466351" y="1522282"/>
                  <a:pt x="331731" y="1412851"/>
                  <a:pt x="240714" y="1296434"/>
                </a:cubicBezTo>
                <a:cubicBezTo>
                  <a:pt x="149697" y="1180017"/>
                  <a:pt x="12114" y="964964"/>
                  <a:pt x="684" y="867174"/>
                </a:cubicBezTo>
                <a:cubicBezTo>
                  <a:pt x="-10746" y="769384"/>
                  <a:pt x="124086" y="739751"/>
                  <a:pt x="172134" y="709694"/>
                </a:cubicBezTo>
                <a:cubicBezTo>
                  <a:pt x="220182" y="679637"/>
                  <a:pt x="250451" y="699111"/>
                  <a:pt x="280084" y="690644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Sports Field"/>
          <p:cNvSpPr/>
          <p:nvPr/>
        </p:nvSpPr>
        <p:spPr>
          <a:xfrm rot="1110315">
            <a:off x="5350434" y="1879226"/>
            <a:ext cx="1598105" cy="1429835"/>
          </a:xfrm>
          <a:custGeom>
            <a:avLst/>
            <a:gdLst>
              <a:gd name="connsiteX0" fmla="*/ 599040 w 871202"/>
              <a:gd name="connsiteY0" fmla="*/ 34359 h 1066388"/>
              <a:gd name="connsiteX1" fmla="*/ 550780 w 871202"/>
              <a:gd name="connsiteY1" fmla="*/ 88969 h 1066388"/>
              <a:gd name="connsiteX2" fmla="*/ 505060 w 871202"/>
              <a:gd name="connsiteY2" fmla="*/ 72459 h 1066388"/>
              <a:gd name="connsiteX3" fmla="*/ 418700 w 871202"/>
              <a:gd name="connsiteY3" fmla="*/ 81349 h 1066388"/>
              <a:gd name="connsiteX4" fmla="*/ 406000 w 871202"/>
              <a:gd name="connsiteY4" fmla="*/ 119449 h 1066388"/>
              <a:gd name="connsiteX5" fmla="*/ 371710 w 871202"/>
              <a:gd name="connsiteY5" fmla="*/ 120719 h 1066388"/>
              <a:gd name="connsiteX6" fmla="*/ 333610 w 871202"/>
              <a:gd name="connsiteY6" fmla="*/ 146119 h 1066388"/>
              <a:gd name="connsiteX7" fmla="*/ 301860 w 871202"/>
              <a:gd name="connsiteY7" fmla="*/ 123259 h 1066388"/>
              <a:gd name="connsiteX8" fmla="*/ 268840 w 871202"/>
              <a:gd name="connsiteY8" fmla="*/ 115639 h 1066388"/>
              <a:gd name="connsiteX9" fmla="*/ 249790 w 871202"/>
              <a:gd name="connsiteY9" fmla="*/ 66109 h 1066388"/>
              <a:gd name="connsiteX10" fmla="*/ 220580 w 871202"/>
              <a:gd name="connsiteY10" fmla="*/ 43249 h 1066388"/>
              <a:gd name="connsiteX11" fmla="*/ 185020 w 871202"/>
              <a:gd name="connsiteY11" fmla="*/ 36899 h 1066388"/>
              <a:gd name="connsiteX12" fmla="*/ 163430 w 871202"/>
              <a:gd name="connsiteY12" fmla="*/ 69 h 1066388"/>
              <a:gd name="connsiteX13" fmla="*/ 96120 w 871202"/>
              <a:gd name="connsiteY13" fmla="*/ 29279 h 1066388"/>
              <a:gd name="connsiteX14" fmla="*/ 96120 w 871202"/>
              <a:gd name="connsiteY14" fmla="*/ 85159 h 1066388"/>
              <a:gd name="connsiteX15" fmla="*/ 118980 w 871202"/>
              <a:gd name="connsiteY15" fmla="*/ 108019 h 1066388"/>
              <a:gd name="connsiteX16" fmla="*/ 164700 w 871202"/>
              <a:gd name="connsiteY16" fmla="*/ 208349 h 1066388"/>
              <a:gd name="connsiteX17" fmla="*/ 145650 w 871202"/>
              <a:gd name="connsiteY17" fmla="*/ 233749 h 1066388"/>
              <a:gd name="connsiteX18" fmla="*/ 160890 w 871202"/>
              <a:gd name="connsiteY18" fmla="*/ 312489 h 1066388"/>
              <a:gd name="connsiteX19" fmla="*/ 106280 w 871202"/>
              <a:gd name="connsiteY19" fmla="*/ 368369 h 1066388"/>
              <a:gd name="connsiteX20" fmla="*/ 42780 w 871202"/>
              <a:gd name="connsiteY20" fmla="*/ 292169 h 1066388"/>
              <a:gd name="connsiteX21" fmla="*/ 7220 w 871202"/>
              <a:gd name="connsiteY21" fmla="*/ 318839 h 1066388"/>
              <a:gd name="connsiteX22" fmla="*/ 3410 w 871202"/>
              <a:gd name="connsiteY22" fmla="*/ 424249 h 1066388"/>
              <a:gd name="connsiteX23" fmla="*/ 46590 w 871202"/>
              <a:gd name="connsiteY23" fmla="*/ 533469 h 1066388"/>
              <a:gd name="connsiteX24" fmla="*/ 32620 w 871202"/>
              <a:gd name="connsiteY24" fmla="*/ 636339 h 1066388"/>
              <a:gd name="connsiteX25" fmla="*/ 28810 w 871202"/>
              <a:gd name="connsiteY25" fmla="*/ 787469 h 1066388"/>
              <a:gd name="connsiteX26" fmla="*/ 82150 w 871202"/>
              <a:gd name="connsiteY26" fmla="*/ 781119 h 1066388"/>
              <a:gd name="connsiteX27" fmla="*/ 83420 w 871202"/>
              <a:gd name="connsiteY27" fmla="*/ 811599 h 1066388"/>
              <a:gd name="connsiteX28" fmla="*/ 52940 w 871202"/>
              <a:gd name="connsiteY28" fmla="*/ 897959 h 1066388"/>
              <a:gd name="connsiteX29" fmla="*/ 49130 w 871202"/>
              <a:gd name="connsiteY29" fmla="*/ 997019 h 1066388"/>
              <a:gd name="connsiteX30" fmla="*/ 85960 w 871202"/>
              <a:gd name="connsiteY30" fmla="*/ 984319 h 1066388"/>
              <a:gd name="connsiteX31" fmla="*/ 117710 w 871202"/>
              <a:gd name="connsiteY31" fmla="*/ 1007179 h 1066388"/>
              <a:gd name="connsiteX32" fmla="*/ 140570 w 871202"/>
              <a:gd name="connsiteY32" fmla="*/ 976699 h 1066388"/>
              <a:gd name="connsiteX33" fmla="*/ 247250 w 871202"/>
              <a:gd name="connsiteY33" fmla="*/ 979239 h 1066388"/>
              <a:gd name="connsiteX34" fmla="*/ 279000 w 871202"/>
              <a:gd name="connsiteY34" fmla="*/ 1023689 h 1066388"/>
              <a:gd name="connsiteX35" fmla="*/ 314560 w 871202"/>
              <a:gd name="connsiteY35" fmla="*/ 1028769 h 1066388"/>
              <a:gd name="connsiteX36" fmla="*/ 341230 w 871202"/>
              <a:gd name="connsiteY36" fmla="*/ 1014799 h 1066388"/>
              <a:gd name="connsiteX37" fmla="*/ 404730 w 871202"/>
              <a:gd name="connsiteY37" fmla="*/ 1051629 h 1066388"/>
              <a:gd name="connsiteX38" fmla="*/ 459340 w 871202"/>
              <a:gd name="connsiteY38" fmla="*/ 1060519 h 1066388"/>
              <a:gd name="connsiteX39" fmla="*/ 713340 w 871202"/>
              <a:gd name="connsiteY39" fmla="*/ 965269 h 1066388"/>
              <a:gd name="connsiteX40" fmla="*/ 864470 w 871202"/>
              <a:gd name="connsiteY40" fmla="*/ 209619 h 1066388"/>
              <a:gd name="connsiteX41" fmla="*/ 818750 w 871202"/>
              <a:gd name="connsiteY41" fmla="*/ 90239 h 1066388"/>
              <a:gd name="connsiteX42" fmla="*/ 599040 w 871202"/>
              <a:gd name="connsiteY42" fmla="*/ 34359 h 1066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871202" h="1066388">
                <a:moveTo>
                  <a:pt x="599040" y="34359"/>
                </a:moveTo>
                <a:cubicBezTo>
                  <a:pt x="554378" y="34147"/>
                  <a:pt x="566443" y="82619"/>
                  <a:pt x="550780" y="88969"/>
                </a:cubicBezTo>
                <a:cubicBezTo>
                  <a:pt x="535117" y="95319"/>
                  <a:pt x="527073" y="73729"/>
                  <a:pt x="505060" y="72459"/>
                </a:cubicBezTo>
                <a:cubicBezTo>
                  <a:pt x="483047" y="71189"/>
                  <a:pt x="435210" y="73517"/>
                  <a:pt x="418700" y="81349"/>
                </a:cubicBezTo>
                <a:cubicBezTo>
                  <a:pt x="402190" y="89181"/>
                  <a:pt x="413832" y="112887"/>
                  <a:pt x="406000" y="119449"/>
                </a:cubicBezTo>
                <a:cubicBezTo>
                  <a:pt x="398168" y="126011"/>
                  <a:pt x="383775" y="116274"/>
                  <a:pt x="371710" y="120719"/>
                </a:cubicBezTo>
                <a:cubicBezTo>
                  <a:pt x="359645" y="125164"/>
                  <a:pt x="345252" y="145696"/>
                  <a:pt x="333610" y="146119"/>
                </a:cubicBezTo>
                <a:cubicBezTo>
                  <a:pt x="321968" y="146542"/>
                  <a:pt x="312655" y="128339"/>
                  <a:pt x="301860" y="123259"/>
                </a:cubicBezTo>
                <a:cubicBezTo>
                  <a:pt x="291065" y="118179"/>
                  <a:pt x="277518" y="125164"/>
                  <a:pt x="268840" y="115639"/>
                </a:cubicBezTo>
                <a:cubicBezTo>
                  <a:pt x="260162" y="106114"/>
                  <a:pt x="257833" y="78174"/>
                  <a:pt x="249790" y="66109"/>
                </a:cubicBezTo>
                <a:cubicBezTo>
                  <a:pt x="241747" y="54044"/>
                  <a:pt x="231375" y="48117"/>
                  <a:pt x="220580" y="43249"/>
                </a:cubicBezTo>
                <a:cubicBezTo>
                  <a:pt x="209785" y="38381"/>
                  <a:pt x="194545" y="44096"/>
                  <a:pt x="185020" y="36899"/>
                </a:cubicBezTo>
                <a:cubicBezTo>
                  <a:pt x="175495" y="29702"/>
                  <a:pt x="178247" y="1339"/>
                  <a:pt x="163430" y="69"/>
                </a:cubicBezTo>
                <a:cubicBezTo>
                  <a:pt x="148613" y="-1201"/>
                  <a:pt x="107338" y="15097"/>
                  <a:pt x="96120" y="29279"/>
                </a:cubicBezTo>
                <a:cubicBezTo>
                  <a:pt x="84902" y="43461"/>
                  <a:pt x="92310" y="72036"/>
                  <a:pt x="96120" y="85159"/>
                </a:cubicBezTo>
                <a:cubicBezTo>
                  <a:pt x="99930" y="98282"/>
                  <a:pt x="107550" y="87487"/>
                  <a:pt x="118980" y="108019"/>
                </a:cubicBezTo>
                <a:cubicBezTo>
                  <a:pt x="130410" y="128551"/>
                  <a:pt x="160255" y="187394"/>
                  <a:pt x="164700" y="208349"/>
                </a:cubicBezTo>
                <a:cubicBezTo>
                  <a:pt x="169145" y="229304"/>
                  <a:pt x="146285" y="216392"/>
                  <a:pt x="145650" y="233749"/>
                </a:cubicBezTo>
                <a:cubicBezTo>
                  <a:pt x="145015" y="251106"/>
                  <a:pt x="167452" y="290052"/>
                  <a:pt x="160890" y="312489"/>
                </a:cubicBezTo>
                <a:cubicBezTo>
                  <a:pt x="154328" y="334926"/>
                  <a:pt x="125965" y="371756"/>
                  <a:pt x="106280" y="368369"/>
                </a:cubicBezTo>
                <a:cubicBezTo>
                  <a:pt x="86595" y="364982"/>
                  <a:pt x="59290" y="300424"/>
                  <a:pt x="42780" y="292169"/>
                </a:cubicBezTo>
                <a:cubicBezTo>
                  <a:pt x="26270" y="283914"/>
                  <a:pt x="13782" y="296826"/>
                  <a:pt x="7220" y="318839"/>
                </a:cubicBezTo>
                <a:cubicBezTo>
                  <a:pt x="658" y="340852"/>
                  <a:pt x="-3152" y="388477"/>
                  <a:pt x="3410" y="424249"/>
                </a:cubicBezTo>
                <a:cubicBezTo>
                  <a:pt x="9972" y="460021"/>
                  <a:pt x="41722" y="498121"/>
                  <a:pt x="46590" y="533469"/>
                </a:cubicBezTo>
                <a:cubicBezTo>
                  <a:pt x="51458" y="568817"/>
                  <a:pt x="35583" y="594006"/>
                  <a:pt x="32620" y="636339"/>
                </a:cubicBezTo>
                <a:cubicBezTo>
                  <a:pt x="29657" y="678672"/>
                  <a:pt x="20555" y="763339"/>
                  <a:pt x="28810" y="787469"/>
                </a:cubicBezTo>
                <a:cubicBezTo>
                  <a:pt x="37065" y="811599"/>
                  <a:pt x="73048" y="777097"/>
                  <a:pt x="82150" y="781119"/>
                </a:cubicBezTo>
                <a:cubicBezTo>
                  <a:pt x="91252" y="785141"/>
                  <a:pt x="88288" y="792126"/>
                  <a:pt x="83420" y="811599"/>
                </a:cubicBezTo>
                <a:cubicBezTo>
                  <a:pt x="78552" y="831072"/>
                  <a:pt x="58655" y="867056"/>
                  <a:pt x="52940" y="897959"/>
                </a:cubicBezTo>
                <a:cubicBezTo>
                  <a:pt x="47225" y="928862"/>
                  <a:pt x="43627" y="982626"/>
                  <a:pt x="49130" y="997019"/>
                </a:cubicBezTo>
                <a:cubicBezTo>
                  <a:pt x="54633" y="1011412"/>
                  <a:pt x="74530" y="982626"/>
                  <a:pt x="85960" y="984319"/>
                </a:cubicBezTo>
                <a:cubicBezTo>
                  <a:pt x="97390" y="986012"/>
                  <a:pt x="108608" y="1008449"/>
                  <a:pt x="117710" y="1007179"/>
                </a:cubicBezTo>
                <a:cubicBezTo>
                  <a:pt x="126812" y="1005909"/>
                  <a:pt x="118980" y="981356"/>
                  <a:pt x="140570" y="976699"/>
                </a:cubicBezTo>
                <a:cubicBezTo>
                  <a:pt x="162160" y="972042"/>
                  <a:pt x="224178" y="971407"/>
                  <a:pt x="247250" y="979239"/>
                </a:cubicBezTo>
                <a:cubicBezTo>
                  <a:pt x="270322" y="987071"/>
                  <a:pt x="267782" y="1015434"/>
                  <a:pt x="279000" y="1023689"/>
                </a:cubicBezTo>
                <a:cubicBezTo>
                  <a:pt x="290218" y="1031944"/>
                  <a:pt x="304189" y="1030251"/>
                  <a:pt x="314560" y="1028769"/>
                </a:cubicBezTo>
                <a:cubicBezTo>
                  <a:pt x="324931" y="1027287"/>
                  <a:pt x="326202" y="1010989"/>
                  <a:pt x="341230" y="1014799"/>
                </a:cubicBezTo>
                <a:cubicBezTo>
                  <a:pt x="356258" y="1018609"/>
                  <a:pt x="385045" y="1044009"/>
                  <a:pt x="404730" y="1051629"/>
                </a:cubicBezTo>
                <a:cubicBezTo>
                  <a:pt x="424415" y="1059249"/>
                  <a:pt x="407905" y="1074912"/>
                  <a:pt x="459340" y="1060519"/>
                </a:cubicBezTo>
                <a:cubicBezTo>
                  <a:pt x="510775" y="1046126"/>
                  <a:pt x="645818" y="1107086"/>
                  <a:pt x="713340" y="965269"/>
                </a:cubicBezTo>
                <a:cubicBezTo>
                  <a:pt x="780862" y="823452"/>
                  <a:pt x="846902" y="355457"/>
                  <a:pt x="864470" y="209619"/>
                </a:cubicBezTo>
                <a:cubicBezTo>
                  <a:pt x="882038" y="63781"/>
                  <a:pt x="864682" y="117756"/>
                  <a:pt x="818750" y="90239"/>
                </a:cubicBezTo>
                <a:cubicBezTo>
                  <a:pt x="772818" y="62722"/>
                  <a:pt x="643702" y="34571"/>
                  <a:pt x="599040" y="34359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BiVi"/>
          <p:cNvSpPr/>
          <p:nvPr/>
        </p:nvSpPr>
        <p:spPr>
          <a:xfrm rot="11919897">
            <a:off x="5856780" y="3975528"/>
            <a:ext cx="1574032" cy="2127859"/>
          </a:xfrm>
          <a:custGeom>
            <a:avLst/>
            <a:gdLst>
              <a:gd name="connsiteX0" fmla="*/ 280084 w 1258247"/>
              <a:gd name="connsiteY0" fmla="*/ 690644 h 1586982"/>
              <a:gd name="connsiteX1" fmla="*/ 349934 w 1258247"/>
              <a:gd name="connsiteY1" fmla="*/ 658894 h 1586982"/>
              <a:gd name="connsiteX2" fmla="*/ 368984 w 1258247"/>
              <a:gd name="connsiteY2" fmla="*/ 629684 h 1586982"/>
              <a:gd name="connsiteX3" fmla="*/ 384224 w 1258247"/>
              <a:gd name="connsiteY3" fmla="*/ 569994 h 1586982"/>
              <a:gd name="connsiteX4" fmla="*/ 445184 w 1258247"/>
              <a:gd name="connsiteY4" fmla="*/ 530624 h 1586982"/>
              <a:gd name="connsiteX5" fmla="*/ 471854 w 1258247"/>
              <a:gd name="connsiteY5" fmla="*/ 467124 h 1586982"/>
              <a:gd name="connsiteX6" fmla="*/ 487094 w 1258247"/>
              <a:gd name="connsiteY6" fmla="*/ 444264 h 1586982"/>
              <a:gd name="connsiteX7" fmla="*/ 545514 w 1258247"/>
              <a:gd name="connsiteY7" fmla="*/ 357904 h 1586982"/>
              <a:gd name="connsiteX8" fmla="*/ 614094 w 1258247"/>
              <a:gd name="connsiteY8" fmla="*/ 281704 h 1586982"/>
              <a:gd name="connsiteX9" fmla="*/ 695374 w 1258247"/>
              <a:gd name="connsiteY9" fmla="*/ 244874 h 1586982"/>
              <a:gd name="connsiteX10" fmla="*/ 743634 w 1258247"/>
              <a:gd name="connsiteY10" fmla="*/ 195344 h 1586982"/>
              <a:gd name="connsiteX11" fmla="*/ 800784 w 1258247"/>
              <a:gd name="connsiteY11" fmla="*/ 158514 h 1586982"/>
              <a:gd name="connsiteX12" fmla="*/ 871904 w 1258247"/>
              <a:gd name="connsiteY12" fmla="*/ 45484 h 1586982"/>
              <a:gd name="connsiteX13" fmla="*/ 925244 w 1258247"/>
              <a:gd name="connsiteY13" fmla="*/ 36594 h 1586982"/>
              <a:gd name="connsiteX14" fmla="*/ 965884 w 1258247"/>
              <a:gd name="connsiteY14" fmla="*/ 9924 h 1586982"/>
              <a:gd name="connsiteX15" fmla="*/ 1076374 w 1258247"/>
              <a:gd name="connsiteY15" fmla="*/ 11194 h 1586982"/>
              <a:gd name="connsiteX16" fmla="*/ 1067484 w 1258247"/>
              <a:gd name="connsiteY16" fmla="*/ 142004 h 1586982"/>
              <a:gd name="connsiteX17" fmla="*/ 1066214 w 1258247"/>
              <a:gd name="connsiteY17" fmla="*/ 222014 h 1586982"/>
              <a:gd name="connsiteX18" fmla="*/ 1150034 w 1258247"/>
              <a:gd name="connsiteY18" fmla="*/ 502684 h 1586982"/>
              <a:gd name="connsiteX19" fmla="*/ 1181784 w 1258247"/>
              <a:gd name="connsiteY19" fmla="*/ 724934 h 1586982"/>
              <a:gd name="connsiteX20" fmla="*/ 1200834 w 1258247"/>
              <a:gd name="connsiteY20" fmla="*/ 747794 h 1586982"/>
              <a:gd name="connsiteX21" fmla="*/ 1217344 w 1258247"/>
              <a:gd name="connsiteY21" fmla="*/ 844314 h 1586982"/>
              <a:gd name="connsiteX22" fmla="*/ 1249094 w 1258247"/>
              <a:gd name="connsiteY22" fmla="*/ 862094 h 1586982"/>
              <a:gd name="connsiteX23" fmla="*/ 1257984 w 1258247"/>
              <a:gd name="connsiteY23" fmla="*/ 886224 h 1586982"/>
              <a:gd name="connsiteX24" fmla="*/ 1241474 w 1258247"/>
              <a:gd name="connsiteY24" fmla="*/ 921784 h 1586982"/>
              <a:gd name="connsiteX25" fmla="*/ 1245284 w 1258247"/>
              <a:gd name="connsiteY25" fmla="*/ 966234 h 1586982"/>
              <a:gd name="connsiteX26" fmla="*/ 1200834 w 1258247"/>
              <a:gd name="connsiteY26" fmla="*/ 984014 h 1586982"/>
              <a:gd name="connsiteX27" fmla="*/ 1177974 w 1258247"/>
              <a:gd name="connsiteY27" fmla="*/ 1014494 h 1586982"/>
              <a:gd name="connsiteX28" fmla="*/ 1150034 w 1258247"/>
              <a:gd name="connsiteY28" fmla="*/ 1062754 h 1586982"/>
              <a:gd name="connsiteX29" fmla="*/ 1133524 w 1258247"/>
              <a:gd name="connsiteY29" fmla="*/ 1130064 h 1586982"/>
              <a:gd name="connsiteX30" fmla="*/ 1077644 w 1258247"/>
              <a:gd name="connsiteY30" fmla="*/ 1151654 h 1586982"/>
              <a:gd name="connsiteX31" fmla="*/ 1054784 w 1258247"/>
              <a:gd name="connsiteY31" fmla="*/ 1211344 h 1586982"/>
              <a:gd name="connsiteX32" fmla="*/ 1016684 w 1258247"/>
              <a:gd name="connsiteY32" fmla="*/ 1257064 h 1586982"/>
              <a:gd name="connsiteX33" fmla="*/ 946834 w 1258247"/>
              <a:gd name="connsiteY33" fmla="*/ 1338344 h 1586982"/>
              <a:gd name="connsiteX34" fmla="*/ 956994 w 1258247"/>
              <a:gd name="connsiteY34" fmla="*/ 1384064 h 1586982"/>
              <a:gd name="connsiteX35" fmla="*/ 904924 w 1258247"/>
              <a:gd name="connsiteY35" fmla="*/ 1365014 h 1586982"/>
              <a:gd name="connsiteX36" fmla="*/ 854124 w 1258247"/>
              <a:gd name="connsiteY36" fmla="*/ 1365014 h 1586982"/>
              <a:gd name="connsiteX37" fmla="*/ 812214 w 1258247"/>
              <a:gd name="connsiteY37" fmla="*/ 1398034 h 1586982"/>
              <a:gd name="connsiteX38" fmla="*/ 772844 w 1258247"/>
              <a:gd name="connsiteY38" fmla="*/ 1419624 h 1586982"/>
              <a:gd name="connsiteX39" fmla="*/ 756334 w 1258247"/>
              <a:gd name="connsiteY39" fmla="*/ 1451374 h 1586982"/>
              <a:gd name="connsiteX40" fmla="*/ 723314 w 1258247"/>
              <a:gd name="connsiteY40" fmla="*/ 1556784 h 1586982"/>
              <a:gd name="connsiteX41" fmla="*/ 546784 w 1258247"/>
              <a:gd name="connsiteY41" fmla="*/ 1565674 h 1586982"/>
              <a:gd name="connsiteX42" fmla="*/ 240714 w 1258247"/>
              <a:gd name="connsiteY42" fmla="*/ 1296434 h 1586982"/>
              <a:gd name="connsiteX43" fmla="*/ 684 w 1258247"/>
              <a:gd name="connsiteY43" fmla="*/ 867174 h 1586982"/>
              <a:gd name="connsiteX44" fmla="*/ 172134 w 1258247"/>
              <a:gd name="connsiteY44" fmla="*/ 709694 h 1586982"/>
              <a:gd name="connsiteX45" fmla="*/ 280084 w 1258247"/>
              <a:gd name="connsiteY45" fmla="*/ 690644 h 1586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1258247" h="1586982">
                <a:moveTo>
                  <a:pt x="280084" y="690644"/>
                </a:moveTo>
                <a:cubicBezTo>
                  <a:pt x="309717" y="682177"/>
                  <a:pt x="335117" y="669054"/>
                  <a:pt x="349934" y="658894"/>
                </a:cubicBezTo>
                <a:cubicBezTo>
                  <a:pt x="364751" y="648734"/>
                  <a:pt x="363269" y="644501"/>
                  <a:pt x="368984" y="629684"/>
                </a:cubicBezTo>
                <a:cubicBezTo>
                  <a:pt x="374699" y="614867"/>
                  <a:pt x="371524" y="586504"/>
                  <a:pt x="384224" y="569994"/>
                </a:cubicBezTo>
                <a:cubicBezTo>
                  <a:pt x="396924" y="553484"/>
                  <a:pt x="430579" y="547769"/>
                  <a:pt x="445184" y="530624"/>
                </a:cubicBezTo>
                <a:cubicBezTo>
                  <a:pt x="459789" y="513479"/>
                  <a:pt x="464869" y="481517"/>
                  <a:pt x="471854" y="467124"/>
                </a:cubicBezTo>
                <a:cubicBezTo>
                  <a:pt x="478839" y="452731"/>
                  <a:pt x="487094" y="444264"/>
                  <a:pt x="487094" y="444264"/>
                </a:cubicBezTo>
                <a:cubicBezTo>
                  <a:pt x="499371" y="426061"/>
                  <a:pt x="524347" y="384997"/>
                  <a:pt x="545514" y="357904"/>
                </a:cubicBezTo>
                <a:cubicBezTo>
                  <a:pt x="566681" y="330811"/>
                  <a:pt x="589117" y="300542"/>
                  <a:pt x="614094" y="281704"/>
                </a:cubicBezTo>
                <a:cubicBezTo>
                  <a:pt x="639071" y="262866"/>
                  <a:pt x="673784" y="259267"/>
                  <a:pt x="695374" y="244874"/>
                </a:cubicBezTo>
                <a:cubicBezTo>
                  <a:pt x="716964" y="230481"/>
                  <a:pt x="726066" y="209737"/>
                  <a:pt x="743634" y="195344"/>
                </a:cubicBezTo>
                <a:cubicBezTo>
                  <a:pt x="761202" y="180951"/>
                  <a:pt x="779406" y="183491"/>
                  <a:pt x="800784" y="158514"/>
                </a:cubicBezTo>
                <a:cubicBezTo>
                  <a:pt x="822162" y="133537"/>
                  <a:pt x="851161" y="65804"/>
                  <a:pt x="871904" y="45484"/>
                </a:cubicBezTo>
                <a:cubicBezTo>
                  <a:pt x="892647" y="25164"/>
                  <a:pt x="909581" y="42521"/>
                  <a:pt x="925244" y="36594"/>
                </a:cubicBezTo>
                <a:cubicBezTo>
                  <a:pt x="940907" y="30667"/>
                  <a:pt x="940696" y="14157"/>
                  <a:pt x="965884" y="9924"/>
                </a:cubicBezTo>
                <a:cubicBezTo>
                  <a:pt x="991072" y="5691"/>
                  <a:pt x="1059441" y="-10819"/>
                  <a:pt x="1076374" y="11194"/>
                </a:cubicBezTo>
                <a:cubicBezTo>
                  <a:pt x="1093307" y="33207"/>
                  <a:pt x="1069177" y="106868"/>
                  <a:pt x="1067484" y="142004"/>
                </a:cubicBezTo>
                <a:cubicBezTo>
                  <a:pt x="1065791" y="177140"/>
                  <a:pt x="1052456" y="161901"/>
                  <a:pt x="1066214" y="222014"/>
                </a:cubicBezTo>
                <a:cubicBezTo>
                  <a:pt x="1079972" y="282127"/>
                  <a:pt x="1130772" y="418864"/>
                  <a:pt x="1150034" y="502684"/>
                </a:cubicBezTo>
                <a:cubicBezTo>
                  <a:pt x="1169296" y="586504"/>
                  <a:pt x="1173317" y="684082"/>
                  <a:pt x="1181784" y="724934"/>
                </a:cubicBezTo>
                <a:cubicBezTo>
                  <a:pt x="1190251" y="765786"/>
                  <a:pt x="1194907" y="727897"/>
                  <a:pt x="1200834" y="747794"/>
                </a:cubicBezTo>
                <a:cubicBezTo>
                  <a:pt x="1206761" y="767691"/>
                  <a:pt x="1209301" y="825264"/>
                  <a:pt x="1217344" y="844314"/>
                </a:cubicBezTo>
                <a:cubicBezTo>
                  <a:pt x="1225387" y="863364"/>
                  <a:pt x="1242321" y="855109"/>
                  <a:pt x="1249094" y="862094"/>
                </a:cubicBezTo>
                <a:cubicBezTo>
                  <a:pt x="1255867" y="869079"/>
                  <a:pt x="1259254" y="876276"/>
                  <a:pt x="1257984" y="886224"/>
                </a:cubicBezTo>
                <a:cubicBezTo>
                  <a:pt x="1256714" y="896172"/>
                  <a:pt x="1243591" y="908449"/>
                  <a:pt x="1241474" y="921784"/>
                </a:cubicBezTo>
                <a:cubicBezTo>
                  <a:pt x="1239357" y="935119"/>
                  <a:pt x="1252057" y="955862"/>
                  <a:pt x="1245284" y="966234"/>
                </a:cubicBezTo>
                <a:cubicBezTo>
                  <a:pt x="1238511" y="976606"/>
                  <a:pt x="1212052" y="975971"/>
                  <a:pt x="1200834" y="984014"/>
                </a:cubicBezTo>
                <a:cubicBezTo>
                  <a:pt x="1189616" y="992057"/>
                  <a:pt x="1186441" y="1001371"/>
                  <a:pt x="1177974" y="1014494"/>
                </a:cubicBezTo>
                <a:cubicBezTo>
                  <a:pt x="1169507" y="1027617"/>
                  <a:pt x="1157442" y="1043492"/>
                  <a:pt x="1150034" y="1062754"/>
                </a:cubicBezTo>
                <a:cubicBezTo>
                  <a:pt x="1142626" y="1082016"/>
                  <a:pt x="1145589" y="1115248"/>
                  <a:pt x="1133524" y="1130064"/>
                </a:cubicBezTo>
                <a:cubicBezTo>
                  <a:pt x="1121459" y="1144880"/>
                  <a:pt x="1090767" y="1138107"/>
                  <a:pt x="1077644" y="1151654"/>
                </a:cubicBezTo>
                <a:cubicBezTo>
                  <a:pt x="1064521" y="1165201"/>
                  <a:pt x="1064944" y="1193776"/>
                  <a:pt x="1054784" y="1211344"/>
                </a:cubicBezTo>
                <a:cubicBezTo>
                  <a:pt x="1044624" y="1228912"/>
                  <a:pt x="1034676" y="1235897"/>
                  <a:pt x="1016684" y="1257064"/>
                </a:cubicBezTo>
                <a:cubicBezTo>
                  <a:pt x="998692" y="1278231"/>
                  <a:pt x="956782" y="1317177"/>
                  <a:pt x="946834" y="1338344"/>
                </a:cubicBezTo>
                <a:cubicBezTo>
                  <a:pt x="936886" y="1359511"/>
                  <a:pt x="963979" y="1379619"/>
                  <a:pt x="956994" y="1384064"/>
                </a:cubicBezTo>
                <a:cubicBezTo>
                  <a:pt x="950009" y="1388509"/>
                  <a:pt x="922069" y="1368189"/>
                  <a:pt x="904924" y="1365014"/>
                </a:cubicBezTo>
                <a:cubicBezTo>
                  <a:pt x="887779" y="1361839"/>
                  <a:pt x="869576" y="1359511"/>
                  <a:pt x="854124" y="1365014"/>
                </a:cubicBezTo>
                <a:cubicBezTo>
                  <a:pt x="838672" y="1370517"/>
                  <a:pt x="825761" y="1388932"/>
                  <a:pt x="812214" y="1398034"/>
                </a:cubicBezTo>
                <a:cubicBezTo>
                  <a:pt x="798667" y="1407136"/>
                  <a:pt x="782157" y="1410734"/>
                  <a:pt x="772844" y="1419624"/>
                </a:cubicBezTo>
                <a:cubicBezTo>
                  <a:pt x="763531" y="1428514"/>
                  <a:pt x="764589" y="1428514"/>
                  <a:pt x="756334" y="1451374"/>
                </a:cubicBezTo>
                <a:cubicBezTo>
                  <a:pt x="748079" y="1474234"/>
                  <a:pt x="758239" y="1537734"/>
                  <a:pt x="723314" y="1556784"/>
                </a:cubicBezTo>
                <a:cubicBezTo>
                  <a:pt x="688389" y="1575834"/>
                  <a:pt x="627217" y="1609066"/>
                  <a:pt x="546784" y="1565674"/>
                </a:cubicBezTo>
                <a:cubicBezTo>
                  <a:pt x="466351" y="1522282"/>
                  <a:pt x="331731" y="1412851"/>
                  <a:pt x="240714" y="1296434"/>
                </a:cubicBezTo>
                <a:cubicBezTo>
                  <a:pt x="149697" y="1180017"/>
                  <a:pt x="12114" y="964964"/>
                  <a:pt x="684" y="867174"/>
                </a:cubicBezTo>
                <a:cubicBezTo>
                  <a:pt x="-10746" y="769384"/>
                  <a:pt x="124086" y="739751"/>
                  <a:pt x="172134" y="709694"/>
                </a:cubicBezTo>
                <a:cubicBezTo>
                  <a:pt x="220182" y="679637"/>
                  <a:pt x="250451" y="699111"/>
                  <a:pt x="280084" y="690644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tarbucks"/>
          <p:cNvSpPr/>
          <p:nvPr/>
        </p:nvSpPr>
        <p:spPr>
          <a:xfrm rot="5672474">
            <a:off x="7206216" y="3931083"/>
            <a:ext cx="1260135" cy="1823490"/>
          </a:xfrm>
          <a:custGeom>
            <a:avLst/>
            <a:gdLst>
              <a:gd name="connsiteX0" fmla="*/ 388945 w 816936"/>
              <a:gd name="connsiteY0" fmla="*/ 53323 h 1018523"/>
              <a:gd name="connsiteX1" fmla="*/ 588335 w 816936"/>
              <a:gd name="connsiteY1" fmla="*/ 15223 h 1018523"/>
              <a:gd name="connsiteX2" fmla="*/ 579445 w 816936"/>
              <a:gd name="connsiteY2" fmla="*/ 63483 h 1018523"/>
              <a:gd name="connsiteX3" fmla="*/ 621355 w 816936"/>
              <a:gd name="connsiteY3" fmla="*/ 72373 h 1018523"/>
              <a:gd name="connsiteX4" fmla="*/ 646755 w 816936"/>
              <a:gd name="connsiteY4" fmla="*/ 13953 h 1018523"/>
              <a:gd name="connsiteX5" fmla="*/ 692475 w 816936"/>
              <a:gd name="connsiteY5" fmla="*/ 3793 h 1018523"/>
              <a:gd name="connsiteX6" fmla="*/ 664535 w 816936"/>
              <a:gd name="connsiteY6" fmla="*/ 66023 h 1018523"/>
              <a:gd name="connsiteX7" fmla="*/ 673425 w 816936"/>
              <a:gd name="connsiteY7" fmla="*/ 81263 h 1018523"/>
              <a:gd name="connsiteX8" fmla="*/ 708985 w 816936"/>
              <a:gd name="connsiteY8" fmla="*/ 81263 h 1018523"/>
              <a:gd name="connsiteX9" fmla="*/ 758515 w 816936"/>
              <a:gd name="connsiteY9" fmla="*/ 99043 h 1018523"/>
              <a:gd name="connsiteX10" fmla="*/ 750895 w 816936"/>
              <a:gd name="connsiteY10" fmla="*/ 194293 h 1018523"/>
              <a:gd name="connsiteX11" fmla="*/ 773755 w 816936"/>
              <a:gd name="connsiteY11" fmla="*/ 232393 h 1018523"/>
              <a:gd name="connsiteX12" fmla="*/ 766135 w 816936"/>
              <a:gd name="connsiteY12" fmla="*/ 283193 h 1018523"/>
              <a:gd name="connsiteX13" fmla="*/ 753435 w 816936"/>
              <a:gd name="connsiteY13" fmla="*/ 306053 h 1018523"/>
              <a:gd name="connsiteX14" fmla="*/ 764865 w 816936"/>
              <a:gd name="connsiteY14" fmla="*/ 351773 h 1018523"/>
              <a:gd name="connsiteX15" fmla="*/ 749625 w 816936"/>
              <a:gd name="connsiteY15" fmla="*/ 367013 h 1018523"/>
              <a:gd name="connsiteX16" fmla="*/ 742005 w 816936"/>
              <a:gd name="connsiteY16" fmla="*/ 421623 h 1018523"/>
              <a:gd name="connsiteX17" fmla="*/ 730575 w 816936"/>
              <a:gd name="connsiteY17" fmla="*/ 480043 h 1018523"/>
              <a:gd name="connsiteX18" fmla="*/ 762325 w 816936"/>
              <a:gd name="connsiteY18" fmla="*/ 520683 h 1018523"/>
              <a:gd name="connsiteX19" fmla="*/ 758515 w 816936"/>
              <a:gd name="connsiteY19" fmla="*/ 587993 h 1018523"/>
              <a:gd name="connsiteX20" fmla="*/ 755975 w 816936"/>
              <a:gd name="connsiteY20" fmla="*/ 638793 h 1018523"/>
              <a:gd name="connsiteX21" fmla="*/ 714065 w 816936"/>
              <a:gd name="connsiteY21" fmla="*/ 647683 h 1018523"/>
              <a:gd name="connsiteX22" fmla="*/ 693745 w 816936"/>
              <a:gd name="connsiteY22" fmla="*/ 694673 h 1018523"/>
              <a:gd name="connsiteX23" fmla="*/ 744545 w 816936"/>
              <a:gd name="connsiteY23" fmla="*/ 734043 h 1018523"/>
              <a:gd name="connsiteX24" fmla="*/ 796615 w 816936"/>
              <a:gd name="connsiteY24" fmla="*/ 788653 h 1018523"/>
              <a:gd name="connsiteX25" fmla="*/ 796615 w 816936"/>
              <a:gd name="connsiteY25" fmla="*/ 803893 h 1018523"/>
              <a:gd name="connsiteX26" fmla="*/ 769945 w 816936"/>
              <a:gd name="connsiteY26" fmla="*/ 807703 h 1018523"/>
              <a:gd name="connsiteX27" fmla="*/ 767405 w 816936"/>
              <a:gd name="connsiteY27" fmla="*/ 864853 h 1018523"/>
              <a:gd name="connsiteX28" fmla="*/ 753435 w 816936"/>
              <a:gd name="connsiteY28" fmla="*/ 895333 h 1018523"/>
              <a:gd name="connsiteX29" fmla="*/ 791535 w 816936"/>
              <a:gd name="connsiteY29" fmla="*/ 939783 h 1018523"/>
              <a:gd name="connsiteX30" fmla="*/ 815665 w 816936"/>
              <a:gd name="connsiteY30" fmla="*/ 943593 h 1018523"/>
              <a:gd name="connsiteX31" fmla="*/ 810585 w 816936"/>
              <a:gd name="connsiteY31" fmla="*/ 961373 h 1018523"/>
              <a:gd name="connsiteX32" fmla="*/ 785185 w 816936"/>
              <a:gd name="connsiteY32" fmla="*/ 980423 h 1018523"/>
              <a:gd name="connsiteX33" fmla="*/ 759785 w 816936"/>
              <a:gd name="connsiteY33" fmla="*/ 975343 h 1018523"/>
              <a:gd name="connsiteX34" fmla="*/ 755975 w 816936"/>
              <a:gd name="connsiteY34" fmla="*/ 1007093 h 1018523"/>
              <a:gd name="connsiteX35" fmla="*/ 719145 w 816936"/>
              <a:gd name="connsiteY35" fmla="*/ 1018523 h 1018523"/>
              <a:gd name="connsiteX36" fmla="*/ 703905 w 816936"/>
              <a:gd name="connsiteY36" fmla="*/ 1007093 h 1018523"/>
              <a:gd name="connsiteX37" fmla="*/ 613735 w 816936"/>
              <a:gd name="connsiteY37" fmla="*/ 1004553 h 1018523"/>
              <a:gd name="connsiteX38" fmla="*/ 569285 w 816936"/>
              <a:gd name="connsiteY38" fmla="*/ 952483 h 1018523"/>
              <a:gd name="connsiteX39" fmla="*/ 541345 w 816936"/>
              <a:gd name="connsiteY39" fmla="*/ 946133 h 1018523"/>
              <a:gd name="connsiteX40" fmla="*/ 537535 w 816936"/>
              <a:gd name="connsiteY40" fmla="*/ 925813 h 1018523"/>
              <a:gd name="connsiteX41" fmla="*/ 509595 w 816936"/>
              <a:gd name="connsiteY41" fmla="*/ 918193 h 1018523"/>
              <a:gd name="connsiteX42" fmla="*/ 484195 w 816936"/>
              <a:gd name="connsiteY42" fmla="*/ 929623 h 1018523"/>
              <a:gd name="connsiteX43" fmla="*/ 456255 w 816936"/>
              <a:gd name="connsiteY43" fmla="*/ 885173 h 1018523"/>
              <a:gd name="connsiteX44" fmla="*/ 420695 w 816936"/>
              <a:gd name="connsiteY44" fmla="*/ 891523 h 1018523"/>
              <a:gd name="connsiteX45" fmla="*/ 256865 w 816936"/>
              <a:gd name="connsiteY45" fmla="*/ 811513 h 1018523"/>
              <a:gd name="connsiteX46" fmla="*/ 227655 w 816936"/>
              <a:gd name="connsiteY46" fmla="*/ 777223 h 1018523"/>
              <a:gd name="connsiteX47" fmla="*/ 118435 w 816936"/>
              <a:gd name="connsiteY47" fmla="*/ 706103 h 1018523"/>
              <a:gd name="connsiteX48" fmla="*/ 10485 w 816936"/>
              <a:gd name="connsiteY48" fmla="*/ 449563 h 1018523"/>
              <a:gd name="connsiteX49" fmla="*/ 388945 w 816936"/>
              <a:gd name="connsiteY49" fmla="*/ 53323 h 1018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816936" h="1018523">
                <a:moveTo>
                  <a:pt x="388945" y="53323"/>
                </a:moveTo>
                <a:cubicBezTo>
                  <a:pt x="485253" y="-19067"/>
                  <a:pt x="556585" y="13530"/>
                  <a:pt x="588335" y="15223"/>
                </a:cubicBezTo>
                <a:cubicBezTo>
                  <a:pt x="620085" y="16916"/>
                  <a:pt x="573942" y="53958"/>
                  <a:pt x="579445" y="63483"/>
                </a:cubicBezTo>
                <a:cubicBezTo>
                  <a:pt x="584948" y="73008"/>
                  <a:pt x="610137" y="80628"/>
                  <a:pt x="621355" y="72373"/>
                </a:cubicBezTo>
                <a:cubicBezTo>
                  <a:pt x="632573" y="64118"/>
                  <a:pt x="634902" y="25383"/>
                  <a:pt x="646755" y="13953"/>
                </a:cubicBezTo>
                <a:cubicBezTo>
                  <a:pt x="658608" y="2523"/>
                  <a:pt x="689512" y="-4885"/>
                  <a:pt x="692475" y="3793"/>
                </a:cubicBezTo>
                <a:cubicBezTo>
                  <a:pt x="695438" y="12471"/>
                  <a:pt x="667710" y="53111"/>
                  <a:pt x="664535" y="66023"/>
                </a:cubicBezTo>
                <a:cubicBezTo>
                  <a:pt x="661360" y="78935"/>
                  <a:pt x="666017" y="78723"/>
                  <a:pt x="673425" y="81263"/>
                </a:cubicBezTo>
                <a:cubicBezTo>
                  <a:pt x="680833" y="83803"/>
                  <a:pt x="694803" y="78300"/>
                  <a:pt x="708985" y="81263"/>
                </a:cubicBezTo>
                <a:cubicBezTo>
                  <a:pt x="723167" y="84226"/>
                  <a:pt x="751530" y="80205"/>
                  <a:pt x="758515" y="99043"/>
                </a:cubicBezTo>
                <a:cubicBezTo>
                  <a:pt x="765500" y="117881"/>
                  <a:pt x="748355" y="172068"/>
                  <a:pt x="750895" y="194293"/>
                </a:cubicBezTo>
                <a:cubicBezTo>
                  <a:pt x="753435" y="216518"/>
                  <a:pt x="771215" y="217576"/>
                  <a:pt x="773755" y="232393"/>
                </a:cubicBezTo>
                <a:cubicBezTo>
                  <a:pt x="776295" y="247210"/>
                  <a:pt x="769522" y="270916"/>
                  <a:pt x="766135" y="283193"/>
                </a:cubicBezTo>
                <a:cubicBezTo>
                  <a:pt x="762748" y="295470"/>
                  <a:pt x="753647" y="294623"/>
                  <a:pt x="753435" y="306053"/>
                </a:cubicBezTo>
                <a:cubicBezTo>
                  <a:pt x="753223" y="317483"/>
                  <a:pt x="765500" y="341613"/>
                  <a:pt x="764865" y="351773"/>
                </a:cubicBezTo>
                <a:cubicBezTo>
                  <a:pt x="764230" y="361933"/>
                  <a:pt x="753435" y="355371"/>
                  <a:pt x="749625" y="367013"/>
                </a:cubicBezTo>
                <a:cubicBezTo>
                  <a:pt x="745815" y="378655"/>
                  <a:pt x="745180" y="402785"/>
                  <a:pt x="742005" y="421623"/>
                </a:cubicBezTo>
                <a:cubicBezTo>
                  <a:pt x="738830" y="440461"/>
                  <a:pt x="727188" y="463533"/>
                  <a:pt x="730575" y="480043"/>
                </a:cubicBezTo>
                <a:cubicBezTo>
                  <a:pt x="733962" y="496553"/>
                  <a:pt x="757668" y="502691"/>
                  <a:pt x="762325" y="520683"/>
                </a:cubicBezTo>
                <a:cubicBezTo>
                  <a:pt x="766982" y="538675"/>
                  <a:pt x="759573" y="568308"/>
                  <a:pt x="758515" y="587993"/>
                </a:cubicBezTo>
                <a:cubicBezTo>
                  <a:pt x="757457" y="607678"/>
                  <a:pt x="763383" y="628845"/>
                  <a:pt x="755975" y="638793"/>
                </a:cubicBezTo>
                <a:cubicBezTo>
                  <a:pt x="748567" y="648741"/>
                  <a:pt x="724437" y="638370"/>
                  <a:pt x="714065" y="647683"/>
                </a:cubicBezTo>
                <a:cubicBezTo>
                  <a:pt x="703693" y="656996"/>
                  <a:pt x="688665" y="680280"/>
                  <a:pt x="693745" y="694673"/>
                </a:cubicBezTo>
                <a:cubicBezTo>
                  <a:pt x="698825" y="709066"/>
                  <a:pt x="727400" y="718380"/>
                  <a:pt x="744545" y="734043"/>
                </a:cubicBezTo>
                <a:cubicBezTo>
                  <a:pt x="761690" y="749706"/>
                  <a:pt x="787937" y="777011"/>
                  <a:pt x="796615" y="788653"/>
                </a:cubicBezTo>
                <a:cubicBezTo>
                  <a:pt x="805293" y="800295"/>
                  <a:pt x="801060" y="800718"/>
                  <a:pt x="796615" y="803893"/>
                </a:cubicBezTo>
                <a:cubicBezTo>
                  <a:pt x="792170" y="807068"/>
                  <a:pt x="774813" y="797543"/>
                  <a:pt x="769945" y="807703"/>
                </a:cubicBezTo>
                <a:cubicBezTo>
                  <a:pt x="765077" y="817863"/>
                  <a:pt x="770157" y="850248"/>
                  <a:pt x="767405" y="864853"/>
                </a:cubicBezTo>
                <a:cubicBezTo>
                  <a:pt x="764653" y="879458"/>
                  <a:pt x="749413" y="882845"/>
                  <a:pt x="753435" y="895333"/>
                </a:cubicBezTo>
                <a:cubicBezTo>
                  <a:pt x="757457" y="907821"/>
                  <a:pt x="781163" y="931740"/>
                  <a:pt x="791535" y="939783"/>
                </a:cubicBezTo>
                <a:cubicBezTo>
                  <a:pt x="801907" y="947826"/>
                  <a:pt x="812490" y="939995"/>
                  <a:pt x="815665" y="943593"/>
                </a:cubicBezTo>
                <a:cubicBezTo>
                  <a:pt x="818840" y="947191"/>
                  <a:pt x="815665" y="955235"/>
                  <a:pt x="810585" y="961373"/>
                </a:cubicBezTo>
                <a:cubicBezTo>
                  <a:pt x="805505" y="967511"/>
                  <a:pt x="793652" y="978095"/>
                  <a:pt x="785185" y="980423"/>
                </a:cubicBezTo>
                <a:cubicBezTo>
                  <a:pt x="776718" y="982751"/>
                  <a:pt x="764653" y="970898"/>
                  <a:pt x="759785" y="975343"/>
                </a:cubicBezTo>
                <a:cubicBezTo>
                  <a:pt x="754917" y="979788"/>
                  <a:pt x="762748" y="999896"/>
                  <a:pt x="755975" y="1007093"/>
                </a:cubicBezTo>
                <a:cubicBezTo>
                  <a:pt x="749202" y="1014290"/>
                  <a:pt x="727823" y="1018523"/>
                  <a:pt x="719145" y="1018523"/>
                </a:cubicBezTo>
                <a:cubicBezTo>
                  <a:pt x="710467" y="1018523"/>
                  <a:pt x="721473" y="1009421"/>
                  <a:pt x="703905" y="1007093"/>
                </a:cubicBezTo>
                <a:cubicBezTo>
                  <a:pt x="686337" y="1004765"/>
                  <a:pt x="636172" y="1013655"/>
                  <a:pt x="613735" y="1004553"/>
                </a:cubicBezTo>
                <a:cubicBezTo>
                  <a:pt x="591298" y="995451"/>
                  <a:pt x="581350" y="962220"/>
                  <a:pt x="569285" y="952483"/>
                </a:cubicBezTo>
                <a:cubicBezTo>
                  <a:pt x="557220" y="942746"/>
                  <a:pt x="546637" y="950578"/>
                  <a:pt x="541345" y="946133"/>
                </a:cubicBezTo>
                <a:cubicBezTo>
                  <a:pt x="536053" y="941688"/>
                  <a:pt x="542827" y="930470"/>
                  <a:pt x="537535" y="925813"/>
                </a:cubicBezTo>
                <a:cubicBezTo>
                  <a:pt x="532243" y="921156"/>
                  <a:pt x="518485" y="917558"/>
                  <a:pt x="509595" y="918193"/>
                </a:cubicBezTo>
                <a:cubicBezTo>
                  <a:pt x="500705" y="918828"/>
                  <a:pt x="493085" y="935126"/>
                  <a:pt x="484195" y="929623"/>
                </a:cubicBezTo>
                <a:cubicBezTo>
                  <a:pt x="475305" y="924120"/>
                  <a:pt x="466838" y="891523"/>
                  <a:pt x="456255" y="885173"/>
                </a:cubicBezTo>
                <a:cubicBezTo>
                  <a:pt x="445672" y="878823"/>
                  <a:pt x="453927" y="903800"/>
                  <a:pt x="420695" y="891523"/>
                </a:cubicBezTo>
                <a:cubicBezTo>
                  <a:pt x="387463" y="879246"/>
                  <a:pt x="289038" y="830563"/>
                  <a:pt x="256865" y="811513"/>
                </a:cubicBezTo>
                <a:cubicBezTo>
                  <a:pt x="224692" y="792463"/>
                  <a:pt x="250727" y="794791"/>
                  <a:pt x="227655" y="777223"/>
                </a:cubicBezTo>
                <a:cubicBezTo>
                  <a:pt x="204583" y="759655"/>
                  <a:pt x="154630" y="760713"/>
                  <a:pt x="118435" y="706103"/>
                </a:cubicBezTo>
                <a:cubicBezTo>
                  <a:pt x="82240" y="651493"/>
                  <a:pt x="-35447" y="558995"/>
                  <a:pt x="10485" y="449563"/>
                </a:cubicBezTo>
                <a:cubicBezTo>
                  <a:pt x="56417" y="340131"/>
                  <a:pt x="292637" y="125713"/>
                  <a:pt x="388945" y="53323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ngeji-ike"/>
          <p:cNvSpPr/>
          <p:nvPr/>
        </p:nvSpPr>
        <p:spPr>
          <a:xfrm rot="5672474">
            <a:off x="6002888" y="3011761"/>
            <a:ext cx="1531636" cy="1921457"/>
          </a:xfrm>
          <a:custGeom>
            <a:avLst/>
            <a:gdLst>
              <a:gd name="connsiteX0" fmla="*/ 280084 w 1258247"/>
              <a:gd name="connsiteY0" fmla="*/ 690644 h 1586982"/>
              <a:gd name="connsiteX1" fmla="*/ 349934 w 1258247"/>
              <a:gd name="connsiteY1" fmla="*/ 658894 h 1586982"/>
              <a:gd name="connsiteX2" fmla="*/ 368984 w 1258247"/>
              <a:gd name="connsiteY2" fmla="*/ 629684 h 1586982"/>
              <a:gd name="connsiteX3" fmla="*/ 384224 w 1258247"/>
              <a:gd name="connsiteY3" fmla="*/ 569994 h 1586982"/>
              <a:gd name="connsiteX4" fmla="*/ 445184 w 1258247"/>
              <a:gd name="connsiteY4" fmla="*/ 530624 h 1586982"/>
              <a:gd name="connsiteX5" fmla="*/ 471854 w 1258247"/>
              <a:gd name="connsiteY5" fmla="*/ 467124 h 1586982"/>
              <a:gd name="connsiteX6" fmla="*/ 487094 w 1258247"/>
              <a:gd name="connsiteY6" fmla="*/ 444264 h 1586982"/>
              <a:gd name="connsiteX7" fmla="*/ 545514 w 1258247"/>
              <a:gd name="connsiteY7" fmla="*/ 357904 h 1586982"/>
              <a:gd name="connsiteX8" fmla="*/ 614094 w 1258247"/>
              <a:gd name="connsiteY8" fmla="*/ 281704 h 1586982"/>
              <a:gd name="connsiteX9" fmla="*/ 695374 w 1258247"/>
              <a:gd name="connsiteY9" fmla="*/ 244874 h 1586982"/>
              <a:gd name="connsiteX10" fmla="*/ 743634 w 1258247"/>
              <a:gd name="connsiteY10" fmla="*/ 195344 h 1586982"/>
              <a:gd name="connsiteX11" fmla="*/ 800784 w 1258247"/>
              <a:gd name="connsiteY11" fmla="*/ 158514 h 1586982"/>
              <a:gd name="connsiteX12" fmla="*/ 871904 w 1258247"/>
              <a:gd name="connsiteY12" fmla="*/ 45484 h 1586982"/>
              <a:gd name="connsiteX13" fmla="*/ 925244 w 1258247"/>
              <a:gd name="connsiteY13" fmla="*/ 36594 h 1586982"/>
              <a:gd name="connsiteX14" fmla="*/ 965884 w 1258247"/>
              <a:gd name="connsiteY14" fmla="*/ 9924 h 1586982"/>
              <a:gd name="connsiteX15" fmla="*/ 1076374 w 1258247"/>
              <a:gd name="connsiteY15" fmla="*/ 11194 h 1586982"/>
              <a:gd name="connsiteX16" fmla="*/ 1067484 w 1258247"/>
              <a:gd name="connsiteY16" fmla="*/ 142004 h 1586982"/>
              <a:gd name="connsiteX17" fmla="*/ 1066214 w 1258247"/>
              <a:gd name="connsiteY17" fmla="*/ 222014 h 1586982"/>
              <a:gd name="connsiteX18" fmla="*/ 1150034 w 1258247"/>
              <a:gd name="connsiteY18" fmla="*/ 502684 h 1586982"/>
              <a:gd name="connsiteX19" fmla="*/ 1181784 w 1258247"/>
              <a:gd name="connsiteY19" fmla="*/ 724934 h 1586982"/>
              <a:gd name="connsiteX20" fmla="*/ 1200834 w 1258247"/>
              <a:gd name="connsiteY20" fmla="*/ 747794 h 1586982"/>
              <a:gd name="connsiteX21" fmla="*/ 1217344 w 1258247"/>
              <a:gd name="connsiteY21" fmla="*/ 844314 h 1586982"/>
              <a:gd name="connsiteX22" fmla="*/ 1249094 w 1258247"/>
              <a:gd name="connsiteY22" fmla="*/ 862094 h 1586982"/>
              <a:gd name="connsiteX23" fmla="*/ 1257984 w 1258247"/>
              <a:gd name="connsiteY23" fmla="*/ 886224 h 1586982"/>
              <a:gd name="connsiteX24" fmla="*/ 1241474 w 1258247"/>
              <a:gd name="connsiteY24" fmla="*/ 921784 h 1586982"/>
              <a:gd name="connsiteX25" fmla="*/ 1245284 w 1258247"/>
              <a:gd name="connsiteY25" fmla="*/ 966234 h 1586982"/>
              <a:gd name="connsiteX26" fmla="*/ 1200834 w 1258247"/>
              <a:gd name="connsiteY26" fmla="*/ 984014 h 1586982"/>
              <a:gd name="connsiteX27" fmla="*/ 1177974 w 1258247"/>
              <a:gd name="connsiteY27" fmla="*/ 1014494 h 1586982"/>
              <a:gd name="connsiteX28" fmla="*/ 1150034 w 1258247"/>
              <a:gd name="connsiteY28" fmla="*/ 1062754 h 1586982"/>
              <a:gd name="connsiteX29" fmla="*/ 1133524 w 1258247"/>
              <a:gd name="connsiteY29" fmla="*/ 1130064 h 1586982"/>
              <a:gd name="connsiteX30" fmla="*/ 1077644 w 1258247"/>
              <a:gd name="connsiteY30" fmla="*/ 1151654 h 1586982"/>
              <a:gd name="connsiteX31" fmla="*/ 1054784 w 1258247"/>
              <a:gd name="connsiteY31" fmla="*/ 1211344 h 1586982"/>
              <a:gd name="connsiteX32" fmla="*/ 1016684 w 1258247"/>
              <a:gd name="connsiteY32" fmla="*/ 1257064 h 1586982"/>
              <a:gd name="connsiteX33" fmla="*/ 946834 w 1258247"/>
              <a:gd name="connsiteY33" fmla="*/ 1338344 h 1586982"/>
              <a:gd name="connsiteX34" fmla="*/ 956994 w 1258247"/>
              <a:gd name="connsiteY34" fmla="*/ 1384064 h 1586982"/>
              <a:gd name="connsiteX35" fmla="*/ 904924 w 1258247"/>
              <a:gd name="connsiteY35" fmla="*/ 1365014 h 1586982"/>
              <a:gd name="connsiteX36" fmla="*/ 854124 w 1258247"/>
              <a:gd name="connsiteY36" fmla="*/ 1365014 h 1586982"/>
              <a:gd name="connsiteX37" fmla="*/ 812214 w 1258247"/>
              <a:gd name="connsiteY37" fmla="*/ 1398034 h 1586982"/>
              <a:gd name="connsiteX38" fmla="*/ 772844 w 1258247"/>
              <a:gd name="connsiteY38" fmla="*/ 1419624 h 1586982"/>
              <a:gd name="connsiteX39" fmla="*/ 756334 w 1258247"/>
              <a:gd name="connsiteY39" fmla="*/ 1451374 h 1586982"/>
              <a:gd name="connsiteX40" fmla="*/ 723314 w 1258247"/>
              <a:gd name="connsiteY40" fmla="*/ 1556784 h 1586982"/>
              <a:gd name="connsiteX41" fmla="*/ 546784 w 1258247"/>
              <a:gd name="connsiteY41" fmla="*/ 1565674 h 1586982"/>
              <a:gd name="connsiteX42" fmla="*/ 240714 w 1258247"/>
              <a:gd name="connsiteY42" fmla="*/ 1296434 h 1586982"/>
              <a:gd name="connsiteX43" fmla="*/ 684 w 1258247"/>
              <a:gd name="connsiteY43" fmla="*/ 867174 h 1586982"/>
              <a:gd name="connsiteX44" fmla="*/ 172134 w 1258247"/>
              <a:gd name="connsiteY44" fmla="*/ 709694 h 1586982"/>
              <a:gd name="connsiteX45" fmla="*/ 280084 w 1258247"/>
              <a:gd name="connsiteY45" fmla="*/ 690644 h 1586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1258247" h="1586982">
                <a:moveTo>
                  <a:pt x="280084" y="690644"/>
                </a:moveTo>
                <a:cubicBezTo>
                  <a:pt x="309717" y="682177"/>
                  <a:pt x="335117" y="669054"/>
                  <a:pt x="349934" y="658894"/>
                </a:cubicBezTo>
                <a:cubicBezTo>
                  <a:pt x="364751" y="648734"/>
                  <a:pt x="363269" y="644501"/>
                  <a:pt x="368984" y="629684"/>
                </a:cubicBezTo>
                <a:cubicBezTo>
                  <a:pt x="374699" y="614867"/>
                  <a:pt x="371524" y="586504"/>
                  <a:pt x="384224" y="569994"/>
                </a:cubicBezTo>
                <a:cubicBezTo>
                  <a:pt x="396924" y="553484"/>
                  <a:pt x="430579" y="547769"/>
                  <a:pt x="445184" y="530624"/>
                </a:cubicBezTo>
                <a:cubicBezTo>
                  <a:pt x="459789" y="513479"/>
                  <a:pt x="464869" y="481517"/>
                  <a:pt x="471854" y="467124"/>
                </a:cubicBezTo>
                <a:cubicBezTo>
                  <a:pt x="478839" y="452731"/>
                  <a:pt x="487094" y="444264"/>
                  <a:pt x="487094" y="444264"/>
                </a:cubicBezTo>
                <a:cubicBezTo>
                  <a:pt x="499371" y="426061"/>
                  <a:pt x="524347" y="384997"/>
                  <a:pt x="545514" y="357904"/>
                </a:cubicBezTo>
                <a:cubicBezTo>
                  <a:pt x="566681" y="330811"/>
                  <a:pt x="589117" y="300542"/>
                  <a:pt x="614094" y="281704"/>
                </a:cubicBezTo>
                <a:cubicBezTo>
                  <a:pt x="639071" y="262866"/>
                  <a:pt x="673784" y="259267"/>
                  <a:pt x="695374" y="244874"/>
                </a:cubicBezTo>
                <a:cubicBezTo>
                  <a:pt x="716964" y="230481"/>
                  <a:pt x="726066" y="209737"/>
                  <a:pt x="743634" y="195344"/>
                </a:cubicBezTo>
                <a:cubicBezTo>
                  <a:pt x="761202" y="180951"/>
                  <a:pt x="779406" y="183491"/>
                  <a:pt x="800784" y="158514"/>
                </a:cubicBezTo>
                <a:cubicBezTo>
                  <a:pt x="822162" y="133537"/>
                  <a:pt x="851161" y="65804"/>
                  <a:pt x="871904" y="45484"/>
                </a:cubicBezTo>
                <a:cubicBezTo>
                  <a:pt x="892647" y="25164"/>
                  <a:pt x="909581" y="42521"/>
                  <a:pt x="925244" y="36594"/>
                </a:cubicBezTo>
                <a:cubicBezTo>
                  <a:pt x="940907" y="30667"/>
                  <a:pt x="940696" y="14157"/>
                  <a:pt x="965884" y="9924"/>
                </a:cubicBezTo>
                <a:cubicBezTo>
                  <a:pt x="991072" y="5691"/>
                  <a:pt x="1059441" y="-10819"/>
                  <a:pt x="1076374" y="11194"/>
                </a:cubicBezTo>
                <a:cubicBezTo>
                  <a:pt x="1093307" y="33207"/>
                  <a:pt x="1069177" y="106868"/>
                  <a:pt x="1067484" y="142004"/>
                </a:cubicBezTo>
                <a:cubicBezTo>
                  <a:pt x="1065791" y="177140"/>
                  <a:pt x="1052456" y="161901"/>
                  <a:pt x="1066214" y="222014"/>
                </a:cubicBezTo>
                <a:cubicBezTo>
                  <a:pt x="1079972" y="282127"/>
                  <a:pt x="1130772" y="418864"/>
                  <a:pt x="1150034" y="502684"/>
                </a:cubicBezTo>
                <a:cubicBezTo>
                  <a:pt x="1169296" y="586504"/>
                  <a:pt x="1173317" y="684082"/>
                  <a:pt x="1181784" y="724934"/>
                </a:cubicBezTo>
                <a:cubicBezTo>
                  <a:pt x="1190251" y="765786"/>
                  <a:pt x="1194907" y="727897"/>
                  <a:pt x="1200834" y="747794"/>
                </a:cubicBezTo>
                <a:cubicBezTo>
                  <a:pt x="1206761" y="767691"/>
                  <a:pt x="1209301" y="825264"/>
                  <a:pt x="1217344" y="844314"/>
                </a:cubicBezTo>
                <a:cubicBezTo>
                  <a:pt x="1225387" y="863364"/>
                  <a:pt x="1242321" y="855109"/>
                  <a:pt x="1249094" y="862094"/>
                </a:cubicBezTo>
                <a:cubicBezTo>
                  <a:pt x="1255867" y="869079"/>
                  <a:pt x="1259254" y="876276"/>
                  <a:pt x="1257984" y="886224"/>
                </a:cubicBezTo>
                <a:cubicBezTo>
                  <a:pt x="1256714" y="896172"/>
                  <a:pt x="1243591" y="908449"/>
                  <a:pt x="1241474" y="921784"/>
                </a:cubicBezTo>
                <a:cubicBezTo>
                  <a:pt x="1239357" y="935119"/>
                  <a:pt x="1252057" y="955862"/>
                  <a:pt x="1245284" y="966234"/>
                </a:cubicBezTo>
                <a:cubicBezTo>
                  <a:pt x="1238511" y="976606"/>
                  <a:pt x="1212052" y="975971"/>
                  <a:pt x="1200834" y="984014"/>
                </a:cubicBezTo>
                <a:cubicBezTo>
                  <a:pt x="1189616" y="992057"/>
                  <a:pt x="1186441" y="1001371"/>
                  <a:pt x="1177974" y="1014494"/>
                </a:cubicBezTo>
                <a:cubicBezTo>
                  <a:pt x="1169507" y="1027617"/>
                  <a:pt x="1157442" y="1043492"/>
                  <a:pt x="1150034" y="1062754"/>
                </a:cubicBezTo>
                <a:cubicBezTo>
                  <a:pt x="1142626" y="1082016"/>
                  <a:pt x="1145589" y="1115248"/>
                  <a:pt x="1133524" y="1130064"/>
                </a:cubicBezTo>
                <a:cubicBezTo>
                  <a:pt x="1121459" y="1144880"/>
                  <a:pt x="1090767" y="1138107"/>
                  <a:pt x="1077644" y="1151654"/>
                </a:cubicBezTo>
                <a:cubicBezTo>
                  <a:pt x="1064521" y="1165201"/>
                  <a:pt x="1064944" y="1193776"/>
                  <a:pt x="1054784" y="1211344"/>
                </a:cubicBezTo>
                <a:cubicBezTo>
                  <a:pt x="1044624" y="1228912"/>
                  <a:pt x="1034676" y="1235897"/>
                  <a:pt x="1016684" y="1257064"/>
                </a:cubicBezTo>
                <a:cubicBezTo>
                  <a:pt x="998692" y="1278231"/>
                  <a:pt x="956782" y="1317177"/>
                  <a:pt x="946834" y="1338344"/>
                </a:cubicBezTo>
                <a:cubicBezTo>
                  <a:pt x="936886" y="1359511"/>
                  <a:pt x="963979" y="1379619"/>
                  <a:pt x="956994" y="1384064"/>
                </a:cubicBezTo>
                <a:cubicBezTo>
                  <a:pt x="950009" y="1388509"/>
                  <a:pt x="922069" y="1368189"/>
                  <a:pt x="904924" y="1365014"/>
                </a:cubicBezTo>
                <a:cubicBezTo>
                  <a:pt x="887779" y="1361839"/>
                  <a:pt x="869576" y="1359511"/>
                  <a:pt x="854124" y="1365014"/>
                </a:cubicBezTo>
                <a:cubicBezTo>
                  <a:pt x="838672" y="1370517"/>
                  <a:pt x="825761" y="1388932"/>
                  <a:pt x="812214" y="1398034"/>
                </a:cubicBezTo>
                <a:cubicBezTo>
                  <a:pt x="798667" y="1407136"/>
                  <a:pt x="782157" y="1410734"/>
                  <a:pt x="772844" y="1419624"/>
                </a:cubicBezTo>
                <a:cubicBezTo>
                  <a:pt x="763531" y="1428514"/>
                  <a:pt x="764589" y="1428514"/>
                  <a:pt x="756334" y="1451374"/>
                </a:cubicBezTo>
                <a:cubicBezTo>
                  <a:pt x="748079" y="1474234"/>
                  <a:pt x="758239" y="1537734"/>
                  <a:pt x="723314" y="1556784"/>
                </a:cubicBezTo>
                <a:cubicBezTo>
                  <a:pt x="688389" y="1575834"/>
                  <a:pt x="627217" y="1609066"/>
                  <a:pt x="546784" y="1565674"/>
                </a:cubicBezTo>
                <a:cubicBezTo>
                  <a:pt x="466351" y="1522282"/>
                  <a:pt x="331731" y="1412851"/>
                  <a:pt x="240714" y="1296434"/>
                </a:cubicBezTo>
                <a:cubicBezTo>
                  <a:pt x="149697" y="1180017"/>
                  <a:pt x="12114" y="964964"/>
                  <a:pt x="684" y="867174"/>
                </a:cubicBezTo>
                <a:cubicBezTo>
                  <a:pt x="-10746" y="769384"/>
                  <a:pt x="124086" y="739751"/>
                  <a:pt x="172134" y="709694"/>
                </a:cubicBezTo>
                <a:cubicBezTo>
                  <a:pt x="220182" y="679637"/>
                  <a:pt x="250451" y="699111"/>
                  <a:pt x="280084" y="690644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kabe ES"/>
          <p:cNvSpPr/>
          <p:nvPr/>
        </p:nvSpPr>
        <p:spPr>
          <a:xfrm rot="6665239">
            <a:off x="9281897" y="3306387"/>
            <a:ext cx="1832487" cy="1341084"/>
          </a:xfrm>
          <a:custGeom>
            <a:avLst/>
            <a:gdLst>
              <a:gd name="connsiteX0" fmla="*/ 25659 w 1540771"/>
              <a:gd name="connsiteY0" fmla="*/ 732895 h 1019204"/>
              <a:gd name="connsiteX1" fmla="*/ 51059 w 1540771"/>
              <a:gd name="connsiteY1" fmla="*/ 661775 h 1019204"/>
              <a:gd name="connsiteX2" fmla="*/ 24389 w 1540771"/>
              <a:gd name="connsiteY2" fmla="*/ 610975 h 1019204"/>
              <a:gd name="connsiteX3" fmla="*/ 53599 w 1540771"/>
              <a:gd name="connsiteY3" fmla="*/ 553825 h 1019204"/>
              <a:gd name="connsiteX4" fmla="*/ 33279 w 1540771"/>
              <a:gd name="connsiteY4" fmla="*/ 477625 h 1019204"/>
              <a:gd name="connsiteX5" fmla="*/ 48519 w 1540771"/>
              <a:gd name="connsiteY5" fmla="*/ 416665 h 1019204"/>
              <a:gd name="connsiteX6" fmla="*/ 38359 w 1540771"/>
              <a:gd name="connsiteY6" fmla="*/ 381105 h 1019204"/>
              <a:gd name="connsiteX7" fmla="*/ 63759 w 1540771"/>
              <a:gd name="connsiteY7" fmla="*/ 329035 h 1019204"/>
              <a:gd name="connsiteX8" fmla="*/ 57409 w 1540771"/>
              <a:gd name="connsiteY8" fmla="*/ 294745 h 1019204"/>
              <a:gd name="connsiteX9" fmla="*/ 73919 w 1540771"/>
              <a:gd name="connsiteY9" fmla="*/ 269345 h 1019204"/>
              <a:gd name="connsiteX10" fmla="*/ 28199 w 1540771"/>
              <a:gd name="connsiteY10" fmla="*/ 229975 h 1019204"/>
              <a:gd name="connsiteX11" fmla="*/ 53599 w 1540771"/>
              <a:gd name="connsiteY11" fmla="*/ 142345 h 1019204"/>
              <a:gd name="connsiteX12" fmla="*/ 24389 w 1540771"/>
              <a:gd name="connsiteY12" fmla="*/ 57255 h 1019204"/>
              <a:gd name="connsiteX13" fmla="*/ 198379 w 1540771"/>
              <a:gd name="connsiteY13" fmla="*/ 105 h 1019204"/>
              <a:gd name="connsiteX14" fmla="*/ 320299 w 1540771"/>
              <a:gd name="connsiteY14" fmla="*/ 42015 h 1019204"/>
              <a:gd name="connsiteX15" fmla="*/ 371099 w 1540771"/>
              <a:gd name="connsiteY15" fmla="*/ 1375 h 1019204"/>
              <a:gd name="connsiteX16" fmla="*/ 482859 w 1540771"/>
              <a:gd name="connsiteY16" fmla="*/ 26775 h 1019204"/>
              <a:gd name="connsiteX17" fmla="*/ 548899 w 1540771"/>
              <a:gd name="connsiteY17" fmla="*/ 45825 h 1019204"/>
              <a:gd name="connsiteX18" fmla="*/ 644149 w 1540771"/>
              <a:gd name="connsiteY18" fmla="*/ 118215 h 1019204"/>
              <a:gd name="connsiteX19" fmla="*/ 777499 w 1540771"/>
              <a:gd name="connsiteY19" fmla="*/ 182985 h 1019204"/>
              <a:gd name="connsiteX20" fmla="*/ 909579 w 1540771"/>
              <a:gd name="connsiteY20" fmla="*/ 246485 h 1019204"/>
              <a:gd name="connsiteX21" fmla="*/ 1032769 w 1540771"/>
              <a:gd name="connsiteY21" fmla="*/ 260455 h 1019204"/>
              <a:gd name="connsiteX22" fmla="*/ 1110239 w 1540771"/>
              <a:gd name="connsiteY22" fmla="*/ 260455 h 1019204"/>
              <a:gd name="connsiteX23" fmla="*/ 1366779 w 1540771"/>
              <a:gd name="connsiteY23" fmla="*/ 397615 h 1019204"/>
              <a:gd name="connsiteX24" fmla="*/ 1388369 w 1540771"/>
              <a:gd name="connsiteY24" fmla="*/ 384915 h 1019204"/>
              <a:gd name="connsiteX25" fmla="*/ 1462029 w 1540771"/>
              <a:gd name="connsiteY25" fmla="*/ 439525 h 1019204"/>
              <a:gd name="connsiteX26" fmla="*/ 1540769 w 1540771"/>
              <a:gd name="connsiteY26" fmla="*/ 506835 h 1019204"/>
              <a:gd name="connsiteX27" fmla="*/ 1459489 w 1540771"/>
              <a:gd name="connsiteY27" fmla="*/ 509375 h 1019204"/>
              <a:gd name="connsiteX28" fmla="*/ 1501399 w 1540771"/>
              <a:gd name="connsiteY28" fmla="*/ 553825 h 1019204"/>
              <a:gd name="connsiteX29" fmla="*/ 1526799 w 1540771"/>
              <a:gd name="connsiteY29" fmla="*/ 680825 h 1019204"/>
              <a:gd name="connsiteX30" fmla="*/ 1454409 w 1540771"/>
              <a:gd name="connsiteY30" fmla="*/ 772265 h 1019204"/>
              <a:gd name="connsiteX31" fmla="*/ 1255019 w 1540771"/>
              <a:gd name="connsiteY31" fmla="*/ 870055 h 1019204"/>
              <a:gd name="connsiteX32" fmla="*/ 923549 w 1540771"/>
              <a:gd name="connsiteY32" fmla="*/ 903075 h 1019204"/>
              <a:gd name="connsiteX33" fmla="*/ 504449 w 1540771"/>
              <a:gd name="connsiteY33" fmla="*/ 976735 h 1019204"/>
              <a:gd name="connsiteX34" fmla="*/ 39629 w 1540771"/>
              <a:gd name="connsiteY34" fmla="*/ 1003405 h 1019204"/>
              <a:gd name="connsiteX35" fmla="*/ 25659 w 1540771"/>
              <a:gd name="connsiteY35" fmla="*/ 732895 h 1019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540771" h="1019204">
                <a:moveTo>
                  <a:pt x="25659" y="732895"/>
                </a:moveTo>
                <a:cubicBezTo>
                  <a:pt x="27564" y="675957"/>
                  <a:pt x="51271" y="682095"/>
                  <a:pt x="51059" y="661775"/>
                </a:cubicBezTo>
                <a:cubicBezTo>
                  <a:pt x="50847" y="641455"/>
                  <a:pt x="23966" y="628967"/>
                  <a:pt x="24389" y="610975"/>
                </a:cubicBezTo>
                <a:cubicBezTo>
                  <a:pt x="24812" y="592983"/>
                  <a:pt x="52117" y="576050"/>
                  <a:pt x="53599" y="553825"/>
                </a:cubicBezTo>
                <a:cubicBezTo>
                  <a:pt x="55081" y="531600"/>
                  <a:pt x="34126" y="500485"/>
                  <a:pt x="33279" y="477625"/>
                </a:cubicBezTo>
                <a:cubicBezTo>
                  <a:pt x="32432" y="454765"/>
                  <a:pt x="47672" y="432752"/>
                  <a:pt x="48519" y="416665"/>
                </a:cubicBezTo>
                <a:cubicBezTo>
                  <a:pt x="49366" y="400578"/>
                  <a:pt x="35819" y="395710"/>
                  <a:pt x="38359" y="381105"/>
                </a:cubicBezTo>
                <a:cubicBezTo>
                  <a:pt x="40899" y="366500"/>
                  <a:pt x="60584" y="343428"/>
                  <a:pt x="63759" y="329035"/>
                </a:cubicBezTo>
                <a:cubicBezTo>
                  <a:pt x="66934" y="314642"/>
                  <a:pt x="55716" y="304693"/>
                  <a:pt x="57409" y="294745"/>
                </a:cubicBezTo>
                <a:cubicBezTo>
                  <a:pt x="59102" y="284797"/>
                  <a:pt x="78787" y="280140"/>
                  <a:pt x="73919" y="269345"/>
                </a:cubicBezTo>
                <a:cubicBezTo>
                  <a:pt x="69051" y="258550"/>
                  <a:pt x="31586" y="251142"/>
                  <a:pt x="28199" y="229975"/>
                </a:cubicBezTo>
                <a:cubicBezTo>
                  <a:pt x="24812" y="208808"/>
                  <a:pt x="54234" y="171132"/>
                  <a:pt x="53599" y="142345"/>
                </a:cubicBezTo>
                <a:cubicBezTo>
                  <a:pt x="52964" y="113558"/>
                  <a:pt x="259" y="80962"/>
                  <a:pt x="24389" y="57255"/>
                </a:cubicBezTo>
                <a:cubicBezTo>
                  <a:pt x="48519" y="33548"/>
                  <a:pt x="149061" y="2645"/>
                  <a:pt x="198379" y="105"/>
                </a:cubicBezTo>
                <a:cubicBezTo>
                  <a:pt x="247697" y="-2435"/>
                  <a:pt x="291512" y="41803"/>
                  <a:pt x="320299" y="42015"/>
                </a:cubicBezTo>
                <a:cubicBezTo>
                  <a:pt x="349086" y="42227"/>
                  <a:pt x="344006" y="3915"/>
                  <a:pt x="371099" y="1375"/>
                </a:cubicBezTo>
                <a:cubicBezTo>
                  <a:pt x="398192" y="-1165"/>
                  <a:pt x="453226" y="19367"/>
                  <a:pt x="482859" y="26775"/>
                </a:cubicBezTo>
                <a:cubicBezTo>
                  <a:pt x="512492" y="34183"/>
                  <a:pt x="522017" y="30585"/>
                  <a:pt x="548899" y="45825"/>
                </a:cubicBezTo>
                <a:cubicBezTo>
                  <a:pt x="575781" y="61065"/>
                  <a:pt x="606049" y="95355"/>
                  <a:pt x="644149" y="118215"/>
                </a:cubicBezTo>
                <a:cubicBezTo>
                  <a:pt x="682249" y="141075"/>
                  <a:pt x="777499" y="182985"/>
                  <a:pt x="777499" y="182985"/>
                </a:cubicBezTo>
                <a:cubicBezTo>
                  <a:pt x="821737" y="204363"/>
                  <a:pt x="867034" y="233573"/>
                  <a:pt x="909579" y="246485"/>
                </a:cubicBezTo>
                <a:cubicBezTo>
                  <a:pt x="952124" y="259397"/>
                  <a:pt x="999326" y="258127"/>
                  <a:pt x="1032769" y="260455"/>
                </a:cubicBezTo>
                <a:cubicBezTo>
                  <a:pt x="1066212" y="262783"/>
                  <a:pt x="1054571" y="237595"/>
                  <a:pt x="1110239" y="260455"/>
                </a:cubicBezTo>
                <a:cubicBezTo>
                  <a:pt x="1165907" y="283315"/>
                  <a:pt x="1320424" y="376872"/>
                  <a:pt x="1366779" y="397615"/>
                </a:cubicBezTo>
                <a:cubicBezTo>
                  <a:pt x="1413134" y="418358"/>
                  <a:pt x="1372494" y="377930"/>
                  <a:pt x="1388369" y="384915"/>
                </a:cubicBezTo>
                <a:cubicBezTo>
                  <a:pt x="1404244" y="391900"/>
                  <a:pt x="1436629" y="419205"/>
                  <a:pt x="1462029" y="439525"/>
                </a:cubicBezTo>
                <a:cubicBezTo>
                  <a:pt x="1487429" y="459845"/>
                  <a:pt x="1541192" y="495193"/>
                  <a:pt x="1540769" y="506835"/>
                </a:cubicBezTo>
                <a:cubicBezTo>
                  <a:pt x="1540346" y="518477"/>
                  <a:pt x="1466051" y="501543"/>
                  <a:pt x="1459489" y="509375"/>
                </a:cubicBezTo>
                <a:cubicBezTo>
                  <a:pt x="1452927" y="517207"/>
                  <a:pt x="1490181" y="525250"/>
                  <a:pt x="1501399" y="553825"/>
                </a:cubicBezTo>
                <a:cubicBezTo>
                  <a:pt x="1512617" y="582400"/>
                  <a:pt x="1534631" y="644418"/>
                  <a:pt x="1526799" y="680825"/>
                </a:cubicBezTo>
                <a:cubicBezTo>
                  <a:pt x="1518967" y="717232"/>
                  <a:pt x="1499706" y="740727"/>
                  <a:pt x="1454409" y="772265"/>
                </a:cubicBezTo>
                <a:cubicBezTo>
                  <a:pt x="1409112" y="803803"/>
                  <a:pt x="1343496" y="848253"/>
                  <a:pt x="1255019" y="870055"/>
                </a:cubicBezTo>
                <a:cubicBezTo>
                  <a:pt x="1166542" y="891857"/>
                  <a:pt x="1048644" y="885295"/>
                  <a:pt x="923549" y="903075"/>
                </a:cubicBezTo>
                <a:cubicBezTo>
                  <a:pt x="798454" y="920855"/>
                  <a:pt x="651769" y="960013"/>
                  <a:pt x="504449" y="976735"/>
                </a:cubicBezTo>
                <a:cubicBezTo>
                  <a:pt x="357129" y="993457"/>
                  <a:pt x="118581" y="1044892"/>
                  <a:pt x="39629" y="1003405"/>
                </a:cubicBezTo>
                <a:cubicBezTo>
                  <a:pt x="-39323" y="961918"/>
                  <a:pt x="23754" y="789833"/>
                  <a:pt x="25659" y="732895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Seisei HS"/>
          <p:cNvSpPr/>
          <p:nvPr/>
        </p:nvSpPr>
        <p:spPr>
          <a:xfrm rot="1255335">
            <a:off x="8222114" y="3083168"/>
            <a:ext cx="1531636" cy="2127859"/>
          </a:xfrm>
          <a:custGeom>
            <a:avLst/>
            <a:gdLst>
              <a:gd name="connsiteX0" fmla="*/ 280084 w 1258247"/>
              <a:gd name="connsiteY0" fmla="*/ 690644 h 1586982"/>
              <a:gd name="connsiteX1" fmla="*/ 349934 w 1258247"/>
              <a:gd name="connsiteY1" fmla="*/ 658894 h 1586982"/>
              <a:gd name="connsiteX2" fmla="*/ 368984 w 1258247"/>
              <a:gd name="connsiteY2" fmla="*/ 629684 h 1586982"/>
              <a:gd name="connsiteX3" fmla="*/ 384224 w 1258247"/>
              <a:gd name="connsiteY3" fmla="*/ 569994 h 1586982"/>
              <a:gd name="connsiteX4" fmla="*/ 445184 w 1258247"/>
              <a:gd name="connsiteY4" fmla="*/ 530624 h 1586982"/>
              <a:gd name="connsiteX5" fmla="*/ 471854 w 1258247"/>
              <a:gd name="connsiteY5" fmla="*/ 467124 h 1586982"/>
              <a:gd name="connsiteX6" fmla="*/ 487094 w 1258247"/>
              <a:gd name="connsiteY6" fmla="*/ 444264 h 1586982"/>
              <a:gd name="connsiteX7" fmla="*/ 545514 w 1258247"/>
              <a:gd name="connsiteY7" fmla="*/ 357904 h 1586982"/>
              <a:gd name="connsiteX8" fmla="*/ 614094 w 1258247"/>
              <a:gd name="connsiteY8" fmla="*/ 281704 h 1586982"/>
              <a:gd name="connsiteX9" fmla="*/ 695374 w 1258247"/>
              <a:gd name="connsiteY9" fmla="*/ 244874 h 1586982"/>
              <a:gd name="connsiteX10" fmla="*/ 743634 w 1258247"/>
              <a:gd name="connsiteY10" fmla="*/ 195344 h 1586982"/>
              <a:gd name="connsiteX11" fmla="*/ 800784 w 1258247"/>
              <a:gd name="connsiteY11" fmla="*/ 158514 h 1586982"/>
              <a:gd name="connsiteX12" fmla="*/ 871904 w 1258247"/>
              <a:gd name="connsiteY12" fmla="*/ 45484 h 1586982"/>
              <a:gd name="connsiteX13" fmla="*/ 925244 w 1258247"/>
              <a:gd name="connsiteY13" fmla="*/ 36594 h 1586982"/>
              <a:gd name="connsiteX14" fmla="*/ 965884 w 1258247"/>
              <a:gd name="connsiteY14" fmla="*/ 9924 h 1586982"/>
              <a:gd name="connsiteX15" fmla="*/ 1076374 w 1258247"/>
              <a:gd name="connsiteY15" fmla="*/ 11194 h 1586982"/>
              <a:gd name="connsiteX16" fmla="*/ 1067484 w 1258247"/>
              <a:gd name="connsiteY16" fmla="*/ 142004 h 1586982"/>
              <a:gd name="connsiteX17" fmla="*/ 1066214 w 1258247"/>
              <a:gd name="connsiteY17" fmla="*/ 222014 h 1586982"/>
              <a:gd name="connsiteX18" fmla="*/ 1150034 w 1258247"/>
              <a:gd name="connsiteY18" fmla="*/ 502684 h 1586982"/>
              <a:gd name="connsiteX19" fmla="*/ 1181784 w 1258247"/>
              <a:gd name="connsiteY19" fmla="*/ 724934 h 1586982"/>
              <a:gd name="connsiteX20" fmla="*/ 1200834 w 1258247"/>
              <a:gd name="connsiteY20" fmla="*/ 747794 h 1586982"/>
              <a:gd name="connsiteX21" fmla="*/ 1217344 w 1258247"/>
              <a:gd name="connsiteY21" fmla="*/ 844314 h 1586982"/>
              <a:gd name="connsiteX22" fmla="*/ 1249094 w 1258247"/>
              <a:gd name="connsiteY22" fmla="*/ 862094 h 1586982"/>
              <a:gd name="connsiteX23" fmla="*/ 1257984 w 1258247"/>
              <a:gd name="connsiteY23" fmla="*/ 886224 h 1586982"/>
              <a:gd name="connsiteX24" fmla="*/ 1241474 w 1258247"/>
              <a:gd name="connsiteY24" fmla="*/ 921784 h 1586982"/>
              <a:gd name="connsiteX25" fmla="*/ 1245284 w 1258247"/>
              <a:gd name="connsiteY25" fmla="*/ 966234 h 1586982"/>
              <a:gd name="connsiteX26" fmla="*/ 1200834 w 1258247"/>
              <a:gd name="connsiteY26" fmla="*/ 984014 h 1586982"/>
              <a:gd name="connsiteX27" fmla="*/ 1177974 w 1258247"/>
              <a:gd name="connsiteY27" fmla="*/ 1014494 h 1586982"/>
              <a:gd name="connsiteX28" fmla="*/ 1150034 w 1258247"/>
              <a:gd name="connsiteY28" fmla="*/ 1062754 h 1586982"/>
              <a:gd name="connsiteX29" fmla="*/ 1133524 w 1258247"/>
              <a:gd name="connsiteY29" fmla="*/ 1130064 h 1586982"/>
              <a:gd name="connsiteX30" fmla="*/ 1077644 w 1258247"/>
              <a:gd name="connsiteY30" fmla="*/ 1151654 h 1586982"/>
              <a:gd name="connsiteX31" fmla="*/ 1054784 w 1258247"/>
              <a:gd name="connsiteY31" fmla="*/ 1211344 h 1586982"/>
              <a:gd name="connsiteX32" fmla="*/ 1016684 w 1258247"/>
              <a:gd name="connsiteY32" fmla="*/ 1257064 h 1586982"/>
              <a:gd name="connsiteX33" fmla="*/ 946834 w 1258247"/>
              <a:gd name="connsiteY33" fmla="*/ 1338344 h 1586982"/>
              <a:gd name="connsiteX34" fmla="*/ 956994 w 1258247"/>
              <a:gd name="connsiteY34" fmla="*/ 1384064 h 1586982"/>
              <a:gd name="connsiteX35" fmla="*/ 904924 w 1258247"/>
              <a:gd name="connsiteY35" fmla="*/ 1365014 h 1586982"/>
              <a:gd name="connsiteX36" fmla="*/ 854124 w 1258247"/>
              <a:gd name="connsiteY36" fmla="*/ 1365014 h 1586982"/>
              <a:gd name="connsiteX37" fmla="*/ 812214 w 1258247"/>
              <a:gd name="connsiteY37" fmla="*/ 1398034 h 1586982"/>
              <a:gd name="connsiteX38" fmla="*/ 772844 w 1258247"/>
              <a:gd name="connsiteY38" fmla="*/ 1419624 h 1586982"/>
              <a:gd name="connsiteX39" fmla="*/ 756334 w 1258247"/>
              <a:gd name="connsiteY39" fmla="*/ 1451374 h 1586982"/>
              <a:gd name="connsiteX40" fmla="*/ 723314 w 1258247"/>
              <a:gd name="connsiteY40" fmla="*/ 1556784 h 1586982"/>
              <a:gd name="connsiteX41" fmla="*/ 546784 w 1258247"/>
              <a:gd name="connsiteY41" fmla="*/ 1565674 h 1586982"/>
              <a:gd name="connsiteX42" fmla="*/ 240714 w 1258247"/>
              <a:gd name="connsiteY42" fmla="*/ 1296434 h 1586982"/>
              <a:gd name="connsiteX43" fmla="*/ 684 w 1258247"/>
              <a:gd name="connsiteY43" fmla="*/ 867174 h 1586982"/>
              <a:gd name="connsiteX44" fmla="*/ 172134 w 1258247"/>
              <a:gd name="connsiteY44" fmla="*/ 709694 h 1586982"/>
              <a:gd name="connsiteX45" fmla="*/ 280084 w 1258247"/>
              <a:gd name="connsiteY45" fmla="*/ 690644 h 1586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1258247" h="1586982">
                <a:moveTo>
                  <a:pt x="280084" y="690644"/>
                </a:moveTo>
                <a:cubicBezTo>
                  <a:pt x="309717" y="682177"/>
                  <a:pt x="335117" y="669054"/>
                  <a:pt x="349934" y="658894"/>
                </a:cubicBezTo>
                <a:cubicBezTo>
                  <a:pt x="364751" y="648734"/>
                  <a:pt x="363269" y="644501"/>
                  <a:pt x="368984" y="629684"/>
                </a:cubicBezTo>
                <a:cubicBezTo>
                  <a:pt x="374699" y="614867"/>
                  <a:pt x="371524" y="586504"/>
                  <a:pt x="384224" y="569994"/>
                </a:cubicBezTo>
                <a:cubicBezTo>
                  <a:pt x="396924" y="553484"/>
                  <a:pt x="430579" y="547769"/>
                  <a:pt x="445184" y="530624"/>
                </a:cubicBezTo>
                <a:cubicBezTo>
                  <a:pt x="459789" y="513479"/>
                  <a:pt x="464869" y="481517"/>
                  <a:pt x="471854" y="467124"/>
                </a:cubicBezTo>
                <a:cubicBezTo>
                  <a:pt x="478839" y="452731"/>
                  <a:pt x="487094" y="444264"/>
                  <a:pt x="487094" y="444264"/>
                </a:cubicBezTo>
                <a:cubicBezTo>
                  <a:pt x="499371" y="426061"/>
                  <a:pt x="524347" y="384997"/>
                  <a:pt x="545514" y="357904"/>
                </a:cubicBezTo>
                <a:cubicBezTo>
                  <a:pt x="566681" y="330811"/>
                  <a:pt x="589117" y="300542"/>
                  <a:pt x="614094" y="281704"/>
                </a:cubicBezTo>
                <a:cubicBezTo>
                  <a:pt x="639071" y="262866"/>
                  <a:pt x="673784" y="259267"/>
                  <a:pt x="695374" y="244874"/>
                </a:cubicBezTo>
                <a:cubicBezTo>
                  <a:pt x="716964" y="230481"/>
                  <a:pt x="726066" y="209737"/>
                  <a:pt x="743634" y="195344"/>
                </a:cubicBezTo>
                <a:cubicBezTo>
                  <a:pt x="761202" y="180951"/>
                  <a:pt x="779406" y="183491"/>
                  <a:pt x="800784" y="158514"/>
                </a:cubicBezTo>
                <a:cubicBezTo>
                  <a:pt x="822162" y="133537"/>
                  <a:pt x="851161" y="65804"/>
                  <a:pt x="871904" y="45484"/>
                </a:cubicBezTo>
                <a:cubicBezTo>
                  <a:pt x="892647" y="25164"/>
                  <a:pt x="909581" y="42521"/>
                  <a:pt x="925244" y="36594"/>
                </a:cubicBezTo>
                <a:cubicBezTo>
                  <a:pt x="940907" y="30667"/>
                  <a:pt x="940696" y="14157"/>
                  <a:pt x="965884" y="9924"/>
                </a:cubicBezTo>
                <a:cubicBezTo>
                  <a:pt x="991072" y="5691"/>
                  <a:pt x="1059441" y="-10819"/>
                  <a:pt x="1076374" y="11194"/>
                </a:cubicBezTo>
                <a:cubicBezTo>
                  <a:pt x="1093307" y="33207"/>
                  <a:pt x="1069177" y="106868"/>
                  <a:pt x="1067484" y="142004"/>
                </a:cubicBezTo>
                <a:cubicBezTo>
                  <a:pt x="1065791" y="177140"/>
                  <a:pt x="1052456" y="161901"/>
                  <a:pt x="1066214" y="222014"/>
                </a:cubicBezTo>
                <a:cubicBezTo>
                  <a:pt x="1079972" y="282127"/>
                  <a:pt x="1130772" y="418864"/>
                  <a:pt x="1150034" y="502684"/>
                </a:cubicBezTo>
                <a:cubicBezTo>
                  <a:pt x="1169296" y="586504"/>
                  <a:pt x="1173317" y="684082"/>
                  <a:pt x="1181784" y="724934"/>
                </a:cubicBezTo>
                <a:cubicBezTo>
                  <a:pt x="1190251" y="765786"/>
                  <a:pt x="1194907" y="727897"/>
                  <a:pt x="1200834" y="747794"/>
                </a:cubicBezTo>
                <a:cubicBezTo>
                  <a:pt x="1206761" y="767691"/>
                  <a:pt x="1209301" y="825264"/>
                  <a:pt x="1217344" y="844314"/>
                </a:cubicBezTo>
                <a:cubicBezTo>
                  <a:pt x="1225387" y="863364"/>
                  <a:pt x="1242321" y="855109"/>
                  <a:pt x="1249094" y="862094"/>
                </a:cubicBezTo>
                <a:cubicBezTo>
                  <a:pt x="1255867" y="869079"/>
                  <a:pt x="1259254" y="876276"/>
                  <a:pt x="1257984" y="886224"/>
                </a:cubicBezTo>
                <a:cubicBezTo>
                  <a:pt x="1256714" y="896172"/>
                  <a:pt x="1243591" y="908449"/>
                  <a:pt x="1241474" y="921784"/>
                </a:cubicBezTo>
                <a:cubicBezTo>
                  <a:pt x="1239357" y="935119"/>
                  <a:pt x="1252057" y="955862"/>
                  <a:pt x="1245284" y="966234"/>
                </a:cubicBezTo>
                <a:cubicBezTo>
                  <a:pt x="1238511" y="976606"/>
                  <a:pt x="1212052" y="975971"/>
                  <a:pt x="1200834" y="984014"/>
                </a:cubicBezTo>
                <a:cubicBezTo>
                  <a:pt x="1189616" y="992057"/>
                  <a:pt x="1186441" y="1001371"/>
                  <a:pt x="1177974" y="1014494"/>
                </a:cubicBezTo>
                <a:cubicBezTo>
                  <a:pt x="1169507" y="1027617"/>
                  <a:pt x="1157442" y="1043492"/>
                  <a:pt x="1150034" y="1062754"/>
                </a:cubicBezTo>
                <a:cubicBezTo>
                  <a:pt x="1142626" y="1082016"/>
                  <a:pt x="1145589" y="1115248"/>
                  <a:pt x="1133524" y="1130064"/>
                </a:cubicBezTo>
                <a:cubicBezTo>
                  <a:pt x="1121459" y="1144880"/>
                  <a:pt x="1090767" y="1138107"/>
                  <a:pt x="1077644" y="1151654"/>
                </a:cubicBezTo>
                <a:cubicBezTo>
                  <a:pt x="1064521" y="1165201"/>
                  <a:pt x="1064944" y="1193776"/>
                  <a:pt x="1054784" y="1211344"/>
                </a:cubicBezTo>
                <a:cubicBezTo>
                  <a:pt x="1044624" y="1228912"/>
                  <a:pt x="1034676" y="1235897"/>
                  <a:pt x="1016684" y="1257064"/>
                </a:cubicBezTo>
                <a:cubicBezTo>
                  <a:pt x="998692" y="1278231"/>
                  <a:pt x="956782" y="1317177"/>
                  <a:pt x="946834" y="1338344"/>
                </a:cubicBezTo>
                <a:cubicBezTo>
                  <a:pt x="936886" y="1359511"/>
                  <a:pt x="963979" y="1379619"/>
                  <a:pt x="956994" y="1384064"/>
                </a:cubicBezTo>
                <a:cubicBezTo>
                  <a:pt x="950009" y="1388509"/>
                  <a:pt x="922069" y="1368189"/>
                  <a:pt x="904924" y="1365014"/>
                </a:cubicBezTo>
                <a:cubicBezTo>
                  <a:pt x="887779" y="1361839"/>
                  <a:pt x="869576" y="1359511"/>
                  <a:pt x="854124" y="1365014"/>
                </a:cubicBezTo>
                <a:cubicBezTo>
                  <a:pt x="838672" y="1370517"/>
                  <a:pt x="825761" y="1388932"/>
                  <a:pt x="812214" y="1398034"/>
                </a:cubicBezTo>
                <a:cubicBezTo>
                  <a:pt x="798667" y="1407136"/>
                  <a:pt x="782157" y="1410734"/>
                  <a:pt x="772844" y="1419624"/>
                </a:cubicBezTo>
                <a:cubicBezTo>
                  <a:pt x="763531" y="1428514"/>
                  <a:pt x="764589" y="1428514"/>
                  <a:pt x="756334" y="1451374"/>
                </a:cubicBezTo>
                <a:cubicBezTo>
                  <a:pt x="748079" y="1474234"/>
                  <a:pt x="758239" y="1537734"/>
                  <a:pt x="723314" y="1556784"/>
                </a:cubicBezTo>
                <a:cubicBezTo>
                  <a:pt x="688389" y="1575834"/>
                  <a:pt x="627217" y="1609066"/>
                  <a:pt x="546784" y="1565674"/>
                </a:cubicBezTo>
                <a:cubicBezTo>
                  <a:pt x="466351" y="1522282"/>
                  <a:pt x="331731" y="1412851"/>
                  <a:pt x="240714" y="1296434"/>
                </a:cubicBezTo>
                <a:cubicBezTo>
                  <a:pt x="149697" y="1180017"/>
                  <a:pt x="12114" y="964964"/>
                  <a:pt x="684" y="867174"/>
                </a:cubicBezTo>
                <a:cubicBezTo>
                  <a:pt x="-10746" y="769384"/>
                  <a:pt x="124086" y="739751"/>
                  <a:pt x="172134" y="709694"/>
                </a:cubicBezTo>
                <a:cubicBezTo>
                  <a:pt x="220182" y="679637"/>
                  <a:pt x="250451" y="699111"/>
                  <a:pt x="280084" y="690644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City Hall"/>
          <p:cNvSpPr/>
          <p:nvPr/>
        </p:nvSpPr>
        <p:spPr>
          <a:xfrm rot="15928391">
            <a:off x="6892003" y="3148593"/>
            <a:ext cx="1598105" cy="1429835"/>
          </a:xfrm>
          <a:custGeom>
            <a:avLst/>
            <a:gdLst>
              <a:gd name="connsiteX0" fmla="*/ 599040 w 871202"/>
              <a:gd name="connsiteY0" fmla="*/ 34359 h 1066388"/>
              <a:gd name="connsiteX1" fmla="*/ 550780 w 871202"/>
              <a:gd name="connsiteY1" fmla="*/ 88969 h 1066388"/>
              <a:gd name="connsiteX2" fmla="*/ 505060 w 871202"/>
              <a:gd name="connsiteY2" fmla="*/ 72459 h 1066388"/>
              <a:gd name="connsiteX3" fmla="*/ 418700 w 871202"/>
              <a:gd name="connsiteY3" fmla="*/ 81349 h 1066388"/>
              <a:gd name="connsiteX4" fmla="*/ 406000 w 871202"/>
              <a:gd name="connsiteY4" fmla="*/ 119449 h 1066388"/>
              <a:gd name="connsiteX5" fmla="*/ 371710 w 871202"/>
              <a:gd name="connsiteY5" fmla="*/ 120719 h 1066388"/>
              <a:gd name="connsiteX6" fmla="*/ 333610 w 871202"/>
              <a:gd name="connsiteY6" fmla="*/ 146119 h 1066388"/>
              <a:gd name="connsiteX7" fmla="*/ 301860 w 871202"/>
              <a:gd name="connsiteY7" fmla="*/ 123259 h 1066388"/>
              <a:gd name="connsiteX8" fmla="*/ 268840 w 871202"/>
              <a:gd name="connsiteY8" fmla="*/ 115639 h 1066388"/>
              <a:gd name="connsiteX9" fmla="*/ 249790 w 871202"/>
              <a:gd name="connsiteY9" fmla="*/ 66109 h 1066388"/>
              <a:gd name="connsiteX10" fmla="*/ 220580 w 871202"/>
              <a:gd name="connsiteY10" fmla="*/ 43249 h 1066388"/>
              <a:gd name="connsiteX11" fmla="*/ 185020 w 871202"/>
              <a:gd name="connsiteY11" fmla="*/ 36899 h 1066388"/>
              <a:gd name="connsiteX12" fmla="*/ 163430 w 871202"/>
              <a:gd name="connsiteY12" fmla="*/ 69 h 1066388"/>
              <a:gd name="connsiteX13" fmla="*/ 96120 w 871202"/>
              <a:gd name="connsiteY13" fmla="*/ 29279 h 1066388"/>
              <a:gd name="connsiteX14" fmla="*/ 96120 w 871202"/>
              <a:gd name="connsiteY14" fmla="*/ 85159 h 1066388"/>
              <a:gd name="connsiteX15" fmla="*/ 118980 w 871202"/>
              <a:gd name="connsiteY15" fmla="*/ 108019 h 1066388"/>
              <a:gd name="connsiteX16" fmla="*/ 164700 w 871202"/>
              <a:gd name="connsiteY16" fmla="*/ 208349 h 1066388"/>
              <a:gd name="connsiteX17" fmla="*/ 145650 w 871202"/>
              <a:gd name="connsiteY17" fmla="*/ 233749 h 1066388"/>
              <a:gd name="connsiteX18" fmla="*/ 160890 w 871202"/>
              <a:gd name="connsiteY18" fmla="*/ 312489 h 1066388"/>
              <a:gd name="connsiteX19" fmla="*/ 106280 w 871202"/>
              <a:gd name="connsiteY19" fmla="*/ 368369 h 1066388"/>
              <a:gd name="connsiteX20" fmla="*/ 42780 w 871202"/>
              <a:gd name="connsiteY20" fmla="*/ 292169 h 1066388"/>
              <a:gd name="connsiteX21" fmla="*/ 7220 w 871202"/>
              <a:gd name="connsiteY21" fmla="*/ 318839 h 1066388"/>
              <a:gd name="connsiteX22" fmla="*/ 3410 w 871202"/>
              <a:gd name="connsiteY22" fmla="*/ 424249 h 1066388"/>
              <a:gd name="connsiteX23" fmla="*/ 46590 w 871202"/>
              <a:gd name="connsiteY23" fmla="*/ 533469 h 1066388"/>
              <a:gd name="connsiteX24" fmla="*/ 32620 w 871202"/>
              <a:gd name="connsiteY24" fmla="*/ 636339 h 1066388"/>
              <a:gd name="connsiteX25" fmla="*/ 28810 w 871202"/>
              <a:gd name="connsiteY25" fmla="*/ 787469 h 1066388"/>
              <a:gd name="connsiteX26" fmla="*/ 82150 w 871202"/>
              <a:gd name="connsiteY26" fmla="*/ 781119 h 1066388"/>
              <a:gd name="connsiteX27" fmla="*/ 83420 w 871202"/>
              <a:gd name="connsiteY27" fmla="*/ 811599 h 1066388"/>
              <a:gd name="connsiteX28" fmla="*/ 52940 w 871202"/>
              <a:gd name="connsiteY28" fmla="*/ 897959 h 1066388"/>
              <a:gd name="connsiteX29" fmla="*/ 49130 w 871202"/>
              <a:gd name="connsiteY29" fmla="*/ 997019 h 1066388"/>
              <a:gd name="connsiteX30" fmla="*/ 85960 w 871202"/>
              <a:gd name="connsiteY30" fmla="*/ 984319 h 1066388"/>
              <a:gd name="connsiteX31" fmla="*/ 117710 w 871202"/>
              <a:gd name="connsiteY31" fmla="*/ 1007179 h 1066388"/>
              <a:gd name="connsiteX32" fmla="*/ 140570 w 871202"/>
              <a:gd name="connsiteY32" fmla="*/ 976699 h 1066388"/>
              <a:gd name="connsiteX33" fmla="*/ 247250 w 871202"/>
              <a:gd name="connsiteY33" fmla="*/ 979239 h 1066388"/>
              <a:gd name="connsiteX34" fmla="*/ 279000 w 871202"/>
              <a:gd name="connsiteY34" fmla="*/ 1023689 h 1066388"/>
              <a:gd name="connsiteX35" fmla="*/ 314560 w 871202"/>
              <a:gd name="connsiteY35" fmla="*/ 1028769 h 1066388"/>
              <a:gd name="connsiteX36" fmla="*/ 341230 w 871202"/>
              <a:gd name="connsiteY36" fmla="*/ 1014799 h 1066388"/>
              <a:gd name="connsiteX37" fmla="*/ 404730 w 871202"/>
              <a:gd name="connsiteY37" fmla="*/ 1051629 h 1066388"/>
              <a:gd name="connsiteX38" fmla="*/ 459340 w 871202"/>
              <a:gd name="connsiteY38" fmla="*/ 1060519 h 1066388"/>
              <a:gd name="connsiteX39" fmla="*/ 713340 w 871202"/>
              <a:gd name="connsiteY39" fmla="*/ 965269 h 1066388"/>
              <a:gd name="connsiteX40" fmla="*/ 864470 w 871202"/>
              <a:gd name="connsiteY40" fmla="*/ 209619 h 1066388"/>
              <a:gd name="connsiteX41" fmla="*/ 818750 w 871202"/>
              <a:gd name="connsiteY41" fmla="*/ 90239 h 1066388"/>
              <a:gd name="connsiteX42" fmla="*/ 599040 w 871202"/>
              <a:gd name="connsiteY42" fmla="*/ 34359 h 1066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871202" h="1066388">
                <a:moveTo>
                  <a:pt x="599040" y="34359"/>
                </a:moveTo>
                <a:cubicBezTo>
                  <a:pt x="554378" y="34147"/>
                  <a:pt x="566443" y="82619"/>
                  <a:pt x="550780" y="88969"/>
                </a:cubicBezTo>
                <a:cubicBezTo>
                  <a:pt x="535117" y="95319"/>
                  <a:pt x="527073" y="73729"/>
                  <a:pt x="505060" y="72459"/>
                </a:cubicBezTo>
                <a:cubicBezTo>
                  <a:pt x="483047" y="71189"/>
                  <a:pt x="435210" y="73517"/>
                  <a:pt x="418700" y="81349"/>
                </a:cubicBezTo>
                <a:cubicBezTo>
                  <a:pt x="402190" y="89181"/>
                  <a:pt x="413832" y="112887"/>
                  <a:pt x="406000" y="119449"/>
                </a:cubicBezTo>
                <a:cubicBezTo>
                  <a:pt x="398168" y="126011"/>
                  <a:pt x="383775" y="116274"/>
                  <a:pt x="371710" y="120719"/>
                </a:cubicBezTo>
                <a:cubicBezTo>
                  <a:pt x="359645" y="125164"/>
                  <a:pt x="345252" y="145696"/>
                  <a:pt x="333610" y="146119"/>
                </a:cubicBezTo>
                <a:cubicBezTo>
                  <a:pt x="321968" y="146542"/>
                  <a:pt x="312655" y="128339"/>
                  <a:pt x="301860" y="123259"/>
                </a:cubicBezTo>
                <a:cubicBezTo>
                  <a:pt x="291065" y="118179"/>
                  <a:pt x="277518" y="125164"/>
                  <a:pt x="268840" y="115639"/>
                </a:cubicBezTo>
                <a:cubicBezTo>
                  <a:pt x="260162" y="106114"/>
                  <a:pt x="257833" y="78174"/>
                  <a:pt x="249790" y="66109"/>
                </a:cubicBezTo>
                <a:cubicBezTo>
                  <a:pt x="241747" y="54044"/>
                  <a:pt x="231375" y="48117"/>
                  <a:pt x="220580" y="43249"/>
                </a:cubicBezTo>
                <a:cubicBezTo>
                  <a:pt x="209785" y="38381"/>
                  <a:pt x="194545" y="44096"/>
                  <a:pt x="185020" y="36899"/>
                </a:cubicBezTo>
                <a:cubicBezTo>
                  <a:pt x="175495" y="29702"/>
                  <a:pt x="178247" y="1339"/>
                  <a:pt x="163430" y="69"/>
                </a:cubicBezTo>
                <a:cubicBezTo>
                  <a:pt x="148613" y="-1201"/>
                  <a:pt x="107338" y="15097"/>
                  <a:pt x="96120" y="29279"/>
                </a:cubicBezTo>
                <a:cubicBezTo>
                  <a:pt x="84902" y="43461"/>
                  <a:pt x="92310" y="72036"/>
                  <a:pt x="96120" y="85159"/>
                </a:cubicBezTo>
                <a:cubicBezTo>
                  <a:pt x="99930" y="98282"/>
                  <a:pt x="107550" y="87487"/>
                  <a:pt x="118980" y="108019"/>
                </a:cubicBezTo>
                <a:cubicBezTo>
                  <a:pt x="130410" y="128551"/>
                  <a:pt x="160255" y="187394"/>
                  <a:pt x="164700" y="208349"/>
                </a:cubicBezTo>
                <a:cubicBezTo>
                  <a:pt x="169145" y="229304"/>
                  <a:pt x="146285" y="216392"/>
                  <a:pt x="145650" y="233749"/>
                </a:cubicBezTo>
                <a:cubicBezTo>
                  <a:pt x="145015" y="251106"/>
                  <a:pt x="167452" y="290052"/>
                  <a:pt x="160890" y="312489"/>
                </a:cubicBezTo>
                <a:cubicBezTo>
                  <a:pt x="154328" y="334926"/>
                  <a:pt x="125965" y="371756"/>
                  <a:pt x="106280" y="368369"/>
                </a:cubicBezTo>
                <a:cubicBezTo>
                  <a:pt x="86595" y="364982"/>
                  <a:pt x="59290" y="300424"/>
                  <a:pt x="42780" y="292169"/>
                </a:cubicBezTo>
                <a:cubicBezTo>
                  <a:pt x="26270" y="283914"/>
                  <a:pt x="13782" y="296826"/>
                  <a:pt x="7220" y="318839"/>
                </a:cubicBezTo>
                <a:cubicBezTo>
                  <a:pt x="658" y="340852"/>
                  <a:pt x="-3152" y="388477"/>
                  <a:pt x="3410" y="424249"/>
                </a:cubicBezTo>
                <a:cubicBezTo>
                  <a:pt x="9972" y="460021"/>
                  <a:pt x="41722" y="498121"/>
                  <a:pt x="46590" y="533469"/>
                </a:cubicBezTo>
                <a:cubicBezTo>
                  <a:pt x="51458" y="568817"/>
                  <a:pt x="35583" y="594006"/>
                  <a:pt x="32620" y="636339"/>
                </a:cubicBezTo>
                <a:cubicBezTo>
                  <a:pt x="29657" y="678672"/>
                  <a:pt x="20555" y="763339"/>
                  <a:pt x="28810" y="787469"/>
                </a:cubicBezTo>
                <a:cubicBezTo>
                  <a:pt x="37065" y="811599"/>
                  <a:pt x="73048" y="777097"/>
                  <a:pt x="82150" y="781119"/>
                </a:cubicBezTo>
                <a:cubicBezTo>
                  <a:pt x="91252" y="785141"/>
                  <a:pt x="88288" y="792126"/>
                  <a:pt x="83420" y="811599"/>
                </a:cubicBezTo>
                <a:cubicBezTo>
                  <a:pt x="78552" y="831072"/>
                  <a:pt x="58655" y="867056"/>
                  <a:pt x="52940" y="897959"/>
                </a:cubicBezTo>
                <a:cubicBezTo>
                  <a:pt x="47225" y="928862"/>
                  <a:pt x="43627" y="982626"/>
                  <a:pt x="49130" y="997019"/>
                </a:cubicBezTo>
                <a:cubicBezTo>
                  <a:pt x="54633" y="1011412"/>
                  <a:pt x="74530" y="982626"/>
                  <a:pt x="85960" y="984319"/>
                </a:cubicBezTo>
                <a:cubicBezTo>
                  <a:pt x="97390" y="986012"/>
                  <a:pt x="108608" y="1008449"/>
                  <a:pt x="117710" y="1007179"/>
                </a:cubicBezTo>
                <a:cubicBezTo>
                  <a:pt x="126812" y="1005909"/>
                  <a:pt x="118980" y="981356"/>
                  <a:pt x="140570" y="976699"/>
                </a:cubicBezTo>
                <a:cubicBezTo>
                  <a:pt x="162160" y="972042"/>
                  <a:pt x="224178" y="971407"/>
                  <a:pt x="247250" y="979239"/>
                </a:cubicBezTo>
                <a:cubicBezTo>
                  <a:pt x="270322" y="987071"/>
                  <a:pt x="267782" y="1015434"/>
                  <a:pt x="279000" y="1023689"/>
                </a:cubicBezTo>
                <a:cubicBezTo>
                  <a:pt x="290218" y="1031944"/>
                  <a:pt x="304189" y="1030251"/>
                  <a:pt x="314560" y="1028769"/>
                </a:cubicBezTo>
                <a:cubicBezTo>
                  <a:pt x="324931" y="1027287"/>
                  <a:pt x="326202" y="1010989"/>
                  <a:pt x="341230" y="1014799"/>
                </a:cubicBezTo>
                <a:cubicBezTo>
                  <a:pt x="356258" y="1018609"/>
                  <a:pt x="385045" y="1044009"/>
                  <a:pt x="404730" y="1051629"/>
                </a:cubicBezTo>
                <a:cubicBezTo>
                  <a:pt x="424415" y="1059249"/>
                  <a:pt x="407905" y="1074912"/>
                  <a:pt x="459340" y="1060519"/>
                </a:cubicBezTo>
                <a:cubicBezTo>
                  <a:pt x="510775" y="1046126"/>
                  <a:pt x="645818" y="1107086"/>
                  <a:pt x="713340" y="965269"/>
                </a:cubicBezTo>
                <a:cubicBezTo>
                  <a:pt x="780862" y="823452"/>
                  <a:pt x="846902" y="355457"/>
                  <a:pt x="864470" y="209619"/>
                </a:cubicBezTo>
                <a:cubicBezTo>
                  <a:pt x="882038" y="63781"/>
                  <a:pt x="864682" y="117756"/>
                  <a:pt x="818750" y="90239"/>
                </a:cubicBezTo>
                <a:cubicBezTo>
                  <a:pt x="772818" y="62722"/>
                  <a:pt x="643702" y="34571"/>
                  <a:pt x="599040" y="34359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ngeji Lake"/>
          <p:cNvSpPr/>
          <p:nvPr/>
        </p:nvSpPr>
        <p:spPr>
          <a:xfrm rot="16967553">
            <a:off x="6262644" y="2218709"/>
            <a:ext cx="1598105" cy="1429835"/>
          </a:xfrm>
          <a:custGeom>
            <a:avLst/>
            <a:gdLst>
              <a:gd name="connsiteX0" fmla="*/ 599040 w 871202"/>
              <a:gd name="connsiteY0" fmla="*/ 34359 h 1066388"/>
              <a:gd name="connsiteX1" fmla="*/ 550780 w 871202"/>
              <a:gd name="connsiteY1" fmla="*/ 88969 h 1066388"/>
              <a:gd name="connsiteX2" fmla="*/ 505060 w 871202"/>
              <a:gd name="connsiteY2" fmla="*/ 72459 h 1066388"/>
              <a:gd name="connsiteX3" fmla="*/ 418700 w 871202"/>
              <a:gd name="connsiteY3" fmla="*/ 81349 h 1066388"/>
              <a:gd name="connsiteX4" fmla="*/ 406000 w 871202"/>
              <a:gd name="connsiteY4" fmla="*/ 119449 h 1066388"/>
              <a:gd name="connsiteX5" fmla="*/ 371710 w 871202"/>
              <a:gd name="connsiteY5" fmla="*/ 120719 h 1066388"/>
              <a:gd name="connsiteX6" fmla="*/ 333610 w 871202"/>
              <a:gd name="connsiteY6" fmla="*/ 146119 h 1066388"/>
              <a:gd name="connsiteX7" fmla="*/ 301860 w 871202"/>
              <a:gd name="connsiteY7" fmla="*/ 123259 h 1066388"/>
              <a:gd name="connsiteX8" fmla="*/ 268840 w 871202"/>
              <a:gd name="connsiteY8" fmla="*/ 115639 h 1066388"/>
              <a:gd name="connsiteX9" fmla="*/ 249790 w 871202"/>
              <a:gd name="connsiteY9" fmla="*/ 66109 h 1066388"/>
              <a:gd name="connsiteX10" fmla="*/ 220580 w 871202"/>
              <a:gd name="connsiteY10" fmla="*/ 43249 h 1066388"/>
              <a:gd name="connsiteX11" fmla="*/ 185020 w 871202"/>
              <a:gd name="connsiteY11" fmla="*/ 36899 h 1066388"/>
              <a:gd name="connsiteX12" fmla="*/ 163430 w 871202"/>
              <a:gd name="connsiteY12" fmla="*/ 69 h 1066388"/>
              <a:gd name="connsiteX13" fmla="*/ 96120 w 871202"/>
              <a:gd name="connsiteY13" fmla="*/ 29279 h 1066388"/>
              <a:gd name="connsiteX14" fmla="*/ 96120 w 871202"/>
              <a:gd name="connsiteY14" fmla="*/ 85159 h 1066388"/>
              <a:gd name="connsiteX15" fmla="*/ 118980 w 871202"/>
              <a:gd name="connsiteY15" fmla="*/ 108019 h 1066388"/>
              <a:gd name="connsiteX16" fmla="*/ 164700 w 871202"/>
              <a:gd name="connsiteY16" fmla="*/ 208349 h 1066388"/>
              <a:gd name="connsiteX17" fmla="*/ 145650 w 871202"/>
              <a:gd name="connsiteY17" fmla="*/ 233749 h 1066388"/>
              <a:gd name="connsiteX18" fmla="*/ 160890 w 871202"/>
              <a:gd name="connsiteY18" fmla="*/ 312489 h 1066388"/>
              <a:gd name="connsiteX19" fmla="*/ 106280 w 871202"/>
              <a:gd name="connsiteY19" fmla="*/ 368369 h 1066388"/>
              <a:gd name="connsiteX20" fmla="*/ 42780 w 871202"/>
              <a:gd name="connsiteY20" fmla="*/ 292169 h 1066388"/>
              <a:gd name="connsiteX21" fmla="*/ 7220 w 871202"/>
              <a:gd name="connsiteY21" fmla="*/ 318839 h 1066388"/>
              <a:gd name="connsiteX22" fmla="*/ 3410 w 871202"/>
              <a:gd name="connsiteY22" fmla="*/ 424249 h 1066388"/>
              <a:gd name="connsiteX23" fmla="*/ 46590 w 871202"/>
              <a:gd name="connsiteY23" fmla="*/ 533469 h 1066388"/>
              <a:gd name="connsiteX24" fmla="*/ 32620 w 871202"/>
              <a:gd name="connsiteY24" fmla="*/ 636339 h 1066388"/>
              <a:gd name="connsiteX25" fmla="*/ 28810 w 871202"/>
              <a:gd name="connsiteY25" fmla="*/ 787469 h 1066388"/>
              <a:gd name="connsiteX26" fmla="*/ 82150 w 871202"/>
              <a:gd name="connsiteY26" fmla="*/ 781119 h 1066388"/>
              <a:gd name="connsiteX27" fmla="*/ 83420 w 871202"/>
              <a:gd name="connsiteY27" fmla="*/ 811599 h 1066388"/>
              <a:gd name="connsiteX28" fmla="*/ 52940 w 871202"/>
              <a:gd name="connsiteY28" fmla="*/ 897959 h 1066388"/>
              <a:gd name="connsiteX29" fmla="*/ 49130 w 871202"/>
              <a:gd name="connsiteY29" fmla="*/ 997019 h 1066388"/>
              <a:gd name="connsiteX30" fmla="*/ 85960 w 871202"/>
              <a:gd name="connsiteY30" fmla="*/ 984319 h 1066388"/>
              <a:gd name="connsiteX31" fmla="*/ 117710 w 871202"/>
              <a:gd name="connsiteY31" fmla="*/ 1007179 h 1066388"/>
              <a:gd name="connsiteX32" fmla="*/ 140570 w 871202"/>
              <a:gd name="connsiteY32" fmla="*/ 976699 h 1066388"/>
              <a:gd name="connsiteX33" fmla="*/ 247250 w 871202"/>
              <a:gd name="connsiteY33" fmla="*/ 979239 h 1066388"/>
              <a:gd name="connsiteX34" fmla="*/ 279000 w 871202"/>
              <a:gd name="connsiteY34" fmla="*/ 1023689 h 1066388"/>
              <a:gd name="connsiteX35" fmla="*/ 314560 w 871202"/>
              <a:gd name="connsiteY35" fmla="*/ 1028769 h 1066388"/>
              <a:gd name="connsiteX36" fmla="*/ 341230 w 871202"/>
              <a:gd name="connsiteY36" fmla="*/ 1014799 h 1066388"/>
              <a:gd name="connsiteX37" fmla="*/ 404730 w 871202"/>
              <a:gd name="connsiteY37" fmla="*/ 1051629 h 1066388"/>
              <a:gd name="connsiteX38" fmla="*/ 459340 w 871202"/>
              <a:gd name="connsiteY38" fmla="*/ 1060519 h 1066388"/>
              <a:gd name="connsiteX39" fmla="*/ 713340 w 871202"/>
              <a:gd name="connsiteY39" fmla="*/ 965269 h 1066388"/>
              <a:gd name="connsiteX40" fmla="*/ 864470 w 871202"/>
              <a:gd name="connsiteY40" fmla="*/ 209619 h 1066388"/>
              <a:gd name="connsiteX41" fmla="*/ 818750 w 871202"/>
              <a:gd name="connsiteY41" fmla="*/ 90239 h 1066388"/>
              <a:gd name="connsiteX42" fmla="*/ 599040 w 871202"/>
              <a:gd name="connsiteY42" fmla="*/ 34359 h 1066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871202" h="1066388">
                <a:moveTo>
                  <a:pt x="599040" y="34359"/>
                </a:moveTo>
                <a:cubicBezTo>
                  <a:pt x="554378" y="34147"/>
                  <a:pt x="566443" y="82619"/>
                  <a:pt x="550780" y="88969"/>
                </a:cubicBezTo>
                <a:cubicBezTo>
                  <a:pt x="535117" y="95319"/>
                  <a:pt x="527073" y="73729"/>
                  <a:pt x="505060" y="72459"/>
                </a:cubicBezTo>
                <a:cubicBezTo>
                  <a:pt x="483047" y="71189"/>
                  <a:pt x="435210" y="73517"/>
                  <a:pt x="418700" y="81349"/>
                </a:cubicBezTo>
                <a:cubicBezTo>
                  <a:pt x="402190" y="89181"/>
                  <a:pt x="413832" y="112887"/>
                  <a:pt x="406000" y="119449"/>
                </a:cubicBezTo>
                <a:cubicBezTo>
                  <a:pt x="398168" y="126011"/>
                  <a:pt x="383775" y="116274"/>
                  <a:pt x="371710" y="120719"/>
                </a:cubicBezTo>
                <a:cubicBezTo>
                  <a:pt x="359645" y="125164"/>
                  <a:pt x="345252" y="145696"/>
                  <a:pt x="333610" y="146119"/>
                </a:cubicBezTo>
                <a:cubicBezTo>
                  <a:pt x="321968" y="146542"/>
                  <a:pt x="312655" y="128339"/>
                  <a:pt x="301860" y="123259"/>
                </a:cubicBezTo>
                <a:cubicBezTo>
                  <a:pt x="291065" y="118179"/>
                  <a:pt x="277518" y="125164"/>
                  <a:pt x="268840" y="115639"/>
                </a:cubicBezTo>
                <a:cubicBezTo>
                  <a:pt x="260162" y="106114"/>
                  <a:pt x="257833" y="78174"/>
                  <a:pt x="249790" y="66109"/>
                </a:cubicBezTo>
                <a:cubicBezTo>
                  <a:pt x="241747" y="54044"/>
                  <a:pt x="231375" y="48117"/>
                  <a:pt x="220580" y="43249"/>
                </a:cubicBezTo>
                <a:cubicBezTo>
                  <a:pt x="209785" y="38381"/>
                  <a:pt x="194545" y="44096"/>
                  <a:pt x="185020" y="36899"/>
                </a:cubicBezTo>
                <a:cubicBezTo>
                  <a:pt x="175495" y="29702"/>
                  <a:pt x="178247" y="1339"/>
                  <a:pt x="163430" y="69"/>
                </a:cubicBezTo>
                <a:cubicBezTo>
                  <a:pt x="148613" y="-1201"/>
                  <a:pt x="107338" y="15097"/>
                  <a:pt x="96120" y="29279"/>
                </a:cubicBezTo>
                <a:cubicBezTo>
                  <a:pt x="84902" y="43461"/>
                  <a:pt x="92310" y="72036"/>
                  <a:pt x="96120" y="85159"/>
                </a:cubicBezTo>
                <a:cubicBezTo>
                  <a:pt x="99930" y="98282"/>
                  <a:pt x="107550" y="87487"/>
                  <a:pt x="118980" y="108019"/>
                </a:cubicBezTo>
                <a:cubicBezTo>
                  <a:pt x="130410" y="128551"/>
                  <a:pt x="160255" y="187394"/>
                  <a:pt x="164700" y="208349"/>
                </a:cubicBezTo>
                <a:cubicBezTo>
                  <a:pt x="169145" y="229304"/>
                  <a:pt x="146285" y="216392"/>
                  <a:pt x="145650" y="233749"/>
                </a:cubicBezTo>
                <a:cubicBezTo>
                  <a:pt x="145015" y="251106"/>
                  <a:pt x="167452" y="290052"/>
                  <a:pt x="160890" y="312489"/>
                </a:cubicBezTo>
                <a:cubicBezTo>
                  <a:pt x="154328" y="334926"/>
                  <a:pt x="125965" y="371756"/>
                  <a:pt x="106280" y="368369"/>
                </a:cubicBezTo>
                <a:cubicBezTo>
                  <a:pt x="86595" y="364982"/>
                  <a:pt x="59290" y="300424"/>
                  <a:pt x="42780" y="292169"/>
                </a:cubicBezTo>
                <a:cubicBezTo>
                  <a:pt x="26270" y="283914"/>
                  <a:pt x="13782" y="296826"/>
                  <a:pt x="7220" y="318839"/>
                </a:cubicBezTo>
                <a:cubicBezTo>
                  <a:pt x="658" y="340852"/>
                  <a:pt x="-3152" y="388477"/>
                  <a:pt x="3410" y="424249"/>
                </a:cubicBezTo>
                <a:cubicBezTo>
                  <a:pt x="9972" y="460021"/>
                  <a:pt x="41722" y="498121"/>
                  <a:pt x="46590" y="533469"/>
                </a:cubicBezTo>
                <a:cubicBezTo>
                  <a:pt x="51458" y="568817"/>
                  <a:pt x="35583" y="594006"/>
                  <a:pt x="32620" y="636339"/>
                </a:cubicBezTo>
                <a:cubicBezTo>
                  <a:pt x="29657" y="678672"/>
                  <a:pt x="20555" y="763339"/>
                  <a:pt x="28810" y="787469"/>
                </a:cubicBezTo>
                <a:cubicBezTo>
                  <a:pt x="37065" y="811599"/>
                  <a:pt x="73048" y="777097"/>
                  <a:pt x="82150" y="781119"/>
                </a:cubicBezTo>
                <a:cubicBezTo>
                  <a:pt x="91252" y="785141"/>
                  <a:pt x="88288" y="792126"/>
                  <a:pt x="83420" y="811599"/>
                </a:cubicBezTo>
                <a:cubicBezTo>
                  <a:pt x="78552" y="831072"/>
                  <a:pt x="58655" y="867056"/>
                  <a:pt x="52940" y="897959"/>
                </a:cubicBezTo>
                <a:cubicBezTo>
                  <a:pt x="47225" y="928862"/>
                  <a:pt x="43627" y="982626"/>
                  <a:pt x="49130" y="997019"/>
                </a:cubicBezTo>
                <a:cubicBezTo>
                  <a:pt x="54633" y="1011412"/>
                  <a:pt x="74530" y="982626"/>
                  <a:pt x="85960" y="984319"/>
                </a:cubicBezTo>
                <a:cubicBezTo>
                  <a:pt x="97390" y="986012"/>
                  <a:pt x="108608" y="1008449"/>
                  <a:pt x="117710" y="1007179"/>
                </a:cubicBezTo>
                <a:cubicBezTo>
                  <a:pt x="126812" y="1005909"/>
                  <a:pt x="118980" y="981356"/>
                  <a:pt x="140570" y="976699"/>
                </a:cubicBezTo>
                <a:cubicBezTo>
                  <a:pt x="162160" y="972042"/>
                  <a:pt x="224178" y="971407"/>
                  <a:pt x="247250" y="979239"/>
                </a:cubicBezTo>
                <a:cubicBezTo>
                  <a:pt x="270322" y="987071"/>
                  <a:pt x="267782" y="1015434"/>
                  <a:pt x="279000" y="1023689"/>
                </a:cubicBezTo>
                <a:cubicBezTo>
                  <a:pt x="290218" y="1031944"/>
                  <a:pt x="304189" y="1030251"/>
                  <a:pt x="314560" y="1028769"/>
                </a:cubicBezTo>
                <a:cubicBezTo>
                  <a:pt x="324931" y="1027287"/>
                  <a:pt x="326202" y="1010989"/>
                  <a:pt x="341230" y="1014799"/>
                </a:cubicBezTo>
                <a:cubicBezTo>
                  <a:pt x="356258" y="1018609"/>
                  <a:pt x="385045" y="1044009"/>
                  <a:pt x="404730" y="1051629"/>
                </a:cubicBezTo>
                <a:cubicBezTo>
                  <a:pt x="424415" y="1059249"/>
                  <a:pt x="407905" y="1074912"/>
                  <a:pt x="459340" y="1060519"/>
                </a:cubicBezTo>
                <a:cubicBezTo>
                  <a:pt x="510775" y="1046126"/>
                  <a:pt x="645818" y="1107086"/>
                  <a:pt x="713340" y="965269"/>
                </a:cubicBezTo>
                <a:cubicBezTo>
                  <a:pt x="780862" y="823452"/>
                  <a:pt x="846902" y="355457"/>
                  <a:pt x="864470" y="209619"/>
                </a:cubicBezTo>
                <a:cubicBezTo>
                  <a:pt x="882038" y="63781"/>
                  <a:pt x="864682" y="117756"/>
                  <a:pt x="818750" y="90239"/>
                </a:cubicBezTo>
                <a:cubicBezTo>
                  <a:pt x="772818" y="62722"/>
                  <a:pt x="643702" y="34571"/>
                  <a:pt x="599040" y="34359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Hanashi ES"/>
          <p:cNvSpPr/>
          <p:nvPr/>
        </p:nvSpPr>
        <p:spPr>
          <a:xfrm rot="15885569">
            <a:off x="6899761" y="1425775"/>
            <a:ext cx="1531636" cy="2127859"/>
          </a:xfrm>
          <a:custGeom>
            <a:avLst/>
            <a:gdLst>
              <a:gd name="connsiteX0" fmla="*/ 280084 w 1258247"/>
              <a:gd name="connsiteY0" fmla="*/ 690644 h 1586982"/>
              <a:gd name="connsiteX1" fmla="*/ 349934 w 1258247"/>
              <a:gd name="connsiteY1" fmla="*/ 658894 h 1586982"/>
              <a:gd name="connsiteX2" fmla="*/ 368984 w 1258247"/>
              <a:gd name="connsiteY2" fmla="*/ 629684 h 1586982"/>
              <a:gd name="connsiteX3" fmla="*/ 384224 w 1258247"/>
              <a:gd name="connsiteY3" fmla="*/ 569994 h 1586982"/>
              <a:gd name="connsiteX4" fmla="*/ 445184 w 1258247"/>
              <a:gd name="connsiteY4" fmla="*/ 530624 h 1586982"/>
              <a:gd name="connsiteX5" fmla="*/ 471854 w 1258247"/>
              <a:gd name="connsiteY5" fmla="*/ 467124 h 1586982"/>
              <a:gd name="connsiteX6" fmla="*/ 487094 w 1258247"/>
              <a:gd name="connsiteY6" fmla="*/ 444264 h 1586982"/>
              <a:gd name="connsiteX7" fmla="*/ 545514 w 1258247"/>
              <a:gd name="connsiteY7" fmla="*/ 357904 h 1586982"/>
              <a:gd name="connsiteX8" fmla="*/ 614094 w 1258247"/>
              <a:gd name="connsiteY8" fmla="*/ 281704 h 1586982"/>
              <a:gd name="connsiteX9" fmla="*/ 695374 w 1258247"/>
              <a:gd name="connsiteY9" fmla="*/ 244874 h 1586982"/>
              <a:gd name="connsiteX10" fmla="*/ 743634 w 1258247"/>
              <a:gd name="connsiteY10" fmla="*/ 195344 h 1586982"/>
              <a:gd name="connsiteX11" fmla="*/ 800784 w 1258247"/>
              <a:gd name="connsiteY11" fmla="*/ 158514 h 1586982"/>
              <a:gd name="connsiteX12" fmla="*/ 871904 w 1258247"/>
              <a:gd name="connsiteY12" fmla="*/ 45484 h 1586982"/>
              <a:gd name="connsiteX13" fmla="*/ 925244 w 1258247"/>
              <a:gd name="connsiteY13" fmla="*/ 36594 h 1586982"/>
              <a:gd name="connsiteX14" fmla="*/ 965884 w 1258247"/>
              <a:gd name="connsiteY14" fmla="*/ 9924 h 1586982"/>
              <a:gd name="connsiteX15" fmla="*/ 1076374 w 1258247"/>
              <a:gd name="connsiteY15" fmla="*/ 11194 h 1586982"/>
              <a:gd name="connsiteX16" fmla="*/ 1067484 w 1258247"/>
              <a:gd name="connsiteY16" fmla="*/ 142004 h 1586982"/>
              <a:gd name="connsiteX17" fmla="*/ 1066214 w 1258247"/>
              <a:gd name="connsiteY17" fmla="*/ 222014 h 1586982"/>
              <a:gd name="connsiteX18" fmla="*/ 1150034 w 1258247"/>
              <a:gd name="connsiteY18" fmla="*/ 502684 h 1586982"/>
              <a:gd name="connsiteX19" fmla="*/ 1181784 w 1258247"/>
              <a:gd name="connsiteY19" fmla="*/ 724934 h 1586982"/>
              <a:gd name="connsiteX20" fmla="*/ 1200834 w 1258247"/>
              <a:gd name="connsiteY20" fmla="*/ 747794 h 1586982"/>
              <a:gd name="connsiteX21" fmla="*/ 1217344 w 1258247"/>
              <a:gd name="connsiteY21" fmla="*/ 844314 h 1586982"/>
              <a:gd name="connsiteX22" fmla="*/ 1249094 w 1258247"/>
              <a:gd name="connsiteY22" fmla="*/ 862094 h 1586982"/>
              <a:gd name="connsiteX23" fmla="*/ 1257984 w 1258247"/>
              <a:gd name="connsiteY23" fmla="*/ 886224 h 1586982"/>
              <a:gd name="connsiteX24" fmla="*/ 1241474 w 1258247"/>
              <a:gd name="connsiteY24" fmla="*/ 921784 h 1586982"/>
              <a:gd name="connsiteX25" fmla="*/ 1245284 w 1258247"/>
              <a:gd name="connsiteY25" fmla="*/ 966234 h 1586982"/>
              <a:gd name="connsiteX26" fmla="*/ 1200834 w 1258247"/>
              <a:gd name="connsiteY26" fmla="*/ 984014 h 1586982"/>
              <a:gd name="connsiteX27" fmla="*/ 1177974 w 1258247"/>
              <a:gd name="connsiteY27" fmla="*/ 1014494 h 1586982"/>
              <a:gd name="connsiteX28" fmla="*/ 1150034 w 1258247"/>
              <a:gd name="connsiteY28" fmla="*/ 1062754 h 1586982"/>
              <a:gd name="connsiteX29" fmla="*/ 1133524 w 1258247"/>
              <a:gd name="connsiteY29" fmla="*/ 1130064 h 1586982"/>
              <a:gd name="connsiteX30" fmla="*/ 1077644 w 1258247"/>
              <a:gd name="connsiteY30" fmla="*/ 1151654 h 1586982"/>
              <a:gd name="connsiteX31" fmla="*/ 1054784 w 1258247"/>
              <a:gd name="connsiteY31" fmla="*/ 1211344 h 1586982"/>
              <a:gd name="connsiteX32" fmla="*/ 1016684 w 1258247"/>
              <a:gd name="connsiteY32" fmla="*/ 1257064 h 1586982"/>
              <a:gd name="connsiteX33" fmla="*/ 946834 w 1258247"/>
              <a:gd name="connsiteY33" fmla="*/ 1338344 h 1586982"/>
              <a:gd name="connsiteX34" fmla="*/ 956994 w 1258247"/>
              <a:gd name="connsiteY34" fmla="*/ 1384064 h 1586982"/>
              <a:gd name="connsiteX35" fmla="*/ 904924 w 1258247"/>
              <a:gd name="connsiteY35" fmla="*/ 1365014 h 1586982"/>
              <a:gd name="connsiteX36" fmla="*/ 854124 w 1258247"/>
              <a:gd name="connsiteY36" fmla="*/ 1365014 h 1586982"/>
              <a:gd name="connsiteX37" fmla="*/ 812214 w 1258247"/>
              <a:gd name="connsiteY37" fmla="*/ 1398034 h 1586982"/>
              <a:gd name="connsiteX38" fmla="*/ 772844 w 1258247"/>
              <a:gd name="connsiteY38" fmla="*/ 1419624 h 1586982"/>
              <a:gd name="connsiteX39" fmla="*/ 756334 w 1258247"/>
              <a:gd name="connsiteY39" fmla="*/ 1451374 h 1586982"/>
              <a:gd name="connsiteX40" fmla="*/ 723314 w 1258247"/>
              <a:gd name="connsiteY40" fmla="*/ 1556784 h 1586982"/>
              <a:gd name="connsiteX41" fmla="*/ 546784 w 1258247"/>
              <a:gd name="connsiteY41" fmla="*/ 1565674 h 1586982"/>
              <a:gd name="connsiteX42" fmla="*/ 240714 w 1258247"/>
              <a:gd name="connsiteY42" fmla="*/ 1296434 h 1586982"/>
              <a:gd name="connsiteX43" fmla="*/ 684 w 1258247"/>
              <a:gd name="connsiteY43" fmla="*/ 867174 h 1586982"/>
              <a:gd name="connsiteX44" fmla="*/ 172134 w 1258247"/>
              <a:gd name="connsiteY44" fmla="*/ 709694 h 1586982"/>
              <a:gd name="connsiteX45" fmla="*/ 280084 w 1258247"/>
              <a:gd name="connsiteY45" fmla="*/ 690644 h 1586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1258247" h="1586982">
                <a:moveTo>
                  <a:pt x="280084" y="690644"/>
                </a:moveTo>
                <a:cubicBezTo>
                  <a:pt x="309717" y="682177"/>
                  <a:pt x="335117" y="669054"/>
                  <a:pt x="349934" y="658894"/>
                </a:cubicBezTo>
                <a:cubicBezTo>
                  <a:pt x="364751" y="648734"/>
                  <a:pt x="363269" y="644501"/>
                  <a:pt x="368984" y="629684"/>
                </a:cubicBezTo>
                <a:cubicBezTo>
                  <a:pt x="374699" y="614867"/>
                  <a:pt x="371524" y="586504"/>
                  <a:pt x="384224" y="569994"/>
                </a:cubicBezTo>
                <a:cubicBezTo>
                  <a:pt x="396924" y="553484"/>
                  <a:pt x="430579" y="547769"/>
                  <a:pt x="445184" y="530624"/>
                </a:cubicBezTo>
                <a:cubicBezTo>
                  <a:pt x="459789" y="513479"/>
                  <a:pt x="464869" y="481517"/>
                  <a:pt x="471854" y="467124"/>
                </a:cubicBezTo>
                <a:cubicBezTo>
                  <a:pt x="478839" y="452731"/>
                  <a:pt x="487094" y="444264"/>
                  <a:pt x="487094" y="444264"/>
                </a:cubicBezTo>
                <a:cubicBezTo>
                  <a:pt x="499371" y="426061"/>
                  <a:pt x="524347" y="384997"/>
                  <a:pt x="545514" y="357904"/>
                </a:cubicBezTo>
                <a:cubicBezTo>
                  <a:pt x="566681" y="330811"/>
                  <a:pt x="589117" y="300542"/>
                  <a:pt x="614094" y="281704"/>
                </a:cubicBezTo>
                <a:cubicBezTo>
                  <a:pt x="639071" y="262866"/>
                  <a:pt x="673784" y="259267"/>
                  <a:pt x="695374" y="244874"/>
                </a:cubicBezTo>
                <a:cubicBezTo>
                  <a:pt x="716964" y="230481"/>
                  <a:pt x="726066" y="209737"/>
                  <a:pt x="743634" y="195344"/>
                </a:cubicBezTo>
                <a:cubicBezTo>
                  <a:pt x="761202" y="180951"/>
                  <a:pt x="779406" y="183491"/>
                  <a:pt x="800784" y="158514"/>
                </a:cubicBezTo>
                <a:cubicBezTo>
                  <a:pt x="822162" y="133537"/>
                  <a:pt x="851161" y="65804"/>
                  <a:pt x="871904" y="45484"/>
                </a:cubicBezTo>
                <a:cubicBezTo>
                  <a:pt x="892647" y="25164"/>
                  <a:pt x="909581" y="42521"/>
                  <a:pt x="925244" y="36594"/>
                </a:cubicBezTo>
                <a:cubicBezTo>
                  <a:pt x="940907" y="30667"/>
                  <a:pt x="940696" y="14157"/>
                  <a:pt x="965884" y="9924"/>
                </a:cubicBezTo>
                <a:cubicBezTo>
                  <a:pt x="991072" y="5691"/>
                  <a:pt x="1059441" y="-10819"/>
                  <a:pt x="1076374" y="11194"/>
                </a:cubicBezTo>
                <a:cubicBezTo>
                  <a:pt x="1093307" y="33207"/>
                  <a:pt x="1069177" y="106868"/>
                  <a:pt x="1067484" y="142004"/>
                </a:cubicBezTo>
                <a:cubicBezTo>
                  <a:pt x="1065791" y="177140"/>
                  <a:pt x="1052456" y="161901"/>
                  <a:pt x="1066214" y="222014"/>
                </a:cubicBezTo>
                <a:cubicBezTo>
                  <a:pt x="1079972" y="282127"/>
                  <a:pt x="1130772" y="418864"/>
                  <a:pt x="1150034" y="502684"/>
                </a:cubicBezTo>
                <a:cubicBezTo>
                  <a:pt x="1169296" y="586504"/>
                  <a:pt x="1173317" y="684082"/>
                  <a:pt x="1181784" y="724934"/>
                </a:cubicBezTo>
                <a:cubicBezTo>
                  <a:pt x="1190251" y="765786"/>
                  <a:pt x="1194907" y="727897"/>
                  <a:pt x="1200834" y="747794"/>
                </a:cubicBezTo>
                <a:cubicBezTo>
                  <a:pt x="1206761" y="767691"/>
                  <a:pt x="1209301" y="825264"/>
                  <a:pt x="1217344" y="844314"/>
                </a:cubicBezTo>
                <a:cubicBezTo>
                  <a:pt x="1225387" y="863364"/>
                  <a:pt x="1242321" y="855109"/>
                  <a:pt x="1249094" y="862094"/>
                </a:cubicBezTo>
                <a:cubicBezTo>
                  <a:pt x="1255867" y="869079"/>
                  <a:pt x="1259254" y="876276"/>
                  <a:pt x="1257984" y="886224"/>
                </a:cubicBezTo>
                <a:cubicBezTo>
                  <a:pt x="1256714" y="896172"/>
                  <a:pt x="1243591" y="908449"/>
                  <a:pt x="1241474" y="921784"/>
                </a:cubicBezTo>
                <a:cubicBezTo>
                  <a:pt x="1239357" y="935119"/>
                  <a:pt x="1252057" y="955862"/>
                  <a:pt x="1245284" y="966234"/>
                </a:cubicBezTo>
                <a:cubicBezTo>
                  <a:pt x="1238511" y="976606"/>
                  <a:pt x="1212052" y="975971"/>
                  <a:pt x="1200834" y="984014"/>
                </a:cubicBezTo>
                <a:cubicBezTo>
                  <a:pt x="1189616" y="992057"/>
                  <a:pt x="1186441" y="1001371"/>
                  <a:pt x="1177974" y="1014494"/>
                </a:cubicBezTo>
                <a:cubicBezTo>
                  <a:pt x="1169507" y="1027617"/>
                  <a:pt x="1157442" y="1043492"/>
                  <a:pt x="1150034" y="1062754"/>
                </a:cubicBezTo>
                <a:cubicBezTo>
                  <a:pt x="1142626" y="1082016"/>
                  <a:pt x="1145589" y="1115248"/>
                  <a:pt x="1133524" y="1130064"/>
                </a:cubicBezTo>
                <a:cubicBezTo>
                  <a:pt x="1121459" y="1144880"/>
                  <a:pt x="1090767" y="1138107"/>
                  <a:pt x="1077644" y="1151654"/>
                </a:cubicBezTo>
                <a:cubicBezTo>
                  <a:pt x="1064521" y="1165201"/>
                  <a:pt x="1064944" y="1193776"/>
                  <a:pt x="1054784" y="1211344"/>
                </a:cubicBezTo>
                <a:cubicBezTo>
                  <a:pt x="1044624" y="1228912"/>
                  <a:pt x="1034676" y="1235897"/>
                  <a:pt x="1016684" y="1257064"/>
                </a:cubicBezTo>
                <a:cubicBezTo>
                  <a:pt x="998692" y="1278231"/>
                  <a:pt x="956782" y="1317177"/>
                  <a:pt x="946834" y="1338344"/>
                </a:cubicBezTo>
                <a:cubicBezTo>
                  <a:pt x="936886" y="1359511"/>
                  <a:pt x="963979" y="1379619"/>
                  <a:pt x="956994" y="1384064"/>
                </a:cubicBezTo>
                <a:cubicBezTo>
                  <a:pt x="950009" y="1388509"/>
                  <a:pt x="922069" y="1368189"/>
                  <a:pt x="904924" y="1365014"/>
                </a:cubicBezTo>
                <a:cubicBezTo>
                  <a:pt x="887779" y="1361839"/>
                  <a:pt x="869576" y="1359511"/>
                  <a:pt x="854124" y="1365014"/>
                </a:cubicBezTo>
                <a:cubicBezTo>
                  <a:pt x="838672" y="1370517"/>
                  <a:pt x="825761" y="1388932"/>
                  <a:pt x="812214" y="1398034"/>
                </a:cubicBezTo>
                <a:cubicBezTo>
                  <a:pt x="798667" y="1407136"/>
                  <a:pt x="782157" y="1410734"/>
                  <a:pt x="772844" y="1419624"/>
                </a:cubicBezTo>
                <a:cubicBezTo>
                  <a:pt x="763531" y="1428514"/>
                  <a:pt x="764589" y="1428514"/>
                  <a:pt x="756334" y="1451374"/>
                </a:cubicBezTo>
                <a:cubicBezTo>
                  <a:pt x="748079" y="1474234"/>
                  <a:pt x="758239" y="1537734"/>
                  <a:pt x="723314" y="1556784"/>
                </a:cubicBezTo>
                <a:cubicBezTo>
                  <a:pt x="688389" y="1575834"/>
                  <a:pt x="627217" y="1609066"/>
                  <a:pt x="546784" y="1565674"/>
                </a:cubicBezTo>
                <a:cubicBezTo>
                  <a:pt x="466351" y="1522282"/>
                  <a:pt x="331731" y="1412851"/>
                  <a:pt x="240714" y="1296434"/>
                </a:cubicBezTo>
                <a:cubicBezTo>
                  <a:pt x="149697" y="1180017"/>
                  <a:pt x="12114" y="964964"/>
                  <a:pt x="684" y="867174"/>
                </a:cubicBezTo>
                <a:cubicBezTo>
                  <a:pt x="-10746" y="769384"/>
                  <a:pt x="124086" y="739751"/>
                  <a:pt x="172134" y="709694"/>
                </a:cubicBezTo>
                <a:cubicBezTo>
                  <a:pt x="220182" y="679637"/>
                  <a:pt x="250451" y="699111"/>
                  <a:pt x="280084" y="690644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Akunami Shrine"/>
          <p:cNvSpPr/>
          <p:nvPr/>
        </p:nvSpPr>
        <p:spPr>
          <a:xfrm rot="18499017">
            <a:off x="7644270" y="2533033"/>
            <a:ext cx="1598105" cy="1429835"/>
          </a:xfrm>
          <a:custGeom>
            <a:avLst/>
            <a:gdLst>
              <a:gd name="connsiteX0" fmla="*/ 599040 w 871202"/>
              <a:gd name="connsiteY0" fmla="*/ 34359 h 1066388"/>
              <a:gd name="connsiteX1" fmla="*/ 550780 w 871202"/>
              <a:gd name="connsiteY1" fmla="*/ 88969 h 1066388"/>
              <a:gd name="connsiteX2" fmla="*/ 505060 w 871202"/>
              <a:gd name="connsiteY2" fmla="*/ 72459 h 1066388"/>
              <a:gd name="connsiteX3" fmla="*/ 418700 w 871202"/>
              <a:gd name="connsiteY3" fmla="*/ 81349 h 1066388"/>
              <a:gd name="connsiteX4" fmla="*/ 406000 w 871202"/>
              <a:gd name="connsiteY4" fmla="*/ 119449 h 1066388"/>
              <a:gd name="connsiteX5" fmla="*/ 371710 w 871202"/>
              <a:gd name="connsiteY5" fmla="*/ 120719 h 1066388"/>
              <a:gd name="connsiteX6" fmla="*/ 333610 w 871202"/>
              <a:gd name="connsiteY6" fmla="*/ 146119 h 1066388"/>
              <a:gd name="connsiteX7" fmla="*/ 301860 w 871202"/>
              <a:gd name="connsiteY7" fmla="*/ 123259 h 1066388"/>
              <a:gd name="connsiteX8" fmla="*/ 268840 w 871202"/>
              <a:gd name="connsiteY8" fmla="*/ 115639 h 1066388"/>
              <a:gd name="connsiteX9" fmla="*/ 249790 w 871202"/>
              <a:gd name="connsiteY9" fmla="*/ 66109 h 1066388"/>
              <a:gd name="connsiteX10" fmla="*/ 220580 w 871202"/>
              <a:gd name="connsiteY10" fmla="*/ 43249 h 1066388"/>
              <a:gd name="connsiteX11" fmla="*/ 185020 w 871202"/>
              <a:gd name="connsiteY11" fmla="*/ 36899 h 1066388"/>
              <a:gd name="connsiteX12" fmla="*/ 163430 w 871202"/>
              <a:gd name="connsiteY12" fmla="*/ 69 h 1066388"/>
              <a:gd name="connsiteX13" fmla="*/ 96120 w 871202"/>
              <a:gd name="connsiteY13" fmla="*/ 29279 h 1066388"/>
              <a:gd name="connsiteX14" fmla="*/ 96120 w 871202"/>
              <a:gd name="connsiteY14" fmla="*/ 85159 h 1066388"/>
              <a:gd name="connsiteX15" fmla="*/ 118980 w 871202"/>
              <a:gd name="connsiteY15" fmla="*/ 108019 h 1066388"/>
              <a:gd name="connsiteX16" fmla="*/ 164700 w 871202"/>
              <a:gd name="connsiteY16" fmla="*/ 208349 h 1066388"/>
              <a:gd name="connsiteX17" fmla="*/ 145650 w 871202"/>
              <a:gd name="connsiteY17" fmla="*/ 233749 h 1066388"/>
              <a:gd name="connsiteX18" fmla="*/ 160890 w 871202"/>
              <a:gd name="connsiteY18" fmla="*/ 312489 h 1066388"/>
              <a:gd name="connsiteX19" fmla="*/ 106280 w 871202"/>
              <a:gd name="connsiteY19" fmla="*/ 368369 h 1066388"/>
              <a:gd name="connsiteX20" fmla="*/ 42780 w 871202"/>
              <a:gd name="connsiteY20" fmla="*/ 292169 h 1066388"/>
              <a:gd name="connsiteX21" fmla="*/ 7220 w 871202"/>
              <a:gd name="connsiteY21" fmla="*/ 318839 h 1066388"/>
              <a:gd name="connsiteX22" fmla="*/ 3410 w 871202"/>
              <a:gd name="connsiteY22" fmla="*/ 424249 h 1066388"/>
              <a:gd name="connsiteX23" fmla="*/ 46590 w 871202"/>
              <a:gd name="connsiteY23" fmla="*/ 533469 h 1066388"/>
              <a:gd name="connsiteX24" fmla="*/ 32620 w 871202"/>
              <a:gd name="connsiteY24" fmla="*/ 636339 h 1066388"/>
              <a:gd name="connsiteX25" fmla="*/ 28810 w 871202"/>
              <a:gd name="connsiteY25" fmla="*/ 787469 h 1066388"/>
              <a:gd name="connsiteX26" fmla="*/ 82150 w 871202"/>
              <a:gd name="connsiteY26" fmla="*/ 781119 h 1066388"/>
              <a:gd name="connsiteX27" fmla="*/ 83420 w 871202"/>
              <a:gd name="connsiteY27" fmla="*/ 811599 h 1066388"/>
              <a:gd name="connsiteX28" fmla="*/ 52940 w 871202"/>
              <a:gd name="connsiteY28" fmla="*/ 897959 h 1066388"/>
              <a:gd name="connsiteX29" fmla="*/ 49130 w 871202"/>
              <a:gd name="connsiteY29" fmla="*/ 997019 h 1066388"/>
              <a:gd name="connsiteX30" fmla="*/ 85960 w 871202"/>
              <a:gd name="connsiteY30" fmla="*/ 984319 h 1066388"/>
              <a:gd name="connsiteX31" fmla="*/ 117710 w 871202"/>
              <a:gd name="connsiteY31" fmla="*/ 1007179 h 1066388"/>
              <a:gd name="connsiteX32" fmla="*/ 140570 w 871202"/>
              <a:gd name="connsiteY32" fmla="*/ 976699 h 1066388"/>
              <a:gd name="connsiteX33" fmla="*/ 247250 w 871202"/>
              <a:gd name="connsiteY33" fmla="*/ 979239 h 1066388"/>
              <a:gd name="connsiteX34" fmla="*/ 279000 w 871202"/>
              <a:gd name="connsiteY34" fmla="*/ 1023689 h 1066388"/>
              <a:gd name="connsiteX35" fmla="*/ 314560 w 871202"/>
              <a:gd name="connsiteY35" fmla="*/ 1028769 h 1066388"/>
              <a:gd name="connsiteX36" fmla="*/ 341230 w 871202"/>
              <a:gd name="connsiteY36" fmla="*/ 1014799 h 1066388"/>
              <a:gd name="connsiteX37" fmla="*/ 404730 w 871202"/>
              <a:gd name="connsiteY37" fmla="*/ 1051629 h 1066388"/>
              <a:gd name="connsiteX38" fmla="*/ 459340 w 871202"/>
              <a:gd name="connsiteY38" fmla="*/ 1060519 h 1066388"/>
              <a:gd name="connsiteX39" fmla="*/ 713340 w 871202"/>
              <a:gd name="connsiteY39" fmla="*/ 965269 h 1066388"/>
              <a:gd name="connsiteX40" fmla="*/ 864470 w 871202"/>
              <a:gd name="connsiteY40" fmla="*/ 209619 h 1066388"/>
              <a:gd name="connsiteX41" fmla="*/ 818750 w 871202"/>
              <a:gd name="connsiteY41" fmla="*/ 90239 h 1066388"/>
              <a:gd name="connsiteX42" fmla="*/ 599040 w 871202"/>
              <a:gd name="connsiteY42" fmla="*/ 34359 h 1066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871202" h="1066388">
                <a:moveTo>
                  <a:pt x="599040" y="34359"/>
                </a:moveTo>
                <a:cubicBezTo>
                  <a:pt x="554378" y="34147"/>
                  <a:pt x="566443" y="82619"/>
                  <a:pt x="550780" y="88969"/>
                </a:cubicBezTo>
                <a:cubicBezTo>
                  <a:pt x="535117" y="95319"/>
                  <a:pt x="527073" y="73729"/>
                  <a:pt x="505060" y="72459"/>
                </a:cubicBezTo>
                <a:cubicBezTo>
                  <a:pt x="483047" y="71189"/>
                  <a:pt x="435210" y="73517"/>
                  <a:pt x="418700" y="81349"/>
                </a:cubicBezTo>
                <a:cubicBezTo>
                  <a:pt x="402190" y="89181"/>
                  <a:pt x="413832" y="112887"/>
                  <a:pt x="406000" y="119449"/>
                </a:cubicBezTo>
                <a:cubicBezTo>
                  <a:pt x="398168" y="126011"/>
                  <a:pt x="383775" y="116274"/>
                  <a:pt x="371710" y="120719"/>
                </a:cubicBezTo>
                <a:cubicBezTo>
                  <a:pt x="359645" y="125164"/>
                  <a:pt x="345252" y="145696"/>
                  <a:pt x="333610" y="146119"/>
                </a:cubicBezTo>
                <a:cubicBezTo>
                  <a:pt x="321968" y="146542"/>
                  <a:pt x="312655" y="128339"/>
                  <a:pt x="301860" y="123259"/>
                </a:cubicBezTo>
                <a:cubicBezTo>
                  <a:pt x="291065" y="118179"/>
                  <a:pt x="277518" y="125164"/>
                  <a:pt x="268840" y="115639"/>
                </a:cubicBezTo>
                <a:cubicBezTo>
                  <a:pt x="260162" y="106114"/>
                  <a:pt x="257833" y="78174"/>
                  <a:pt x="249790" y="66109"/>
                </a:cubicBezTo>
                <a:cubicBezTo>
                  <a:pt x="241747" y="54044"/>
                  <a:pt x="231375" y="48117"/>
                  <a:pt x="220580" y="43249"/>
                </a:cubicBezTo>
                <a:cubicBezTo>
                  <a:pt x="209785" y="38381"/>
                  <a:pt x="194545" y="44096"/>
                  <a:pt x="185020" y="36899"/>
                </a:cubicBezTo>
                <a:cubicBezTo>
                  <a:pt x="175495" y="29702"/>
                  <a:pt x="178247" y="1339"/>
                  <a:pt x="163430" y="69"/>
                </a:cubicBezTo>
                <a:cubicBezTo>
                  <a:pt x="148613" y="-1201"/>
                  <a:pt x="107338" y="15097"/>
                  <a:pt x="96120" y="29279"/>
                </a:cubicBezTo>
                <a:cubicBezTo>
                  <a:pt x="84902" y="43461"/>
                  <a:pt x="92310" y="72036"/>
                  <a:pt x="96120" y="85159"/>
                </a:cubicBezTo>
                <a:cubicBezTo>
                  <a:pt x="99930" y="98282"/>
                  <a:pt x="107550" y="87487"/>
                  <a:pt x="118980" y="108019"/>
                </a:cubicBezTo>
                <a:cubicBezTo>
                  <a:pt x="130410" y="128551"/>
                  <a:pt x="160255" y="187394"/>
                  <a:pt x="164700" y="208349"/>
                </a:cubicBezTo>
                <a:cubicBezTo>
                  <a:pt x="169145" y="229304"/>
                  <a:pt x="146285" y="216392"/>
                  <a:pt x="145650" y="233749"/>
                </a:cubicBezTo>
                <a:cubicBezTo>
                  <a:pt x="145015" y="251106"/>
                  <a:pt x="167452" y="290052"/>
                  <a:pt x="160890" y="312489"/>
                </a:cubicBezTo>
                <a:cubicBezTo>
                  <a:pt x="154328" y="334926"/>
                  <a:pt x="125965" y="371756"/>
                  <a:pt x="106280" y="368369"/>
                </a:cubicBezTo>
                <a:cubicBezTo>
                  <a:pt x="86595" y="364982"/>
                  <a:pt x="59290" y="300424"/>
                  <a:pt x="42780" y="292169"/>
                </a:cubicBezTo>
                <a:cubicBezTo>
                  <a:pt x="26270" y="283914"/>
                  <a:pt x="13782" y="296826"/>
                  <a:pt x="7220" y="318839"/>
                </a:cubicBezTo>
                <a:cubicBezTo>
                  <a:pt x="658" y="340852"/>
                  <a:pt x="-3152" y="388477"/>
                  <a:pt x="3410" y="424249"/>
                </a:cubicBezTo>
                <a:cubicBezTo>
                  <a:pt x="9972" y="460021"/>
                  <a:pt x="41722" y="498121"/>
                  <a:pt x="46590" y="533469"/>
                </a:cubicBezTo>
                <a:cubicBezTo>
                  <a:pt x="51458" y="568817"/>
                  <a:pt x="35583" y="594006"/>
                  <a:pt x="32620" y="636339"/>
                </a:cubicBezTo>
                <a:cubicBezTo>
                  <a:pt x="29657" y="678672"/>
                  <a:pt x="20555" y="763339"/>
                  <a:pt x="28810" y="787469"/>
                </a:cubicBezTo>
                <a:cubicBezTo>
                  <a:pt x="37065" y="811599"/>
                  <a:pt x="73048" y="777097"/>
                  <a:pt x="82150" y="781119"/>
                </a:cubicBezTo>
                <a:cubicBezTo>
                  <a:pt x="91252" y="785141"/>
                  <a:pt x="88288" y="792126"/>
                  <a:pt x="83420" y="811599"/>
                </a:cubicBezTo>
                <a:cubicBezTo>
                  <a:pt x="78552" y="831072"/>
                  <a:pt x="58655" y="867056"/>
                  <a:pt x="52940" y="897959"/>
                </a:cubicBezTo>
                <a:cubicBezTo>
                  <a:pt x="47225" y="928862"/>
                  <a:pt x="43627" y="982626"/>
                  <a:pt x="49130" y="997019"/>
                </a:cubicBezTo>
                <a:cubicBezTo>
                  <a:pt x="54633" y="1011412"/>
                  <a:pt x="74530" y="982626"/>
                  <a:pt x="85960" y="984319"/>
                </a:cubicBezTo>
                <a:cubicBezTo>
                  <a:pt x="97390" y="986012"/>
                  <a:pt x="108608" y="1008449"/>
                  <a:pt x="117710" y="1007179"/>
                </a:cubicBezTo>
                <a:cubicBezTo>
                  <a:pt x="126812" y="1005909"/>
                  <a:pt x="118980" y="981356"/>
                  <a:pt x="140570" y="976699"/>
                </a:cubicBezTo>
                <a:cubicBezTo>
                  <a:pt x="162160" y="972042"/>
                  <a:pt x="224178" y="971407"/>
                  <a:pt x="247250" y="979239"/>
                </a:cubicBezTo>
                <a:cubicBezTo>
                  <a:pt x="270322" y="987071"/>
                  <a:pt x="267782" y="1015434"/>
                  <a:pt x="279000" y="1023689"/>
                </a:cubicBezTo>
                <a:cubicBezTo>
                  <a:pt x="290218" y="1031944"/>
                  <a:pt x="304189" y="1030251"/>
                  <a:pt x="314560" y="1028769"/>
                </a:cubicBezTo>
                <a:cubicBezTo>
                  <a:pt x="324931" y="1027287"/>
                  <a:pt x="326202" y="1010989"/>
                  <a:pt x="341230" y="1014799"/>
                </a:cubicBezTo>
                <a:cubicBezTo>
                  <a:pt x="356258" y="1018609"/>
                  <a:pt x="385045" y="1044009"/>
                  <a:pt x="404730" y="1051629"/>
                </a:cubicBezTo>
                <a:cubicBezTo>
                  <a:pt x="424415" y="1059249"/>
                  <a:pt x="407905" y="1074912"/>
                  <a:pt x="459340" y="1060519"/>
                </a:cubicBezTo>
                <a:cubicBezTo>
                  <a:pt x="510775" y="1046126"/>
                  <a:pt x="645818" y="1107086"/>
                  <a:pt x="713340" y="965269"/>
                </a:cubicBezTo>
                <a:cubicBezTo>
                  <a:pt x="780862" y="823452"/>
                  <a:pt x="846902" y="355457"/>
                  <a:pt x="864470" y="209619"/>
                </a:cubicBezTo>
                <a:cubicBezTo>
                  <a:pt x="882038" y="63781"/>
                  <a:pt x="864682" y="117756"/>
                  <a:pt x="818750" y="90239"/>
                </a:cubicBezTo>
                <a:cubicBezTo>
                  <a:pt x="772818" y="62722"/>
                  <a:pt x="643702" y="34571"/>
                  <a:pt x="599040" y="34359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Ethan's House"/>
          <p:cNvSpPr/>
          <p:nvPr/>
        </p:nvSpPr>
        <p:spPr>
          <a:xfrm rot="14993918">
            <a:off x="8732272" y="2362773"/>
            <a:ext cx="1598105" cy="1429835"/>
          </a:xfrm>
          <a:custGeom>
            <a:avLst/>
            <a:gdLst>
              <a:gd name="connsiteX0" fmla="*/ 599040 w 871202"/>
              <a:gd name="connsiteY0" fmla="*/ 34359 h 1066388"/>
              <a:gd name="connsiteX1" fmla="*/ 550780 w 871202"/>
              <a:gd name="connsiteY1" fmla="*/ 88969 h 1066388"/>
              <a:gd name="connsiteX2" fmla="*/ 505060 w 871202"/>
              <a:gd name="connsiteY2" fmla="*/ 72459 h 1066388"/>
              <a:gd name="connsiteX3" fmla="*/ 418700 w 871202"/>
              <a:gd name="connsiteY3" fmla="*/ 81349 h 1066388"/>
              <a:gd name="connsiteX4" fmla="*/ 406000 w 871202"/>
              <a:gd name="connsiteY4" fmla="*/ 119449 h 1066388"/>
              <a:gd name="connsiteX5" fmla="*/ 371710 w 871202"/>
              <a:gd name="connsiteY5" fmla="*/ 120719 h 1066388"/>
              <a:gd name="connsiteX6" fmla="*/ 333610 w 871202"/>
              <a:gd name="connsiteY6" fmla="*/ 146119 h 1066388"/>
              <a:gd name="connsiteX7" fmla="*/ 301860 w 871202"/>
              <a:gd name="connsiteY7" fmla="*/ 123259 h 1066388"/>
              <a:gd name="connsiteX8" fmla="*/ 268840 w 871202"/>
              <a:gd name="connsiteY8" fmla="*/ 115639 h 1066388"/>
              <a:gd name="connsiteX9" fmla="*/ 249790 w 871202"/>
              <a:gd name="connsiteY9" fmla="*/ 66109 h 1066388"/>
              <a:gd name="connsiteX10" fmla="*/ 220580 w 871202"/>
              <a:gd name="connsiteY10" fmla="*/ 43249 h 1066388"/>
              <a:gd name="connsiteX11" fmla="*/ 185020 w 871202"/>
              <a:gd name="connsiteY11" fmla="*/ 36899 h 1066388"/>
              <a:gd name="connsiteX12" fmla="*/ 163430 w 871202"/>
              <a:gd name="connsiteY12" fmla="*/ 69 h 1066388"/>
              <a:gd name="connsiteX13" fmla="*/ 96120 w 871202"/>
              <a:gd name="connsiteY13" fmla="*/ 29279 h 1066388"/>
              <a:gd name="connsiteX14" fmla="*/ 96120 w 871202"/>
              <a:gd name="connsiteY14" fmla="*/ 85159 h 1066388"/>
              <a:gd name="connsiteX15" fmla="*/ 118980 w 871202"/>
              <a:gd name="connsiteY15" fmla="*/ 108019 h 1066388"/>
              <a:gd name="connsiteX16" fmla="*/ 164700 w 871202"/>
              <a:gd name="connsiteY16" fmla="*/ 208349 h 1066388"/>
              <a:gd name="connsiteX17" fmla="*/ 145650 w 871202"/>
              <a:gd name="connsiteY17" fmla="*/ 233749 h 1066388"/>
              <a:gd name="connsiteX18" fmla="*/ 160890 w 871202"/>
              <a:gd name="connsiteY18" fmla="*/ 312489 h 1066388"/>
              <a:gd name="connsiteX19" fmla="*/ 106280 w 871202"/>
              <a:gd name="connsiteY19" fmla="*/ 368369 h 1066388"/>
              <a:gd name="connsiteX20" fmla="*/ 42780 w 871202"/>
              <a:gd name="connsiteY20" fmla="*/ 292169 h 1066388"/>
              <a:gd name="connsiteX21" fmla="*/ 7220 w 871202"/>
              <a:gd name="connsiteY21" fmla="*/ 318839 h 1066388"/>
              <a:gd name="connsiteX22" fmla="*/ 3410 w 871202"/>
              <a:gd name="connsiteY22" fmla="*/ 424249 h 1066388"/>
              <a:gd name="connsiteX23" fmla="*/ 46590 w 871202"/>
              <a:gd name="connsiteY23" fmla="*/ 533469 h 1066388"/>
              <a:gd name="connsiteX24" fmla="*/ 32620 w 871202"/>
              <a:gd name="connsiteY24" fmla="*/ 636339 h 1066388"/>
              <a:gd name="connsiteX25" fmla="*/ 28810 w 871202"/>
              <a:gd name="connsiteY25" fmla="*/ 787469 h 1066388"/>
              <a:gd name="connsiteX26" fmla="*/ 82150 w 871202"/>
              <a:gd name="connsiteY26" fmla="*/ 781119 h 1066388"/>
              <a:gd name="connsiteX27" fmla="*/ 83420 w 871202"/>
              <a:gd name="connsiteY27" fmla="*/ 811599 h 1066388"/>
              <a:gd name="connsiteX28" fmla="*/ 52940 w 871202"/>
              <a:gd name="connsiteY28" fmla="*/ 897959 h 1066388"/>
              <a:gd name="connsiteX29" fmla="*/ 49130 w 871202"/>
              <a:gd name="connsiteY29" fmla="*/ 997019 h 1066388"/>
              <a:gd name="connsiteX30" fmla="*/ 85960 w 871202"/>
              <a:gd name="connsiteY30" fmla="*/ 984319 h 1066388"/>
              <a:gd name="connsiteX31" fmla="*/ 117710 w 871202"/>
              <a:gd name="connsiteY31" fmla="*/ 1007179 h 1066388"/>
              <a:gd name="connsiteX32" fmla="*/ 140570 w 871202"/>
              <a:gd name="connsiteY32" fmla="*/ 976699 h 1066388"/>
              <a:gd name="connsiteX33" fmla="*/ 247250 w 871202"/>
              <a:gd name="connsiteY33" fmla="*/ 979239 h 1066388"/>
              <a:gd name="connsiteX34" fmla="*/ 279000 w 871202"/>
              <a:gd name="connsiteY34" fmla="*/ 1023689 h 1066388"/>
              <a:gd name="connsiteX35" fmla="*/ 314560 w 871202"/>
              <a:gd name="connsiteY35" fmla="*/ 1028769 h 1066388"/>
              <a:gd name="connsiteX36" fmla="*/ 341230 w 871202"/>
              <a:gd name="connsiteY36" fmla="*/ 1014799 h 1066388"/>
              <a:gd name="connsiteX37" fmla="*/ 404730 w 871202"/>
              <a:gd name="connsiteY37" fmla="*/ 1051629 h 1066388"/>
              <a:gd name="connsiteX38" fmla="*/ 459340 w 871202"/>
              <a:gd name="connsiteY38" fmla="*/ 1060519 h 1066388"/>
              <a:gd name="connsiteX39" fmla="*/ 713340 w 871202"/>
              <a:gd name="connsiteY39" fmla="*/ 965269 h 1066388"/>
              <a:gd name="connsiteX40" fmla="*/ 864470 w 871202"/>
              <a:gd name="connsiteY40" fmla="*/ 209619 h 1066388"/>
              <a:gd name="connsiteX41" fmla="*/ 818750 w 871202"/>
              <a:gd name="connsiteY41" fmla="*/ 90239 h 1066388"/>
              <a:gd name="connsiteX42" fmla="*/ 599040 w 871202"/>
              <a:gd name="connsiteY42" fmla="*/ 34359 h 1066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871202" h="1066388">
                <a:moveTo>
                  <a:pt x="599040" y="34359"/>
                </a:moveTo>
                <a:cubicBezTo>
                  <a:pt x="554378" y="34147"/>
                  <a:pt x="566443" y="82619"/>
                  <a:pt x="550780" y="88969"/>
                </a:cubicBezTo>
                <a:cubicBezTo>
                  <a:pt x="535117" y="95319"/>
                  <a:pt x="527073" y="73729"/>
                  <a:pt x="505060" y="72459"/>
                </a:cubicBezTo>
                <a:cubicBezTo>
                  <a:pt x="483047" y="71189"/>
                  <a:pt x="435210" y="73517"/>
                  <a:pt x="418700" y="81349"/>
                </a:cubicBezTo>
                <a:cubicBezTo>
                  <a:pt x="402190" y="89181"/>
                  <a:pt x="413832" y="112887"/>
                  <a:pt x="406000" y="119449"/>
                </a:cubicBezTo>
                <a:cubicBezTo>
                  <a:pt x="398168" y="126011"/>
                  <a:pt x="383775" y="116274"/>
                  <a:pt x="371710" y="120719"/>
                </a:cubicBezTo>
                <a:cubicBezTo>
                  <a:pt x="359645" y="125164"/>
                  <a:pt x="345252" y="145696"/>
                  <a:pt x="333610" y="146119"/>
                </a:cubicBezTo>
                <a:cubicBezTo>
                  <a:pt x="321968" y="146542"/>
                  <a:pt x="312655" y="128339"/>
                  <a:pt x="301860" y="123259"/>
                </a:cubicBezTo>
                <a:cubicBezTo>
                  <a:pt x="291065" y="118179"/>
                  <a:pt x="277518" y="125164"/>
                  <a:pt x="268840" y="115639"/>
                </a:cubicBezTo>
                <a:cubicBezTo>
                  <a:pt x="260162" y="106114"/>
                  <a:pt x="257833" y="78174"/>
                  <a:pt x="249790" y="66109"/>
                </a:cubicBezTo>
                <a:cubicBezTo>
                  <a:pt x="241747" y="54044"/>
                  <a:pt x="231375" y="48117"/>
                  <a:pt x="220580" y="43249"/>
                </a:cubicBezTo>
                <a:cubicBezTo>
                  <a:pt x="209785" y="38381"/>
                  <a:pt x="194545" y="44096"/>
                  <a:pt x="185020" y="36899"/>
                </a:cubicBezTo>
                <a:cubicBezTo>
                  <a:pt x="175495" y="29702"/>
                  <a:pt x="178247" y="1339"/>
                  <a:pt x="163430" y="69"/>
                </a:cubicBezTo>
                <a:cubicBezTo>
                  <a:pt x="148613" y="-1201"/>
                  <a:pt x="107338" y="15097"/>
                  <a:pt x="96120" y="29279"/>
                </a:cubicBezTo>
                <a:cubicBezTo>
                  <a:pt x="84902" y="43461"/>
                  <a:pt x="92310" y="72036"/>
                  <a:pt x="96120" y="85159"/>
                </a:cubicBezTo>
                <a:cubicBezTo>
                  <a:pt x="99930" y="98282"/>
                  <a:pt x="107550" y="87487"/>
                  <a:pt x="118980" y="108019"/>
                </a:cubicBezTo>
                <a:cubicBezTo>
                  <a:pt x="130410" y="128551"/>
                  <a:pt x="160255" y="187394"/>
                  <a:pt x="164700" y="208349"/>
                </a:cubicBezTo>
                <a:cubicBezTo>
                  <a:pt x="169145" y="229304"/>
                  <a:pt x="146285" y="216392"/>
                  <a:pt x="145650" y="233749"/>
                </a:cubicBezTo>
                <a:cubicBezTo>
                  <a:pt x="145015" y="251106"/>
                  <a:pt x="167452" y="290052"/>
                  <a:pt x="160890" y="312489"/>
                </a:cubicBezTo>
                <a:cubicBezTo>
                  <a:pt x="154328" y="334926"/>
                  <a:pt x="125965" y="371756"/>
                  <a:pt x="106280" y="368369"/>
                </a:cubicBezTo>
                <a:cubicBezTo>
                  <a:pt x="86595" y="364982"/>
                  <a:pt x="59290" y="300424"/>
                  <a:pt x="42780" y="292169"/>
                </a:cubicBezTo>
                <a:cubicBezTo>
                  <a:pt x="26270" y="283914"/>
                  <a:pt x="13782" y="296826"/>
                  <a:pt x="7220" y="318839"/>
                </a:cubicBezTo>
                <a:cubicBezTo>
                  <a:pt x="658" y="340852"/>
                  <a:pt x="-3152" y="388477"/>
                  <a:pt x="3410" y="424249"/>
                </a:cubicBezTo>
                <a:cubicBezTo>
                  <a:pt x="9972" y="460021"/>
                  <a:pt x="41722" y="498121"/>
                  <a:pt x="46590" y="533469"/>
                </a:cubicBezTo>
                <a:cubicBezTo>
                  <a:pt x="51458" y="568817"/>
                  <a:pt x="35583" y="594006"/>
                  <a:pt x="32620" y="636339"/>
                </a:cubicBezTo>
                <a:cubicBezTo>
                  <a:pt x="29657" y="678672"/>
                  <a:pt x="20555" y="763339"/>
                  <a:pt x="28810" y="787469"/>
                </a:cubicBezTo>
                <a:cubicBezTo>
                  <a:pt x="37065" y="811599"/>
                  <a:pt x="73048" y="777097"/>
                  <a:pt x="82150" y="781119"/>
                </a:cubicBezTo>
                <a:cubicBezTo>
                  <a:pt x="91252" y="785141"/>
                  <a:pt x="88288" y="792126"/>
                  <a:pt x="83420" y="811599"/>
                </a:cubicBezTo>
                <a:cubicBezTo>
                  <a:pt x="78552" y="831072"/>
                  <a:pt x="58655" y="867056"/>
                  <a:pt x="52940" y="897959"/>
                </a:cubicBezTo>
                <a:cubicBezTo>
                  <a:pt x="47225" y="928862"/>
                  <a:pt x="43627" y="982626"/>
                  <a:pt x="49130" y="997019"/>
                </a:cubicBezTo>
                <a:cubicBezTo>
                  <a:pt x="54633" y="1011412"/>
                  <a:pt x="74530" y="982626"/>
                  <a:pt x="85960" y="984319"/>
                </a:cubicBezTo>
                <a:cubicBezTo>
                  <a:pt x="97390" y="986012"/>
                  <a:pt x="108608" y="1008449"/>
                  <a:pt x="117710" y="1007179"/>
                </a:cubicBezTo>
                <a:cubicBezTo>
                  <a:pt x="126812" y="1005909"/>
                  <a:pt x="118980" y="981356"/>
                  <a:pt x="140570" y="976699"/>
                </a:cubicBezTo>
                <a:cubicBezTo>
                  <a:pt x="162160" y="972042"/>
                  <a:pt x="224178" y="971407"/>
                  <a:pt x="247250" y="979239"/>
                </a:cubicBezTo>
                <a:cubicBezTo>
                  <a:pt x="270322" y="987071"/>
                  <a:pt x="267782" y="1015434"/>
                  <a:pt x="279000" y="1023689"/>
                </a:cubicBezTo>
                <a:cubicBezTo>
                  <a:pt x="290218" y="1031944"/>
                  <a:pt x="304189" y="1030251"/>
                  <a:pt x="314560" y="1028769"/>
                </a:cubicBezTo>
                <a:cubicBezTo>
                  <a:pt x="324931" y="1027287"/>
                  <a:pt x="326202" y="1010989"/>
                  <a:pt x="341230" y="1014799"/>
                </a:cubicBezTo>
                <a:cubicBezTo>
                  <a:pt x="356258" y="1018609"/>
                  <a:pt x="385045" y="1044009"/>
                  <a:pt x="404730" y="1051629"/>
                </a:cubicBezTo>
                <a:cubicBezTo>
                  <a:pt x="424415" y="1059249"/>
                  <a:pt x="407905" y="1074912"/>
                  <a:pt x="459340" y="1060519"/>
                </a:cubicBezTo>
                <a:cubicBezTo>
                  <a:pt x="510775" y="1046126"/>
                  <a:pt x="645818" y="1107086"/>
                  <a:pt x="713340" y="965269"/>
                </a:cubicBezTo>
                <a:cubicBezTo>
                  <a:pt x="780862" y="823452"/>
                  <a:pt x="846902" y="355457"/>
                  <a:pt x="864470" y="209619"/>
                </a:cubicBezTo>
                <a:cubicBezTo>
                  <a:pt x="882038" y="63781"/>
                  <a:pt x="864682" y="117756"/>
                  <a:pt x="818750" y="90239"/>
                </a:cubicBezTo>
                <a:cubicBezTo>
                  <a:pt x="772818" y="62722"/>
                  <a:pt x="643702" y="34571"/>
                  <a:pt x="599040" y="34359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Hanashi"/>
          <p:cNvSpPr/>
          <p:nvPr/>
        </p:nvSpPr>
        <p:spPr>
          <a:xfrm rot="12688680">
            <a:off x="7963919" y="1416615"/>
            <a:ext cx="1531636" cy="1814304"/>
          </a:xfrm>
          <a:custGeom>
            <a:avLst/>
            <a:gdLst>
              <a:gd name="connsiteX0" fmla="*/ 280084 w 1258247"/>
              <a:gd name="connsiteY0" fmla="*/ 690644 h 1586982"/>
              <a:gd name="connsiteX1" fmla="*/ 349934 w 1258247"/>
              <a:gd name="connsiteY1" fmla="*/ 658894 h 1586982"/>
              <a:gd name="connsiteX2" fmla="*/ 368984 w 1258247"/>
              <a:gd name="connsiteY2" fmla="*/ 629684 h 1586982"/>
              <a:gd name="connsiteX3" fmla="*/ 384224 w 1258247"/>
              <a:gd name="connsiteY3" fmla="*/ 569994 h 1586982"/>
              <a:gd name="connsiteX4" fmla="*/ 445184 w 1258247"/>
              <a:gd name="connsiteY4" fmla="*/ 530624 h 1586982"/>
              <a:gd name="connsiteX5" fmla="*/ 471854 w 1258247"/>
              <a:gd name="connsiteY5" fmla="*/ 467124 h 1586982"/>
              <a:gd name="connsiteX6" fmla="*/ 487094 w 1258247"/>
              <a:gd name="connsiteY6" fmla="*/ 444264 h 1586982"/>
              <a:gd name="connsiteX7" fmla="*/ 545514 w 1258247"/>
              <a:gd name="connsiteY7" fmla="*/ 357904 h 1586982"/>
              <a:gd name="connsiteX8" fmla="*/ 614094 w 1258247"/>
              <a:gd name="connsiteY8" fmla="*/ 281704 h 1586982"/>
              <a:gd name="connsiteX9" fmla="*/ 695374 w 1258247"/>
              <a:gd name="connsiteY9" fmla="*/ 244874 h 1586982"/>
              <a:gd name="connsiteX10" fmla="*/ 743634 w 1258247"/>
              <a:gd name="connsiteY10" fmla="*/ 195344 h 1586982"/>
              <a:gd name="connsiteX11" fmla="*/ 800784 w 1258247"/>
              <a:gd name="connsiteY11" fmla="*/ 158514 h 1586982"/>
              <a:gd name="connsiteX12" fmla="*/ 871904 w 1258247"/>
              <a:gd name="connsiteY12" fmla="*/ 45484 h 1586982"/>
              <a:gd name="connsiteX13" fmla="*/ 925244 w 1258247"/>
              <a:gd name="connsiteY13" fmla="*/ 36594 h 1586982"/>
              <a:gd name="connsiteX14" fmla="*/ 965884 w 1258247"/>
              <a:gd name="connsiteY14" fmla="*/ 9924 h 1586982"/>
              <a:gd name="connsiteX15" fmla="*/ 1076374 w 1258247"/>
              <a:gd name="connsiteY15" fmla="*/ 11194 h 1586982"/>
              <a:gd name="connsiteX16" fmla="*/ 1067484 w 1258247"/>
              <a:gd name="connsiteY16" fmla="*/ 142004 h 1586982"/>
              <a:gd name="connsiteX17" fmla="*/ 1066214 w 1258247"/>
              <a:gd name="connsiteY17" fmla="*/ 222014 h 1586982"/>
              <a:gd name="connsiteX18" fmla="*/ 1150034 w 1258247"/>
              <a:gd name="connsiteY18" fmla="*/ 502684 h 1586982"/>
              <a:gd name="connsiteX19" fmla="*/ 1181784 w 1258247"/>
              <a:gd name="connsiteY19" fmla="*/ 724934 h 1586982"/>
              <a:gd name="connsiteX20" fmla="*/ 1200834 w 1258247"/>
              <a:gd name="connsiteY20" fmla="*/ 747794 h 1586982"/>
              <a:gd name="connsiteX21" fmla="*/ 1217344 w 1258247"/>
              <a:gd name="connsiteY21" fmla="*/ 844314 h 1586982"/>
              <a:gd name="connsiteX22" fmla="*/ 1249094 w 1258247"/>
              <a:gd name="connsiteY22" fmla="*/ 862094 h 1586982"/>
              <a:gd name="connsiteX23" fmla="*/ 1257984 w 1258247"/>
              <a:gd name="connsiteY23" fmla="*/ 886224 h 1586982"/>
              <a:gd name="connsiteX24" fmla="*/ 1241474 w 1258247"/>
              <a:gd name="connsiteY24" fmla="*/ 921784 h 1586982"/>
              <a:gd name="connsiteX25" fmla="*/ 1245284 w 1258247"/>
              <a:gd name="connsiteY25" fmla="*/ 966234 h 1586982"/>
              <a:gd name="connsiteX26" fmla="*/ 1200834 w 1258247"/>
              <a:gd name="connsiteY26" fmla="*/ 984014 h 1586982"/>
              <a:gd name="connsiteX27" fmla="*/ 1177974 w 1258247"/>
              <a:gd name="connsiteY27" fmla="*/ 1014494 h 1586982"/>
              <a:gd name="connsiteX28" fmla="*/ 1150034 w 1258247"/>
              <a:gd name="connsiteY28" fmla="*/ 1062754 h 1586982"/>
              <a:gd name="connsiteX29" fmla="*/ 1133524 w 1258247"/>
              <a:gd name="connsiteY29" fmla="*/ 1130064 h 1586982"/>
              <a:gd name="connsiteX30" fmla="*/ 1077644 w 1258247"/>
              <a:gd name="connsiteY30" fmla="*/ 1151654 h 1586982"/>
              <a:gd name="connsiteX31" fmla="*/ 1054784 w 1258247"/>
              <a:gd name="connsiteY31" fmla="*/ 1211344 h 1586982"/>
              <a:gd name="connsiteX32" fmla="*/ 1016684 w 1258247"/>
              <a:gd name="connsiteY32" fmla="*/ 1257064 h 1586982"/>
              <a:gd name="connsiteX33" fmla="*/ 946834 w 1258247"/>
              <a:gd name="connsiteY33" fmla="*/ 1338344 h 1586982"/>
              <a:gd name="connsiteX34" fmla="*/ 956994 w 1258247"/>
              <a:gd name="connsiteY34" fmla="*/ 1384064 h 1586982"/>
              <a:gd name="connsiteX35" fmla="*/ 904924 w 1258247"/>
              <a:gd name="connsiteY35" fmla="*/ 1365014 h 1586982"/>
              <a:gd name="connsiteX36" fmla="*/ 854124 w 1258247"/>
              <a:gd name="connsiteY36" fmla="*/ 1365014 h 1586982"/>
              <a:gd name="connsiteX37" fmla="*/ 812214 w 1258247"/>
              <a:gd name="connsiteY37" fmla="*/ 1398034 h 1586982"/>
              <a:gd name="connsiteX38" fmla="*/ 772844 w 1258247"/>
              <a:gd name="connsiteY38" fmla="*/ 1419624 h 1586982"/>
              <a:gd name="connsiteX39" fmla="*/ 756334 w 1258247"/>
              <a:gd name="connsiteY39" fmla="*/ 1451374 h 1586982"/>
              <a:gd name="connsiteX40" fmla="*/ 723314 w 1258247"/>
              <a:gd name="connsiteY40" fmla="*/ 1556784 h 1586982"/>
              <a:gd name="connsiteX41" fmla="*/ 546784 w 1258247"/>
              <a:gd name="connsiteY41" fmla="*/ 1565674 h 1586982"/>
              <a:gd name="connsiteX42" fmla="*/ 240714 w 1258247"/>
              <a:gd name="connsiteY42" fmla="*/ 1296434 h 1586982"/>
              <a:gd name="connsiteX43" fmla="*/ 684 w 1258247"/>
              <a:gd name="connsiteY43" fmla="*/ 867174 h 1586982"/>
              <a:gd name="connsiteX44" fmla="*/ 172134 w 1258247"/>
              <a:gd name="connsiteY44" fmla="*/ 709694 h 1586982"/>
              <a:gd name="connsiteX45" fmla="*/ 280084 w 1258247"/>
              <a:gd name="connsiteY45" fmla="*/ 690644 h 1586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1258247" h="1586982">
                <a:moveTo>
                  <a:pt x="280084" y="690644"/>
                </a:moveTo>
                <a:cubicBezTo>
                  <a:pt x="309717" y="682177"/>
                  <a:pt x="335117" y="669054"/>
                  <a:pt x="349934" y="658894"/>
                </a:cubicBezTo>
                <a:cubicBezTo>
                  <a:pt x="364751" y="648734"/>
                  <a:pt x="363269" y="644501"/>
                  <a:pt x="368984" y="629684"/>
                </a:cubicBezTo>
                <a:cubicBezTo>
                  <a:pt x="374699" y="614867"/>
                  <a:pt x="371524" y="586504"/>
                  <a:pt x="384224" y="569994"/>
                </a:cubicBezTo>
                <a:cubicBezTo>
                  <a:pt x="396924" y="553484"/>
                  <a:pt x="430579" y="547769"/>
                  <a:pt x="445184" y="530624"/>
                </a:cubicBezTo>
                <a:cubicBezTo>
                  <a:pt x="459789" y="513479"/>
                  <a:pt x="464869" y="481517"/>
                  <a:pt x="471854" y="467124"/>
                </a:cubicBezTo>
                <a:cubicBezTo>
                  <a:pt x="478839" y="452731"/>
                  <a:pt x="487094" y="444264"/>
                  <a:pt x="487094" y="444264"/>
                </a:cubicBezTo>
                <a:cubicBezTo>
                  <a:pt x="499371" y="426061"/>
                  <a:pt x="524347" y="384997"/>
                  <a:pt x="545514" y="357904"/>
                </a:cubicBezTo>
                <a:cubicBezTo>
                  <a:pt x="566681" y="330811"/>
                  <a:pt x="589117" y="300542"/>
                  <a:pt x="614094" y="281704"/>
                </a:cubicBezTo>
                <a:cubicBezTo>
                  <a:pt x="639071" y="262866"/>
                  <a:pt x="673784" y="259267"/>
                  <a:pt x="695374" y="244874"/>
                </a:cubicBezTo>
                <a:cubicBezTo>
                  <a:pt x="716964" y="230481"/>
                  <a:pt x="726066" y="209737"/>
                  <a:pt x="743634" y="195344"/>
                </a:cubicBezTo>
                <a:cubicBezTo>
                  <a:pt x="761202" y="180951"/>
                  <a:pt x="779406" y="183491"/>
                  <a:pt x="800784" y="158514"/>
                </a:cubicBezTo>
                <a:cubicBezTo>
                  <a:pt x="822162" y="133537"/>
                  <a:pt x="851161" y="65804"/>
                  <a:pt x="871904" y="45484"/>
                </a:cubicBezTo>
                <a:cubicBezTo>
                  <a:pt x="892647" y="25164"/>
                  <a:pt x="909581" y="42521"/>
                  <a:pt x="925244" y="36594"/>
                </a:cubicBezTo>
                <a:cubicBezTo>
                  <a:pt x="940907" y="30667"/>
                  <a:pt x="940696" y="14157"/>
                  <a:pt x="965884" y="9924"/>
                </a:cubicBezTo>
                <a:cubicBezTo>
                  <a:pt x="991072" y="5691"/>
                  <a:pt x="1059441" y="-10819"/>
                  <a:pt x="1076374" y="11194"/>
                </a:cubicBezTo>
                <a:cubicBezTo>
                  <a:pt x="1093307" y="33207"/>
                  <a:pt x="1069177" y="106868"/>
                  <a:pt x="1067484" y="142004"/>
                </a:cubicBezTo>
                <a:cubicBezTo>
                  <a:pt x="1065791" y="177140"/>
                  <a:pt x="1052456" y="161901"/>
                  <a:pt x="1066214" y="222014"/>
                </a:cubicBezTo>
                <a:cubicBezTo>
                  <a:pt x="1079972" y="282127"/>
                  <a:pt x="1130772" y="418864"/>
                  <a:pt x="1150034" y="502684"/>
                </a:cubicBezTo>
                <a:cubicBezTo>
                  <a:pt x="1169296" y="586504"/>
                  <a:pt x="1173317" y="684082"/>
                  <a:pt x="1181784" y="724934"/>
                </a:cubicBezTo>
                <a:cubicBezTo>
                  <a:pt x="1190251" y="765786"/>
                  <a:pt x="1194907" y="727897"/>
                  <a:pt x="1200834" y="747794"/>
                </a:cubicBezTo>
                <a:cubicBezTo>
                  <a:pt x="1206761" y="767691"/>
                  <a:pt x="1209301" y="825264"/>
                  <a:pt x="1217344" y="844314"/>
                </a:cubicBezTo>
                <a:cubicBezTo>
                  <a:pt x="1225387" y="863364"/>
                  <a:pt x="1242321" y="855109"/>
                  <a:pt x="1249094" y="862094"/>
                </a:cubicBezTo>
                <a:cubicBezTo>
                  <a:pt x="1255867" y="869079"/>
                  <a:pt x="1259254" y="876276"/>
                  <a:pt x="1257984" y="886224"/>
                </a:cubicBezTo>
                <a:cubicBezTo>
                  <a:pt x="1256714" y="896172"/>
                  <a:pt x="1243591" y="908449"/>
                  <a:pt x="1241474" y="921784"/>
                </a:cubicBezTo>
                <a:cubicBezTo>
                  <a:pt x="1239357" y="935119"/>
                  <a:pt x="1252057" y="955862"/>
                  <a:pt x="1245284" y="966234"/>
                </a:cubicBezTo>
                <a:cubicBezTo>
                  <a:pt x="1238511" y="976606"/>
                  <a:pt x="1212052" y="975971"/>
                  <a:pt x="1200834" y="984014"/>
                </a:cubicBezTo>
                <a:cubicBezTo>
                  <a:pt x="1189616" y="992057"/>
                  <a:pt x="1186441" y="1001371"/>
                  <a:pt x="1177974" y="1014494"/>
                </a:cubicBezTo>
                <a:cubicBezTo>
                  <a:pt x="1169507" y="1027617"/>
                  <a:pt x="1157442" y="1043492"/>
                  <a:pt x="1150034" y="1062754"/>
                </a:cubicBezTo>
                <a:cubicBezTo>
                  <a:pt x="1142626" y="1082016"/>
                  <a:pt x="1145589" y="1115248"/>
                  <a:pt x="1133524" y="1130064"/>
                </a:cubicBezTo>
                <a:cubicBezTo>
                  <a:pt x="1121459" y="1144880"/>
                  <a:pt x="1090767" y="1138107"/>
                  <a:pt x="1077644" y="1151654"/>
                </a:cubicBezTo>
                <a:cubicBezTo>
                  <a:pt x="1064521" y="1165201"/>
                  <a:pt x="1064944" y="1193776"/>
                  <a:pt x="1054784" y="1211344"/>
                </a:cubicBezTo>
                <a:cubicBezTo>
                  <a:pt x="1044624" y="1228912"/>
                  <a:pt x="1034676" y="1235897"/>
                  <a:pt x="1016684" y="1257064"/>
                </a:cubicBezTo>
                <a:cubicBezTo>
                  <a:pt x="998692" y="1278231"/>
                  <a:pt x="956782" y="1317177"/>
                  <a:pt x="946834" y="1338344"/>
                </a:cubicBezTo>
                <a:cubicBezTo>
                  <a:pt x="936886" y="1359511"/>
                  <a:pt x="963979" y="1379619"/>
                  <a:pt x="956994" y="1384064"/>
                </a:cubicBezTo>
                <a:cubicBezTo>
                  <a:pt x="950009" y="1388509"/>
                  <a:pt x="922069" y="1368189"/>
                  <a:pt x="904924" y="1365014"/>
                </a:cubicBezTo>
                <a:cubicBezTo>
                  <a:pt x="887779" y="1361839"/>
                  <a:pt x="869576" y="1359511"/>
                  <a:pt x="854124" y="1365014"/>
                </a:cubicBezTo>
                <a:cubicBezTo>
                  <a:pt x="838672" y="1370517"/>
                  <a:pt x="825761" y="1388932"/>
                  <a:pt x="812214" y="1398034"/>
                </a:cubicBezTo>
                <a:cubicBezTo>
                  <a:pt x="798667" y="1407136"/>
                  <a:pt x="782157" y="1410734"/>
                  <a:pt x="772844" y="1419624"/>
                </a:cubicBezTo>
                <a:cubicBezTo>
                  <a:pt x="763531" y="1428514"/>
                  <a:pt x="764589" y="1428514"/>
                  <a:pt x="756334" y="1451374"/>
                </a:cubicBezTo>
                <a:cubicBezTo>
                  <a:pt x="748079" y="1474234"/>
                  <a:pt x="758239" y="1537734"/>
                  <a:pt x="723314" y="1556784"/>
                </a:cubicBezTo>
                <a:cubicBezTo>
                  <a:pt x="688389" y="1575834"/>
                  <a:pt x="627217" y="1609066"/>
                  <a:pt x="546784" y="1565674"/>
                </a:cubicBezTo>
                <a:cubicBezTo>
                  <a:pt x="466351" y="1522282"/>
                  <a:pt x="331731" y="1412851"/>
                  <a:pt x="240714" y="1296434"/>
                </a:cubicBezTo>
                <a:cubicBezTo>
                  <a:pt x="149697" y="1180017"/>
                  <a:pt x="12114" y="964964"/>
                  <a:pt x="684" y="867174"/>
                </a:cubicBezTo>
                <a:cubicBezTo>
                  <a:pt x="-10746" y="769384"/>
                  <a:pt x="124086" y="739751"/>
                  <a:pt x="172134" y="709694"/>
                </a:cubicBezTo>
                <a:cubicBezTo>
                  <a:pt x="220182" y="679637"/>
                  <a:pt x="250451" y="699111"/>
                  <a:pt x="280084" y="690644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ujioka"/>
          <p:cNvSpPr/>
          <p:nvPr/>
        </p:nvSpPr>
        <p:spPr>
          <a:xfrm rot="5672474">
            <a:off x="8872549" y="1311776"/>
            <a:ext cx="1598105" cy="1429835"/>
          </a:xfrm>
          <a:custGeom>
            <a:avLst/>
            <a:gdLst>
              <a:gd name="connsiteX0" fmla="*/ 599040 w 871202"/>
              <a:gd name="connsiteY0" fmla="*/ 34359 h 1066388"/>
              <a:gd name="connsiteX1" fmla="*/ 550780 w 871202"/>
              <a:gd name="connsiteY1" fmla="*/ 88969 h 1066388"/>
              <a:gd name="connsiteX2" fmla="*/ 505060 w 871202"/>
              <a:gd name="connsiteY2" fmla="*/ 72459 h 1066388"/>
              <a:gd name="connsiteX3" fmla="*/ 418700 w 871202"/>
              <a:gd name="connsiteY3" fmla="*/ 81349 h 1066388"/>
              <a:gd name="connsiteX4" fmla="*/ 406000 w 871202"/>
              <a:gd name="connsiteY4" fmla="*/ 119449 h 1066388"/>
              <a:gd name="connsiteX5" fmla="*/ 371710 w 871202"/>
              <a:gd name="connsiteY5" fmla="*/ 120719 h 1066388"/>
              <a:gd name="connsiteX6" fmla="*/ 333610 w 871202"/>
              <a:gd name="connsiteY6" fmla="*/ 146119 h 1066388"/>
              <a:gd name="connsiteX7" fmla="*/ 301860 w 871202"/>
              <a:gd name="connsiteY7" fmla="*/ 123259 h 1066388"/>
              <a:gd name="connsiteX8" fmla="*/ 268840 w 871202"/>
              <a:gd name="connsiteY8" fmla="*/ 115639 h 1066388"/>
              <a:gd name="connsiteX9" fmla="*/ 249790 w 871202"/>
              <a:gd name="connsiteY9" fmla="*/ 66109 h 1066388"/>
              <a:gd name="connsiteX10" fmla="*/ 220580 w 871202"/>
              <a:gd name="connsiteY10" fmla="*/ 43249 h 1066388"/>
              <a:gd name="connsiteX11" fmla="*/ 185020 w 871202"/>
              <a:gd name="connsiteY11" fmla="*/ 36899 h 1066388"/>
              <a:gd name="connsiteX12" fmla="*/ 163430 w 871202"/>
              <a:gd name="connsiteY12" fmla="*/ 69 h 1066388"/>
              <a:gd name="connsiteX13" fmla="*/ 96120 w 871202"/>
              <a:gd name="connsiteY13" fmla="*/ 29279 h 1066388"/>
              <a:gd name="connsiteX14" fmla="*/ 96120 w 871202"/>
              <a:gd name="connsiteY14" fmla="*/ 85159 h 1066388"/>
              <a:gd name="connsiteX15" fmla="*/ 118980 w 871202"/>
              <a:gd name="connsiteY15" fmla="*/ 108019 h 1066388"/>
              <a:gd name="connsiteX16" fmla="*/ 164700 w 871202"/>
              <a:gd name="connsiteY16" fmla="*/ 208349 h 1066388"/>
              <a:gd name="connsiteX17" fmla="*/ 145650 w 871202"/>
              <a:gd name="connsiteY17" fmla="*/ 233749 h 1066388"/>
              <a:gd name="connsiteX18" fmla="*/ 160890 w 871202"/>
              <a:gd name="connsiteY18" fmla="*/ 312489 h 1066388"/>
              <a:gd name="connsiteX19" fmla="*/ 106280 w 871202"/>
              <a:gd name="connsiteY19" fmla="*/ 368369 h 1066388"/>
              <a:gd name="connsiteX20" fmla="*/ 42780 w 871202"/>
              <a:gd name="connsiteY20" fmla="*/ 292169 h 1066388"/>
              <a:gd name="connsiteX21" fmla="*/ 7220 w 871202"/>
              <a:gd name="connsiteY21" fmla="*/ 318839 h 1066388"/>
              <a:gd name="connsiteX22" fmla="*/ 3410 w 871202"/>
              <a:gd name="connsiteY22" fmla="*/ 424249 h 1066388"/>
              <a:gd name="connsiteX23" fmla="*/ 46590 w 871202"/>
              <a:gd name="connsiteY23" fmla="*/ 533469 h 1066388"/>
              <a:gd name="connsiteX24" fmla="*/ 32620 w 871202"/>
              <a:gd name="connsiteY24" fmla="*/ 636339 h 1066388"/>
              <a:gd name="connsiteX25" fmla="*/ 28810 w 871202"/>
              <a:gd name="connsiteY25" fmla="*/ 787469 h 1066388"/>
              <a:gd name="connsiteX26" fmla="*/ 82150 w 871202"/>
              <a:gd name="connsiteY26" fmla="*/ 781119 h 1066388"/>
              <a:gd name="connsiteX27" fmla="*/ 83420 w 871202"/>
              <a:gd name="connsiteY27" fmla="*/ 811599 h 1066388"/>
              <a:gd name="connsiteX28" fmla="*/ 52940 w 871202"/>
              <a:gd name="connsiteY28" fmla="*/ 897959 h 1066388"/>
              <a:gd name="connsiteX29" fmla="*/ 49130 w 871202"/>
              <a:gd name="connsiteY29" fmla="*/ 997019 h 1066388"/>
              <a:gd name="connsiteX30" fmla="*/ 85960 w 871202"/>
              <a:gd name="connsiteY30" fmla="*/ 984319 h 1066388"/>
              <a:gd name="connsiteX31" fmla="*/ 117710 w 871202"/>
              <a:gd name="connsiteY31" fmla="*/ 1007179 h 1066388"/>
              <a:gd name="connsiteX32" fmla="*/ 140570 w 871202"/>
              <a:gd name="connsiteY32" fmla="*/ 976699 h 1066388"/>
              <a:gd name="connsiteX33" fmla="*/ 247250 w 871202"/>
              <a:gd name="connsiteY33" fmla="*/ 979239 h 1066388"/>
              <a:gd name="connsiteX34" fmla="*/ 279000 w 871202"/>
              <a:gd name="connsiteY34" fmla="*/ 1023689 h 1066388"/>
              <a:gd name="connsiteX35" fmla="*/ 314560 w 871202"/>
              <a:gd name="connsiteY35" fmla="*/ 1028769 h 1066388"/>
              <a:gd name="connsiteX36" fmla="*/ 341230 w 871202"/>
              <a:gd name="connsiteY36" fmla="*/ 1014799 h 1066388"/>
              <a:gd name="connsiteX37" fmla="*/ 404730 w 871202"/>
              <a:gd name="connsiteY37" fmla="*/ 1051629 h 1066388"/>
              <a:gd name="connsiteX38" fmla="*/ 459340 w 871202"/>
              <a:gd name="connsiteY38" fmla="*/ 1060519 h 1066388"/>
              <a:gd name="connsiteX39" fmla="*/ 713340 w 871202"/>
              <a:gd name="connsiteY39" fmla="*/ 965269 h 1066388"/>
              <a:gd name="connsiteX40" fmla="*/ 864470 w 871202"/>
              <a:gd name="connsiteY40" fmla="*/ 209619 h 1066388"/>
              <a:gd name="connsiteX41" fmla="*/ 818750 w 871202"/>
              <a:gd name="connsiteY41" fmla="*/ 90239 h 1066388"/>
              <a:gd name="connsiteX42" fmla="*/ 599040 w 871202"/>
              <a:gd name="connsiteY42" fmla="*/ 34359 h 1066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871202" h="1066388">
                <a:moveTo>
                  <a:pt x="599040" y="34359"/>
                </a:moveTo>
                <a:cubicBezTo>
                  <a:pt x="554378" y="34147"/>
                  <a:pt x="566443" y="82619"/>
                  <a:pt x="550780" y="88969"/>
                </a:cubicBezTo>
                <a:cubicBezTo>
                  <a:pt x="535117" y="95319"/>
                  <a:pt x="527073" y="73729"/>
                  <a:pt x="505060" y="72459"/>
                </a:cubicBezTo>
                <a:cubicBezTo>
                  <a:pt x="483047" y="71189"/>
                  <a:pt x="435210" y="73517"/>
                  <a:pt x="418700" y="81349"/>
                </a:cubicBezTo>
                <a:cubicBezTo>
                  <a:pt x="402190" y="89181"/>
                  <a:pt x="413832" y="112887"/>
                  <a:pt x="406000" y="119449"/>
                </a:cubicBezTo>
                <a:cubicBezTo>
                  <a:pt x="398168" y="126011"/>
                  <a:pt x="383775" y="116274"/>
                  <a:pt x="371710" y="120719"/>
                </a:cubicBezTo>
                <a:cubicBezTo>
                  <a:pt x="359645" y="125164"/>
                  <a:pt x="345252" y="145696"/>
                  <a:pt x="333610" y="146119"/>
                </a:cubicBezTo>
                <a:cubicBezTo>
                  <a:pt x="321968" y="146542"/>
                  <a:pt x="312655" y="128339"/>
                  <a:pt x="301860" y="123259"/>
                </a:cubicBezTo>
                <a:cubicBezTo>
                  <a:pt x="291065" y="118179"/>
                  <a:pt x="277518" y="125164"/>
                  <a:pt x="268840" y="115639"/>
                </a:cubicBezTo>
                <a:cubicBezTo>
                  <a:pt x="260162" y="106114"/>
                  <a:pt x="257833" y="78174"/>
                  <a:pt x="249790" y="66109"/>
                </a:cubicBezTo>
                <a:cubicBezTo>
                  <a:pt x="241747" y="54044"/>
                  <a:pt x="231375" y="48117"/>
                  <a:pt x="220580" y="43249"/>
                </a:cubicBezTo>
                <a:cubicBezTo>
                  <a:pt x="209785" y="38381"/>
                  <a:pt x="194545" y="44096"/>
                  <a:pt x="185020" y="36899"/>
                </a:cubicBezTo>
                <a:cubicBezTo>
                  <a:pt x="175495" y="29702"/>
                  <a:pt x="178247" y="1339"/>
                  <a:pt x="163430" y="69"/>
                </a:cubicBezTo>
                <a:cubicBezTo>
                  <a:pt x="148613" y="-1201"/>
                  <a:pt x="107338" y="15097"/>
                  <a:pt x="96120" y="29279"/>
                </a:cubicBezTo>
                <a:cubicBezTo>
                  <a:pt x="84902" y="43461"/>
                  <a:pt x="92310" y="72036"/>
                  <a:pt x="96120" y="85159"/>
                </a:cubicBezTo>
                <a:cubicBezTo>
                  <a:pt x="99930" y="98282"/>
                  <a:pt x="107550" y="87487"/>
                  <a:pt x="118980" y="108019"/>
                </a:cubicBezTo>
                <a:cubicBezTo>
                  <a:pt x="130410" y="128551"/>
                  <a:pt x="160255" y="187394"/>
                  <a:pt x="164700" y="208349"/>
                </a:cubicBezTo>
                <a:cubicBezTo>
                  <a:pt x="169145" y="229304"/>
                  <a:pt x="146285" y="216392"/>
                  <a:pt x="145650" y="233749"/>
                </a:cubicBezTo>
                <a:cubicBezTo>
                  <a:pt x="145015" y="251106"/>
                  <a:pt x="167452" y="290052"/>
                  <a:pt x="160890" y="312489"/>
                </a:cubicBezTo>
                <a:cubicBezTo>
                  <a:pt x="154328" y="334926"/>
                  <a:pt x="125965" y="371756"/>
                  <a:pt x="106280" y="368369"/>
                </a:cubicBezTo>
                <a:cubicBezTo>
                  <a:pt x="86595" y="364982"/>
                  <a:pt x="59290" y="300424"/>
                  <a:pt x="42780" y="292169"/>
                </a:cubicBezTo>
                <a:cubicBezTo>
                  <a:pt x="26270" y="283914"/>
                  <a:pt x="13782" y="296826"/>
                  <a:pt x="7220" y="318839"/>
                </a:cubicBezTo>
                <a:cubicBezTo>
                  <a:pt x="658" y="340852"/>
                  <a:pt x="-3152" y="388477"/>
                  <a:pt x="3410" y="424249"/>
                </a:cubicBezTo>
                <a:cubicBezTo>
                  <a:pt x="9972" y="460021"/>
                  <a:pt x="41722" y="498121"/>
                  <a:pt x="46590" y="533469"/>
                </a:cubicBezTo>
                <a:cubicBezTo>
                  <a:pt x="51458" y="568817"/>
                  <a:pt x="35583" y="594006"/>
                  <a:pt x="32620" y="636339"/>
                </a:cubicBezTo>
                <a:cubicBezTo>
                  <a:pt x="29657" y="678672"/>
                  <a:pt x="20555" y="763339"/>
                  <a:pt x="28810" y="787469"/>
                </a:cubicBezTo>
                <a:cubicBezTo>
                  <a:pt x="37065" y="811599"/>
                  <a:pt x="73048" y="777097"/>
                  <a:pt x="82150" y="781119"/>
                </a:cubicBezTo>
                <a:cubicBezTo>
                  <a:pt x="91252" y="785141"/>
                  <a:pt x="88288" y="792126"/>
                  <a:pt x="83420" y="811599"/>
                </a:cubicBezTo>
                <a:cubicBezTo>
                  <a:pt x="78552" y="831072"/>
                  <a:pt x="58655" y="867056"/>
                  <a:pt x="52940" y="897959"/>
                </a:cubicBezTo>
                <a:cubicBezTo>
                  <a:pt x="47225" y="928862"/>
                  <a:pt x="43627" y="982626"/>
                  <a:pt x="49130" y="997019"/>
                </a:cubicBezTo>
                <a:cubicBezTo>
                  <a:pt x="54633" y="1011412"/>
                  <a:pt x="74530" y="982626"/>
                  <a:pt x="85960" y="984319"/>
                </a:cubicBezTo>
                <a:cubicBezTo>
                  <a:pt x="97390" y="986012"/>
                  <a:pt x="108608" y="1008449"/>
                  <a:pt x="117710" y="1007179"/>
                </a:cubicBezTo>
                <a:cubicBezTo>
                  <a:pt x="126812" y="1005909"/>
                  <a:pt x="118980" y="981356"/>
                  <a:pt x="140570" y="976699"/>
                </a:cubicBezTo>
                <a:cubicBezTo>
                  <a:pt x="162160" y="972042"/>
                  <a:pt x="224178" y="971407"/>
                  <a:pt x="247250" y="979239"/>
                </a:cubicBezTo>
                <a:cubicBezTo>
                  <a:pt x="270322" y="987071"/>
                  <a:pt x="267782" y="1015434"/>
                  <a:pt x="279000" y="1023689"/>
                </a:cubicBezTo>
                <a:cubicBezTo>
                  <a:pt x="290218" y="1031944"/>
                  <a:pt x="304189" y="1030251"/>
                  <a:pt x="314560" y="1028769"/>
                </a:cubicBezTo>
                <a:cubicBezTo>
                  <a:pt x="324931" y="1027287"/>
                  <a:pt x="326202" y="1010989"/>
                  <a:pt x="341230" y="1014799"/>
                </a:cubicBezTo>
                <a:cubicBezTo>
                  <a:pt x="356258" y="1018609"/>
                  <a:pt x="385045" y="1044009"/>
                  <a:pt x="404730" y="1051629"/>
                </a:cubicBezTo>
                <a:cubicBezTo>
                  <a:pt x="424415" y="1059249"/>
                  <a:pt x="407905" y="1074912"/>
                  <a:pt x="459340" y="1060519"/>
                </a:cubicBezTo>
                <a:cubicBezTo>
                  <a:pt x="510775" y="1046126"/>
                  <a:pt x="645818" y="1107086"/>
                  <a:pt x="713340" y="965269"/>
                </a:cubicBezTo>
                <a:cubicBezTo>
                  <a:pt x="780862" y="823452"/>
                  <a:pt x="846902" y="355457"/>
                  <a:pt x="864470" y="209619"/>
                </a:cubicBezTo>
                <a:cubicBezTo>
                  <a:pt x="882038" y="63781"/>
                  <a:pt x="864682" y="117756"/>
                  <a:pt x="818750" y="90239"/>
                </a:cubicBezTo>
                <a:cubicBezTo>
                  <a:pt x="772818" y="62722"/>
                  <a:pt x="643702" y="34571"/>
                  <a:pt x="599040" y="34359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44809" y="-56786"/>
            <a:ext cx="45505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Playbill" panose="040506030A0602020202" pitchFamily="82" charset="0"/>
                <a:ea typeface="HG正楷書体-PRO" panose="03000600000000000000" pitchFamily="66" charset="-128"/>
              </a:rPr>
              <a:t>BATTLE FOR FUJIEDA!</a:t>
            </a:r>
            <a:endParaRPr lang="en-US" sz="6000" dirty="0">
              <a:latin typeface="Playbill" panose="040506030A0602020202" pitchFamily="82" charset="0"/>
              <a:ea typeface="HG正楷書体-PRO" panose="03000600000000000000" pitchFamily="66" charset="-128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5839675" y="1246759"/>
            <a:ext cx="10146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Soccer</a:t>
            </a:r>
          </a:p>
          <a:p>
            <a:pPr algn="ctr"/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Stadium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5437761" y="2266700"/>
            <a:ext cx="9460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Sports</a:t>
            </a:r>
          </a:p>
          <a:p>
            <a:pPr algn="ctr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Field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4854584" y="3474192"/>
            <a:ext cx="10289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Donki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5178480" y="4629410"/>
            <a:ext cx="8625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Daiso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4532603" y="5291531"/>
            <a:ext cx="1057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Rokugo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6208657" y="4960380"/>
            <a:ext cx="673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BiVi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5607952" y="2750904"/>
            <a:ext cx="27411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Rengeji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Lake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テキスト ボックス 47"/>
          <p:cNvSpPr txBox="1"/>
          <p:nvPr/>
        </p:nvSpPr>
        <p:spPr>
          <a:xfrm>
            <a:off x="5853727" y="3726892"/>
            <a:ext cx="10958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Rengeji</a:t>
            </a:r>
          </a:p>
          <a:p>
            <a:pPr algn="ctr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Park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テキスト ボックス 48"/>
          <p:cNvSpPr txBox="1"/>
          <p:nvPr/>
        </p:nvSpPr>
        <p:spPr>
          <a:xfrm>
            <a:off x="7922260" y="2360916"/>
            <a:ext cx="11160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Hanashi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テキスト ボックス 49"/>
          <p:cNvSpPr txBox="1"/>
          <p:nvPr/>
        </p:nvSpPr>
        <p:spPr>
          <a:xfrm>
            <a:off x="7203031" y="1844897"/>
            <a:ext cx="8952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Hanashi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ES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テキスト ボックス 50"/>
          <p:cNvSpPr txBox="1"/>
          <p:nvPr/>
        </p:nvSpPr>
        <p:spPr>
          <a:xfrm>
            <a:off x="7844767" y="3137876"/>
            <a:ext cx="11938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Akunami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7152946" y="3737928"/>
            <a:ext cx="673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City Hall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テキスト ボックス 53"/>
          <p:cNvSpPr txBox="1"/>
          <p:nvPr/>
        </p:nvSpPr>
        <p:spPr>
          <a:xfrm>
            <a:off x="7020642" y="4868426"/>
            <a:ext cx="13219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Starbucks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テキスト ボックス 54"/>
          <p:cNvSpPr txBox="1"/>
          <p:nvPr/>
        </p:nvSpPr>
        <p:spPr>
          <a:xfrm>
            <a:off x="6783905" y="5327838"/>
            <a:ext cx="10693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Fujieda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Station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テキスト ボックス 55"/>
          <p:cNvSpPr txBox="1"/>
          <p:nvPr/>
        </p:nvSpPr>
        <p:spPr>
          <a:xfrm>
            <a:off x="9089126" y="1862201"/>
            <a:ext cx="1058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Fujioka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テキスト ボックス 61"/>
          <p:cNvSpPr txBox="1"/>
          <p:nvPr/>
        </p:nvSpPr>
        <p:spPr>
          <a:xfrm>
            <a:off x="8896747" y="2748145"/>
            <a:ext cx="10433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Ethan’s</a:t>
            </a:r>
          </a:p>
          <a:p>
            <a:pPr algn="ctr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House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テキスト ボックス 62"/>
          <p:cNvSpPr txBox="1"/>
          <p:nvPr/>
        </p:nvSpPr>
        <p:spPr>
          <a:xfrm>
            <a:off x="8721760" y="4154754"/>
            <a:ext cx="9498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Seisei</a:t>
            </a:r>
          </a:p>
          <a:p>
            <a:pPr algn="ctr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HS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テキスト ボックス 63"/>
          <p:cNvSpPr txBox="1"/>
          <p:nvPr/>
        </p:nvSpPr>
        <p:spPr>
          <a:xfrm>
            <a:off x="10466161" y="1948341"/>
            <a:ext cx="962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Okabe</a:t>
            </a:r>
          </a:p>
          <a:p>
            <a:pPr algn="ctr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JHS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テキスト ボックス 64"/>
          <p:cNvSpPr txBox="1"/>
          <p:nvPr/>
        </p:nvSpPr>
        <p:spPr>
          <a:xfrm>
            <a:off x="9638170" y="3669712"/>
            <a:ext cx="13670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Sawayaka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テキスト ボックス 65"/>
          <p:cNvSpPr txBox="1"/>
          <p:nvPr/>
        </p:nvSpPr>
        <p:spPr>
          <a:xfrm>
            <a:off x="8789937" y="4982961"/>
            <a:ext cx="11856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Nanaya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テキスト ボックス 66"/>
          <p:cNvSpPr txBox="1"/>
          <p:nvPr/>
        </p:nvSpPr>
        <p:spPr>
          <a:xfrm>
            <a:off x="10625240" y="4199851"/>
            <a:ext cx="961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Okabe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テキスト ボックス 67"/>
          <p:cNvSpPr txBox="1"/>
          <p:nvPr/>
        </p:nvSpPr>
        <p:spPr>
          <a:xfrm>
            <a:off x="9870134" y="4941156"/>
            <a:ext cx="13216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Kita</a:t>
            </a:r>
          </a:p>
          <a:p>
            <a:pPr algn="ctr"/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HS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8" name="Picture 14" descr="犬山城のイラスト | かわいいフリー素材集 いらすとや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2635" y="921770"/>
            <a:ext cx="1035652" cy="1062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14" descr="犬山城のイラスト | かわいいフリー素材集 いらすとや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1154" y="237040"/>
            <a:ext cx="968448" cy="993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14" descr="犬山城のイラスト | かわいいフリー素材集 いらすとや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807" y="5734693"/>
            <a:ext cx="1174470" cy="1051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14" descr="犬山城のイラスト | かわいいフリー素材集 いらすとや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55751" y="2420190"/>
            <a:ext cx="760728" cy="780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14" descr="犬山城のイラスト | かわいいフリー素材集 いらすとや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7511" y="5801689"/>
            <a:ext cx="1059241" cy="1016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Countdown Timer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1801" y="-2554"/>
            <a:ext cx="1033243" cy="1433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9" name="TIME!"/>
          <p:cNvSpPr txBox="1"/>
          <p:nvPr/>
        </p:nvSpPr>
        <p:spPr>
          <a:xfrm>
            <a:off x="11041461" y="710174"/>
            <a:ext cx="1188750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TIME!</a:t>
            </a:r>
            <a:endParaRPr lang="en-US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80" name="Countdown 1"/>
          <p:cNvSpPr txBox="1"/>
          <p:nvPr/>
        </p:nvSpPr>
        <p:spPr>
          <a:xfrm>
            <a:off x="11342897" y="586400"/>
            <a:ext cx="548640" cy="64008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44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1</a:t>
            </a:r>
            <a:endParaRPr lang="en-US" sz="4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81" name="Countdown 2"/>
          <p:cNvSpPr txBox="1"/>
          <p:nvPr/>
        </p:nvSpPr>
        <p:spPr>
          <a:xfrm>
            <a:off x="11346471" y="586400"/>
            <a:ext cx="548640" cy="64008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44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2</a:t>
            </a:r>
            <a:endParaRPr lang="en-US" sz="4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82" name="Countdown 3"/>
          <p:cNvSpPr txBox="1"/>
          <p:nvPr/>
        </p:nvSpPr>
        <p:spPr>
          <a:xfrm>
            <a:off x="11344102" y="586400"/>
            <a:ext cx="548640" cy="64008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44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3</a:t>
            </a:r>
            <a:endParaRPr lang="en-US" sz="4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83" name="Countdown 4"/>
          <p:cNvSpPr txBox="1"/>
          <p:nvPr/>
        </p:nvSpPr>
        <p:spPr>
          <a:xfrm>
            <a:off x="11342897" y="586400"/>
            <a:ext cx="548640" cy="64008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44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4</a:t>
            </a:r>
            <a:endParaRPr lang="en-US" sz="4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84" name="Countdown 5"/>
          <p:cNvSpPr txBox="1"/>
          <p:nvPr/>
        </p:nvSpPr>
        <p:spPr>
          <a:xfrm>
            <a:off x="11342897" y="586400"/>
            <a:ext cx="548640" cy="64008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44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5</a:t>
            </a:r>
            <a:endParaRPr lang="en-US" sz="4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85" name="Countdown 6"/>
          <p:cNvSpPr txBox="1"/>
          <p:nvPr/>
        </p:nvSpPr>
        <p:spPr>
          <a:xfrm>
            <a:off x="11342897" y="586400"/>
            <a:ext cx="548640" cy="64008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4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6</a:t>
            </a:r>
            <a:endParaRPr lang="en-US" sz="4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86" name="Countdown 7"/>
          <p:cNvSpPr txBox="1"/>
          <p:nvPr/>
        </p:nvSpPr>
        <p:spPr>
          <a:xfrm>
            <a:off x="11342897" y="586400"/>
            <a:ext cx="548640" cy="64008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40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7</a:t>
            </a:r>
            <a:endParaRPr lang="en-US" sz="4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87" name="Countdown 8"/>
          <p:cNvSpPr txBox="1"/>
          <p:nvPr/>
        </p:nvSpPr>
        <p:spPr>
          <a:xfrm>
            <a:off x="11342897" y="586400"/>
            <a:ext cx="548640" cy="64008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44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8</a:t>
            </a:r>
            <a:endParaRPr lang="en-US" sz="4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88" name="Countdown 9"/>
          <p:cNvSpPr txBox="1"/>
          <p:nvPr/>
        </p:nvSpPr>
        <p:spPr>
          <a:xfrm>
            <a:off x="11344102" y="586400"/>
            <a:ext cx="548640" cy="64008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44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9</a:t>
            </a:r>
            <a:endParaRPr lang="en-US" sz="4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89" name="Countdown 10 Buffer"/>
          <p:cNvSpPr/>
          <p:nvPr/>
        </p:nvSpPr>
        <p:spPr>
          <a:xfrm>
            <a:off x="11215253" y="586400"/>
            <a:ext cx="840106" cy="640080"/>
          </a:xfrm>
          <a:custGeom>
            <a:avLst/>
            <a:gdLst>
              <a:gd name="connsiteX0" fmla="*/ 0 w 548640"/>
              <a:gd name="connsiteY0" fmla="*/ 0 h 640080"/>
              <a:gd name="connsiteX1" fmla="*/ 548640 w 548640"/>
              <a:gd name="connsiteY1" fmla="*/ 0 h 640080"/>
              <a:gd name="connsiteX2" fmla="*/ 548640 w 548640"/>
              <a:gd name="connsiteY2" fmla="*/ 640080 h 640080"/>
              <a:gd name="connsiteX3" fmla="*/ 0 w 548640"/>
              <a:gd name="connsiteY3" fmla="*/ 640080 h 640080"/>
              <a:gd name="connsiteX4" fmla="*/ 0 w 548640"/>
              <a:gd name="connsiteY4" fmla="*/ 0 h 640080"/>
              <a:gd name="connsiteX0" fmla="*/ 0 w 708888"/>
              <a:gd name="connsiteY0" fmla="*/ 0 h 640080"/>
              <a:gd name="connsiteX1" fmla="*/ 548640 w 708888"/>
              <a:gd name="connsiteY1" fmla="*/ 0 h 640080"/>
              <a:gd name="connsiteX2" fmla="*/ 708887 w 708888"/>
              <a:gd name="connsiteY2" fmla="*/ 320572 h 640080"/>
              <a:gd name="connsiteX3" fmla="*/ 548640 w 708888"/>
              <a:gd name="connsiteY3" fmla="*/ 640080 h 640080"/>
              <a:gd name="connsiteX4" fmla="*/ 0 w 708888"/>
              <a:gd name="connsiteY4" fmla="*/ 640080 h 640080"/>
              <a:gd name="connsiteX5" fmla="*/ 0 w 708888"/>
              <a:gd name="connsiteY5" fmla="*/ 0 h 640080"/>
              <a:gd name="connsiteX0" fmla="*/ 131218 w 840106"/>
              <a:gd name="connsiteY0" fmla="*/ 0 h 640080"/>
              <a:gd name="connsiteX1" fmla="*/ 679858 w 840106"/>
              <a:gd name="connsiteY1" fmla="*/ 0 h 640080"/>
              <a:gd name="connsiteX2" fmla="*/ 840105 w 840106"/>
              <a:gd name="connsiteY2" fmla="*/ 320572 h 640080"/>
              <a:gd name="connsiteX3" fmla="*/ 679858 w 840106"/>
              <a:gd name="connsiteY3" fmla="*/ 640080 h 640080"/>
              <a:gd name="connsiteX4" fmla="*/ 131218 w 840106"/>
              <a:gd name="connsiteY4" fmla="*/ 640080 h 640080"/>
              <a:gd name="connsiteX5" fmla="*/ 0 w 840106"/>
              <a:gd name="connsiteY5" fmla="*/ 225322 h 640080"/>
              <a:gd name="connsiteX6" fmla="*/ 131218 w 840106"/>
              <a:gd name="connsiteY6" fmla="*/ 0 h 640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40106" h="640080">
                <a:moveTo>
                  <a:pt x="131218" y="0"/>
                </a:moveTo>
                <a:lnTo>
                  <a:pt x="679858" y="0"/>
                </a:lnTo>
                <a:cubicBezTo>
                  <a:pt x="679299" y="106857"/>
                  <a:pt x="840664" y="213715"/>
                  <a:pt x="840105" y="320572"/>
                </a:cubicBezTo>
                <a:lnTo>
                  <a:pt x="679858" y="640080"/>
                </a:lnTo>
                <a:lnTo>
                  <a:pt x="131218" y="640080"/>
                </a:lnTo>
                <a:cubicBezTo>
                  <a:pt x="131294" y="527862"/>
                  <a:pt x="-76" y="337540"/>
                  <a:pt x="0" y="225322"/>
                </a:cubicBezTo>
                <a:lnTo>
                  <a:pt x="131218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Countdown 10"/>
          <p:cNvSpPr txBox="1"/>
          <p:nvPr/>
        </p:nvSpPr>
        <p:spPr>
          <a:xfrm>
            <a:off x="11104377" y="546964"/>
            <a:ext cx="983161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4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10</a:t>
            </a:r>
            <a:endParaRPr lang="en-US" sz="4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4" name="角丸四角形 3"/>
          <p:cNvSpPr/>
          <p:nvPr/>
        </p:nvSpPr>
        <p:spPr>
          <a:xfrm>
            <a:off x="-32441" y="4808627"/>
            <a:ext cx="4183923" cy="1970447"/>
          </a:xfrm>
          <a:prstGeom prst="roundRect">
            <a:avLst/>
          </a:prstGeom>
          <a:solidFill>
            <a:srgbClr val="D0007C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6" name="Blue Sword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71185">
            <a:off x="139947" y="6262586"/>
            <a:ext cx="366259" cy="40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7" name="Blue Shield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91537">
            <a:off x="168645" y="5869809"/>
            <a:ext cx="295248" cy="355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8" name="Blue Bow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00000">
            <a:off x="199257" y="5407066"/>
            <a:ext cx="339630" cy="398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9" name="Blue Sword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71185">
            <a:off x="760871" y="6291078"/>
            <a:ext cx="366259" cy="40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0" name="Blue Shield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91537">
            <a:off x="789569" y="5898301"/>
            <a:ext cx="295248" cy="355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1" name="Blue Bow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00000">
            <a:off x="820181" y="5435558"/>
            <a:ext cx="339630" cy="398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" name="Blue Sword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71185">
            <a:off x="1476134" y="6276469"/>
            <a:ext cx="366259" cy="40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" name="Blue Shield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91537">
            <a:off x="1504832" y="5883692"/>
            <a:ext cx="295248" cy="355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" name="Blue Bow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00000">
            <a:off x="1535444" y="5420949"/>
            <a:ext cx="339630" cy="398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" name="Blue Sword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71185">
            <a:off x="2200998" y="6317104"/>
            <a:ext cx="366259" cy="40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" name="Blue Shield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91537">
            <a:off x="2229696" y="5924327"/>
            <a:ext cx="295248" cy="355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7" name="Blue Bow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00000">
            <a:off x="2260308" y="5461584"/>
            <a:ext cx="339630" cy="398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8" name="Blue Sword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71185">
            <a:off x="2956296" y="6283565"/>
            <a:ext cx="366259" cy="40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9" name="Blue Shield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91537">
            <a:off x="2984994" y="5890788"/>
            <a:ext cx="295248" cy="355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0" name="Blue Bow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00000">
            <a:off x="3015606" y="5428045"/>
            <a:ext cx="339630" cy="398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 descr="家・建物のイラスト「1階建て一軒家」 | かわいいフリー素材集 いらすとや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1762" y="3115235"/>
            <a:ext cx="528521" cy="418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サッカー | かわいいフリー素材集 いらすとや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8806" y="1436550"/>
            <a:ext cx="456782" cy="456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校舎のイラスト | かわいいフリー素材集 いらすとや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2102" y="1238240"/>
            <a:ext cx="568463" cy="466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テキスト ボックス 44"/>
          <p:cNvSpPr txBox="1"/>
          <p:nvPr/>
        </p:nvSpPr>
        <p:spPr>
          <a:xfrm>
            <a:off x="7581727" y="1142799"/>
            <a:ext cx="12474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Hanashi </a:t>
            </a:r>
          </a:p>
          <a:p>
            <a:pPr algn="ctr"/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JHS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1" name="Picture 6" descr="校舎のイラスト | かわいいフリー素材集 いらすとや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1046" y="2263968"/>
            <a:ext cx="568463" cy="466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" name="Picture 6" descr="校舎のイラスト | かわいいフリー素材集 いらすとや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9858" y="2505655"/>
            <a:ext cx="568463" cy="466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4" name="Picture 6" descr="校舎のイラスト | かわいいフリー素材集 いらすとや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6781" y="5255896"/>
            <a:ext cx="507664" cy="416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5" name="Picture 6" descr="校舎のイラスト | かわいいフリー素材集 いらすとや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8354" y="4368818"/>
            <a:ext cx="659863" cy="542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テラスハウスのイラスト | かわいいフリー素材集 いらすとや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8074" y="2233746"/>
            <a:ext cx="590262" cy="481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" name="Picture 8" descr="テラスハウスのイラスト | かわいいフリー素材集 いらすとや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3890" y="2083597"/>
            <a:ext cx="490485" cy="400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" name="Picture 8" descr="テラスハウスのイラスト | かわいいフリー素材集 いらすとや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8277" y="4534190"/>
            <a:ext cx="590262" cy="481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0" descr="神社のイラスト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6720" y="3496651"/>
            <a:ext cx="491845" cy="451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2" descr="いろいろな庁舎のイラスト | かわいいフリー素材集 いらすとや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7899" y="4030182"/>
            <a:ext cx="431177" cy="313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4" descr="いろいろな色の電車のイラスト | かわいいフリー素材集 いらすとや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7244505" y="5915722"/>
            <a:ext cx="763263" cy="265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9" name="Picture 14" descr="いろいろな色の電車のイラスト | かわいいフリー素材集 いらすとや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4723928" y="5687664"/>
            <a:ext cx="763263" cy="265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6" descr="いろいろな種類のコーヒーのイラスト | かわいいフリー素材集 ...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3890" y="5022920"/>
            <a:ext cx="338719" cy="338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8" descr="ポケットパークのイラスト | かわいいフリー素材集 いらすとや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8763" y="4138314"/>
            <a:ext cx="482109" cy="482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0" descr="野球のフィールドのイラスト | かわいいフリー素材集 いらすとや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8296" y="2845542"/>
            <a:ext cx="562052" cy="448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2" descr="いろいろな買い物かごのイラスト | かわいいフリー素材集 いらすとや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5011" y="5033821"/>
            <a:ext cx="364763" cy="301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4" descr="映画のイメージのイラスト | かわいいフリー素材集 いらすとや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2866" y="5232680"/>
            <a:ext cx="557333" cy="502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2" descr="湖のイラスト | かわいいフリー素材集 いらすとや"/>
          <p:cNvPicPr>
            <a:picLocks noChangeAspect="1" noChangeArrowheads="1"/>
          </p:cNvPicPr>
          <p:nvPr/>
        </p:nvPicPr>
        <p:blipFill rotWithShape="1"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3" t="5231" r="6914" b="6624"/>
          <a:stretch/>
        </p:blipFill>
        <p:spPr bwMode="auto">
          <a:xfrm>
            <a:off x="6963781" y="3322542"/>
            <a:ext cx="333371" cy="303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7" name="テキスト ボックス 266"/>
          <p:cNvSpPr txBox="1"/>
          <p:nvPr/>
        </p:nvSpPr>
        <p:spPr>
          <a:xfrm>
            <a:off x="8512195" y="682132"/>
            <a:ext cx="13994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Seihoku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1" name="Blue Sword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71185">
            <a:off x="3578358" y="6281048"/>
            <a:ext cx="366259" cy="40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2" name="Blue Shield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91537">
            <a:off x="3607056" y="5888271"/>
            <a:ext cx="295248" cy="355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3" name="Blue Bow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00000">
            <a:off x="3637668" y="5425528"/>
            <a:ext cx="339630" cy="398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" name="Picture 2" descr="山のイラスト | かわいいフリー素材集 いらすとや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7380" y="219668"/>
            <a:ext cx="782128" cy="564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7" name="Picture 256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7184" y="10770"/>
            <a:ext cx="1031011" cy="1031011"/>
          </a:xfrm>
          <a:prstGeom prst="rect">
            <a:avLst/>
          </a:prstGeom>
        </p:spPr>
      </p:pic>
      <p:pic>
        <p:nvPicPr>
          <p:cNvPr id="258" name="Picture 257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857" y="526275"/>
            <a:ext cx="1050245" cy="1050245"/>
          </a:xfrm>
          <a:prstGeom prst="rect">
            <a:avLst/>
          </a:prstGeom>
        </p:spPr>
      </p:pic>
      <p:pic>
        <p:nvPicPr>
          <p:cNvPr id="259" name="Picture 258"/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7905" y="5670661"/>
            <a:ext cx="1086518" cy="1086518"/>
          </a:xfrm>
          <a:prstGeom prst="rect">
            <a:avLst/>
          </a:prstGeom>
        </p:spPr>
      </p:pic>
      <p:pic>
        <p:nvPicPr>
          <p:cNvPr id="260" name="Picture 259"/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1095" y="2770578"/>
            <a:ext cx="989116" cy="989116"/>
          </a:xfrm>
          <a:prstGeom prst="rect">
            <a:avLst/>
          </a:prstGeom>
        </p:spPr>
      </p:pic>
      <p:pic>
        <p:nvPicPr>
          <p:cNvPr id="261" name="Picture 260"/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2635" y="1250130"/>
            <a:ext cx="954455" cy="954455"/>
          </a:xfrm>
          <a:prstGeom prst="rect">
            <a:avLst/>
          </a:prstGeom>
        </p:spPr>
      </p:pic>
      <p:pic>
        <p:nvPicPr>
          <p:cNvPr id="262" name="Picture 261"/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1509" y="5793850"/>
            <a:ext cx="940166" cy="940166"/>
          </a:xfrm>
          <a:prstGeom prst="rect">
            <a:avLst/>
          </a:prstGeom>
        </p:spPr>
      </p:pic>
      <p:sp>
        <p:nvSpPr>
          <p:cNvPr id="414" name="テキスト ボックス 54"/>
          <p:cNvSpPr txBox="1"/>
          <p:nvPr/>
        </p:nvSpPr>
        <p:spPr>
          <a:xfrm>
            <a:off x="8033118" y="5787198"/>
            <a:ext cx="14110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Sushi-</a:t>
            </a:r>
            <a:r>
              <a:rPr lang="en-US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ro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3" name="Picture 4" descr="回転寿司のイラスト | かわいいフリー素材集 いらすとや"/>
          <p:cNvPicPr>
            <a:picLocks noChangeAspect="1" noChangeArrowheads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9623" y="6005609"/>
            <a:ext cx="800628" cy="532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Official Characters Donpen and Donko | Don Quijote"/>
          <p:cNvPicPr>
            <a:picLocks noChangeAspect="1" noChangeArrowheads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0410" y="3794976"/>
            <a:ext cx="735851" cy="506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86" name="A10"/>
          <p:cNvGrpSpPr/>
          <p:nvPr/>
        </p:nvGrpSpPr>
        <p:grpSpPr>
          <a:xfrm>
            <a:off x="4281874" y="-3457484"/>
            <a:ext cx="4566221" cy="2934119"/>
            <a:chOff x="7874064" y="-4005440"/>
            <a:chExt cx="4566221" cy="2934119"/>
          </a:xfrm>
        </p:grpSpPr>
        <p:grpSp>
          <p:nvGrpSpPr>
            <p:cNvPr id="306" name="Group 305"/>
            <p:cNvGrpSpPr/>
            <p:nvPr/>
          </p:nvGrpSpPr>
          <p:grpSpPr>
            <a:xfrm>
              <a:off x="7874064" y="-4005440"/>
              <a:ext cx="4566221" cy="2934119"/>
              <a:chOff x="809038" y="2314070"/>
              <a:chExt cx="4566221" cy="2934119"/>
            </a:xfrm>
          </p:grpSpPr>
          <p:grpSp>
            <p:nvGrpSpPr>
              <p:cNvPr id="307" name="グループ化 74"/>
              <p:cNvGrpSpPr/>
              <p:nvPr/>
            </p:nvGrpSpPr>
            <p:grpSpPr>
              <a:xfrm>
                <a:off x="809038" y="2314070"/>
                <a:ext cx="4566221" cy="2934119"/>
                <a:chOff x="58040" y="1018722"/>
                <a:chExt cx="4566221" cy="2934119"/>
              </a:xfrm>
            </p:grpSpPr>
            <p:sp>
              <p:nvSpPr>
                <p:cNvPr id="309" name="角丸四角形 122"/>
                <p:cNvSpPr/>
                <p:nvPr/>
              </p:nvSpPr>
              <p:spPr>
                <a:xfrm>
                  <a:off x="58040" y="1018722"/>
                  <a:ext cx="4566221" cy="2934119"/>
                </a:xfrm>
                <a:prstGeom prst="roundRect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0" name="テキスト ボックス 125"/>
                <p:cNvSpPr txBox="1"/>
                <p:nvPr/>
              </p:nvSpPr>
              <p:spPr>
                <a:xfrm>
                  <a:off x="1629290" y="1018722"/>
                  <a:ext cx="1786576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b="1" dirty="0" smtClean="0">
                      <a:latin typeface="Comic Sans MS" panose="030F0702030302020204" pitchFamily="66" charset="0"/>
                    </a:rPr>
                    <a:t>Answer 10</a:t>
                  </a:r>
                  <a:endParaRPr lang="en-US" sz="2400" b="1" dirty="0">
                    <a:latin typeface="Comic Sans MS" panose="030F0702030302020204" pitchFamily="66" charset="0"/>
                  </a:endParaRPr>
                </a:p>
              </p:txBody>
            </p:sp>
          </p:grpSp>
          <p:sp>
            <p:nvSpPr>
              <p:cNvPr id="308" name="TextBox 307"/>
              <p:cNvSpPr txBox="1"/>
              <p:nvPr/>
            </p:nvSpPr>
            <p:spPr>
              <a:xfrm>
                <a:off x="1104617" y="2905713"/>
                <a:ext cx="4098367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AU" sz="2800" b="1" dirty="0">
                    <a:latin typeface="Comic Sans MS" pitchFamily="66" charset="0"/>
                  </a:rPr>
                  <a:t>[WRITE ANSWER HERE]</a:t>
                </a:r>
                <a:endParaRPr lang="en-AU" sz="4000" b="1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p:grpSp>
        <p:pic>
          <p:nvPicPr>
            <p:cNvPr id="1034" name="Picture 10" descr="スキーのイラスト「男の子」 | かわいいフリー素材集 いらすとや"/>
            <p:cNvPicPr>
              <a:picLocks noChangeAspect="1" noChangeArrowheads="1"/>
            </p:cNvPicPr>
            <p:nvPr/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2183870" y="-1221630"/>
              <a:ext cx="60064" cy="457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85" name="Q10"/>
          <p:cNvGrpSpPr/>
          <p:nvPr/>
        </p:nvGrpSpPr>
        <p:grpSpPr>
          <a:xfrm>
            <a:off x="-361824" y="-3457484"/>
            <a:ext cx="4566221" cy="2934119"/>
            <a:chOff x="4256186" y="-4230844"/>
            <a:chExt cx="4566221" cy="2934119"/>
          </a:xfrm>
        </p:grpSpPr>
        <p:grpSp>
          <p:nvGrpSpPr>
            <p:cNvPr id="311" name="Group 310"/>
            <p:cNvGrpSpPr/>
            <p:nvPr/>
          </p:nvGrpSpPr>
          <p:grpSpPr>
            <a:xfrm>
              <a:off x="4256186" y="-4230844"/>
              <a:ext cx="4566221" cy="2934119"/>
              <a:chOff x="-538801" y="2410946"/>
              <a:chExt cx="4566221" cy="2934119"/>
            </a:xfrm>
          </p:grpSpPr>
          <p:grpSp>
            <p:nvGrpSpPr>
              <p:cNvPr id="312" name="グループ化 75"/>
              <p:cNvGrpSpPr/>
              <p:nvPr/>
            </p:nvGrpSpPr>
            <p:grpSpPr>
              <a:xfrm>
                <a:off x="-538801" y="2410946"/>
                <a:ext cx="4566221" cy="2934119"/>
                <a:chOff x="-931221" y="1880052"/>
                <a:chExt cx="4566221" cy="2934119"/>
              </a:xfrm>
            </p:grpSpPr>
            <p:sp>
              <p:nvSpPr>
                <p:cNvPr id="314" name="角丸四角形 30"/>
                <p:cNvSpPr/>
                <p:nvPr/>
              </p:nvSpPr>
              <p:spPr>
                <a:xfrm>
                  <a:off x="-931221" y="1880052"/>
                  <a:ext cx="4566221" cy="2934119"/>
                </a:xfrm>
                <a:prstGeom prst="roundRect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5" name="テキスト ボックス 72"/>
                <p:cNvSpPr txBox="1"/>
                <p:nvPr/>
              </p:nvSpPr>
              <p:spPr>
                <a:xfrm>
                  <a:off x="418754" y="1926282"/>
                  <a:ext cx="228097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b="1" dirty="0" smtClean="0">
                      <a:latin typeface="Comic Sans MS" panose="030F0702030302020204" pitchFamily="66" charset="0"/>
                    </a:rPr>
                    <a:t>Question 10</a:t>
                  </a:r>
                  <a:endParaRPr lang="en-US" sz="2400" b="1" dirty="0">
                    <a:latin typeface="Comic Sans MS" panose="030F0702030302020204" pitchFamily="66" charset="0"/>
                  </a:endParaRPr>
                </a:p>
              </p:txBody>
            </p:sp>
          </p:grpSp>
          <p:sp>
            <p:nvSpPr>
              <p:cNvPr id="313" name="TextBox 312"/>
              <p:cNvSpPr txBox="1"/>
              <p:nvPr/>
            </p:nvSpPr>
            <p:spPr>
              <a:xfrm>
                <a:off x="-501833" y="2892813"/>
                <a:ext cx="4492283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AU" sz="2400" b="1" dirty="0">
                  <a:latin typeface="Comic Sans MS" pitchFamily="66" charset="0"/>
                </a:endParaRPr>
              </a:p>
              <a:p>
                <a:pPr algn="ctr"/>
                <a:r>
                  <a:rPr lang="en-AU" sz="2400" b="1" dirty="0">
                    <a:latin typeface="Comic Sans MS" pitchFamily="66" charset="0"/>
                  </a:rPr>
                  <a:t>[WRITE QUESTION HERE]</a:t>
                </a:r>
                <a:endParaRPr lang="en-AU" sz="3600" b="1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p:grpSp>
        <p:pic>
          <p:nvPicPr>
            <p:cNvPr id="1032" name="Picture 8" descr="雪景色のイラスト「雪だるまとツリー」 | かわいいフリー素材集 いらすとや"/>
            <p:cNvPicPr>
              <a:picLocks noChangeAspect="1" noChangeArrowheads="1"/>
            </p:cNvPicPr>
            <p:nvPr/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573579">
              <a:off x="8566110" y="-1469894"/>
              <a:ext cx="87115" cy="457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16" name="A9"/>
          <p:cNvGrpSpPr/>
          <p:nvPr/>
        </p:nvGrpSpPr>
        <p:grpSpPr>
          <a:xfrm>
            <a:off x="15203503" y="-3411254"/>
            <a:ext cx="4566221" cy="2978340"/>
            <a:chOff x="961438" y="2422249"/>
            <a:chExt cx="4566221" cy="2978340"/>
          </a:xfrm>
        </p:grpSpPr>
        <p:grpSp>
          <p:nvGrpSpPr>
            <p:cNvPr id="317" name="グループ化 74"/>
            <p:cNvGrpSpPr/>
            <p:nvPr/>
          </p:nvGrpSpPr>
          <p:grpSpPr>
            <a:xfrm>
              <a:off x="961438" y="2422249"/>
              <a:ext cx="4566221" cy="2978340"/>
              <a:chOff x="58040" y="974501"/>
              <a:chExt cx="4566221" cy="2978340"/>
            </a:xfrm>
          </p:grpSpPr>
          <p:sp>
            <p:nvSpPr>
              <p:cNvPr id="319" name="角丸四角形 122"/>
              <p:cNvSpPr/>
              <p:nvPr/>
            </p:nvSpPr>
            <p:spPr>
              <a:xfrm>
                <a:off x="58040" y="1018722"/>
                <a:ext cx="4566221" cy="2934119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0" name="テキスト ボックス 125"/>
              <p:cNvSpPr txBox="1"/>
              <p:nvPr/>
            </p:nvSpPr>
            <p:spPr>
              <a:xfrm>
                <a:off x="1450381" y="974501"/>
                <a:ext cx="201267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latin typeface="Comic Sans MS" panose="030F0702030302020204" pitchFamily="66" charset="0"/>
                  </a:rPr>
                  <a:t>Answer 9</a:t>
                </a:r>
                <a:endParaRPr lang="en-US" sz="2400" b="1" dirty="0">
                  <a:latin typeface="Comic Sans MS" panose="030F0702030302020204" pitchFamily="66" charset="0"/>
                </a:endParaRPr>
              </a:p>
            </p:txBody>
          </p:sp>
        </p:grpSp>
        <p:sp>
          <p:nvSpPr>
            <p:cNvPr id="318" name="TextBox 317"/>
            <p:cNvSpPr txBox="1"/>
            <p:nvPr/>
          </p:nvSpPr>
          <p:spPr>
            <a:xfrm>
              <a:off x="1411217" y="3093978"/>
              <a:ext cx="389779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2800" b="1" dirty="0">
                  <a:latin typeface="Comic Sans MS" pitchFamily="66" charset="0"/>
                </a:rPr>
                <a:t>[WRITE ANSWER HERE]</a:t>
              </a:r>
              <a:endParaRPr lang="en-AU" sz="4000" b="1" dirty="0">
                <a:solidFill>
                  <a:srgbClr val="FF0000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321" name="Q9"/>
          <p:cNvGrpSpPr/>
          <p:nvPr/>
        </p:nvGrpSpPr>
        <p:grpSpPr>
          <a:xfrm>
            <a:off x="10306258" y="-3411254"/>
            <a:ext cx="4653642" cy="2934119"/>
            <a:chOff x="-470655" y="2563346"/>
            <a:chExt cx="4653642" cy="2934119"/>
          </a:xfrm>
        </p:grpSpPr>
        <p:grpSp>
          <p:nvGrpSpPr>
            <p:cNvPr id="322" name="グループ化 75"/>
            <p:cNvGrpSpPr/>
            <p:nvPr/>
          </p:nvGrpSpPr>
          <p:grpSpPr>
            <a:xfrm>
              <a:off x="-386401" y="2563346"/>
              <a:ext cx="4566221" cy="2934119"/>
              <a:chOff x="-931221" y="1880052"/>
              <a:chExt cx="4566221" cy="2934119"/>
            </a:xfrm>
          </p:grpSpPr>
          <p:sp>
            <p:nvSpPr>
              <p:cNvPr id="324" name="角丸四角形 30"/>
              <p:cNvSpPr/>
              <p:nvPr/>
            </p:nvSpPr>
            <p:spPr>
              <a:xfrm>
                <a:off x="-931221" y="1880052"/>
                <a:ext cx="4566221" cy="2934119"/>
              </a:xfrm>
              <a:prstGeom prst="round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5" name="テキスト ボックス 72"/>
              <p:cNvSpPr txBox="1"/>
              <p:nvPr/>
            </p:nvSpPr>
            <p:spPr>
              <a:xfrm>
                <a:off x="418755" y="1926282"/>
                <a:ext cx="189607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latin typeface="Comic Sans MS" panose="030F0702030302020204" pitchFamily="66" charset="0"/>
                  </a:rPr>
                  <a:t>Question 9</a:t>
                </a:r>
                <a:endParaRPr lang="en-US" sz="2400" b="1" dirty="0">
                  <a:latin typeface="Comic Sans MS" panose="030F0702030302020204" pitchFamily="66" charset="0"/>
                </a:endParaRPr>
              </a:p>
            </p:txBody>
          </p:sp>
        </p:grpSp>
        <p:sp>
          <p:nvSpPr>
            <p:cNvPr id="323" name="TextBox 322"/>
            <p:cNvSpPr txBox="1"/>
            <p:nvPr/>
          </p:nvSpPr>
          <p:spPr>
            <a:xfrm>
              <a:off x="-470655" y="3102467"/>
              <a:ext cx="465364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3600" b="1" dirty="0">
                  <a:latin typeface="Comic Sans MS" pitchFamily="66" charset="0"/>
                </a:rPr>
                <a:t>[WRITE QUESTION HERE]</a:t>
              </a:r>
              <a:endParaRPr lang="en-AU" sz="4800" b="1" dirty="0">
                <a:solidFill>
                  <a:srgbClr val="FF0000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326" name="A8"/>
          <p:cNvGrpSpPr/>
          <p:nvPr/>
        </p:nvGrpSpPr>
        <p:grpSpPr>
          <a:xfrm>
            <a:off x="17823220" y="259739"/>
            <a:ext cx="4566221" cy="2974196"/>
            <a:chOff x="1113838" y="2578793"/>
            <a:chExt cx="4566221" cy="2974196"/>
          </a:xfrm>
        </p:grpSpPr>
        <p:grpSp>
          <p:nvGrpSpPr>
            <p:cNvPr id="327" name="グループ化 74"/>
            <p:cNvGrpSpPr/>
            <p:nvPr/>
          </p:nvGrpSpPr>
          <p:grpSpPr>
            <a:xfrm>
              <a:off x="1113838" y="2578793"/>
              <a:ext cx="4566221" cy="2974196"/>
              <a:chOff x="58040" y="978645"/>
              <a:chExt cx="4566221" cy="2974196"/>
            </a:xfrm>
          </p:grpSpPr>
          <p:sp>
            <p:nvSpPr>
              <p:cNvPr id="329" name="角丸四角形 122"/>
              <p:cNvSpPr/>
              <p:nvPr/>
            </p:nvSpPr>
            <p:spPr>
              <a:xfrm>
                <a:off x="58040" y="1018722"/>
                <a:ext cx="4566221" cy="2934119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0" name="テキスト ボックス 125"/>
              <p:cNvSpPr txBox="1"/>
              <p:nvPr/>
            </p:nvSpPr>
            <p:spPr>
              <a:xfrm>
                <a:off x="1465475" y="978645"/>
                <a:ext cx="169800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latin typeface="Comic Sans MS" panose="030F0702030302020204" pitchFamily="66" charset="0"/>
                  </a:rPr>
                  <a:t>Answer 8</a:t>
                </a:r>
                <a:endParaRPr lang="en-US" sz="2400" b="1" dirty="0">
                  <a:latin typeface="Comic Sans MS" panose="030F0702030302020204" pitchFamily="66" charset="0"/>
                </a:endParaRPr>
              </a:p>
            </p:txBody>
          </p:sp>
        </p:grpSp>
        <p:sp>
          <p:nvSpPr>
            <p:cNvPr id="328" name="TextBox 327"/>
            <p:cNvSpPr txBox="1"/>
            <p:nvPr/>
          </p:nvSpPr>
          <p:spPr>
            <a:xfrm>
              <a:off x="1448049" y="3115103"/>
              <a:ext cx="389779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2800" b="1" dirty="0">
                  <a:latin typeface="Comic Sans MS" pitchFamily="66" charset="0"/>
                </a:rPr>
                <a:t>[WRITE ANSWER HERE]</a:t>
              </a:r>
              <a:endParaRPr lang="en-AU" sz="4000" b="1" dirty="0">
                <a:solidFill>
                  <a:srgbClr val="FF0000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280" name="Q8"/>
          <p:cNvGrpSpPr/>
          <p:nvPr/>
        </p:nvGrpSpPr>
        <p:grpSpPr>
          <a:xfrm>
            <a:off x="12863242" y="265735"/>
            <a:ext cx="4623371" cy="2934119"/>
            <a:chOff x="13277617" y="1036016"/>
            <a:chExt cx="4623371" cy="2934119"/>
          </a:xfrm>
        </p:grpSpPr>
        <p:grpSp>
          <p:nvGrpSpPr>
            <p:cNvPr id="331" name="Group 330"/>
            <p:cNvGrpSpPr/>
            <p:nvPr/>
          </p:nvGrpSpPr>
          <p:grpSpPr>
            <a:xfrm>
              <a:off x="13277617" y="1036016"/>
              <a:ext cx="4623371" cy="2934119"/>
              <a:chOff x="-291151" y="2715746"/>
              <a:chExt cx="4623371" cy="2934119"/>
            </a:xfrm>
          </p:grpSpPr>
          <p:grpSp>
            <p:nvGrpSpPr>
              <p:cNvPr id="332" name="グループ化 75"/>
              <p:cNvGrpSpPr/>
              <p:nvPr/>
            </p:nvGrpSpPr>
            <p:grpSpPr>
              <a:xfrm>
                <a:off x="-234001" y="2715746"/>
                <a:ext cx="4566221" cy="2934119"/>
                <a:chOff x="-931221" y="1880052"/>
                <a:chExt cx="4566221" cy="2934119"/>
              </a:xfrm>
            </p:grpSpPr>
            <p:sp>
              <p:nvSpPr>
                <p:cNvPr id="336" name="角丸四角形 30"/>
                <p:cNvSpPr/>
                <p:nvPr/>
              </p:nvSpPr>
              <p:spPr>
                <a:xfrm>
                  <a:off x="-931221" y="1880052"/>
                  <a:ext cx="4566221" cy="2934119"/>
                </a:xfrm>
                <a:prstGeom prst="roundRect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7" name="テキスト ボックス 72"/>
                <p:cNvSpPr txBox="1"/>
                <p:nvPr/>
              </p:nvSpPr>
              <p:spPr>
                <a:xfrm>
                  <a:off x="418755" y="1926282"/>
                  <a:ext cx="1896078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b="1" dirty="0" smtClean="0">
                      <a:latin typeface="Comic Sans MS" panose="030F0702030302020204" pitchFamily="66" charset="0"/>
                    </a:rPr>
                    <a:t>Question 8</a:t>
                  </a:r>
                  <a:endParaRPr lang="en-US" sz="2400" b="1" dirty="0">
                    <a:latin typeface="Comic Sans MS" panose="030F0702030302020204" pitchFamily="66" charset="0"/>
                  </a:endParaRPr>
                </a:p>
              </p:txBody>
            </p:sp>
          </p:grpSp>
          <p:sp>
            <p:nvSpPr>
              <p:cNvPr id="334" name="TextBox 333"/>
              <p:cNvSpPr txBox="1"/>
              <p:nvPr/>
            </p:nvSpPr>
            <p:spPr>
              <a:xfrm>
                <a:off x="-291151" y="3202879"/>
                <a:ext cx="460993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AU" sz="2400" b="1" dirty="0">
                    <a:latin typeface="Comic Sans MS" pitchFamily="66" charset="0"/>
                  </a:rPr>
                  <a:t>[WRITE QUESTION HERE]</a:t>
                </a:r>
                <a:endParaRPr lang="en-AU" sz="3600" b="1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p:grpSp>
        <p:pic>
          <p:nvPicPr>
            <p:cNvPr id="1030" name="Picture 6" descr="ケーキを分ける家族のイラスト | かわいいフリー素材集 いらすとや"/>
            <p:cNvPicPr>
              <a:picLocks noChangeAspect="1" noChangeArrowheads="1"/>
            </p:cNvPicPr>
            <p:nvPr/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7656392" y="3781365"/>
              <a:ext cx="56097" cy="457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38" name="A7"/>
          <p:cNvGrpSpPr/>
          <p:nvPr/>
        </p:nvGrpSpPr>
        <p:grpSpPr>
          <a:xfrm>
            <a:off x="17823219" y="3632558"/>
            <a:ext cx="4566221" cy="2993152"/>
            <a:chOff x="3244548" y="2712237"/>
            <a:chExt cx="4566221" cy="2993152"/>
          </a:xfrm>
        </p:grpSpPr>
        <p:grpSp>
          <p:nvGrpSpPr>
            <p:cNvPr id="339" name="グループ化 74"/>
            <p:cNvGrpSpPr/>
            <p:nvPr/>
          </p:nvGrpSpPr>
          <p:grpSpPr>
            <a:xfrm>
              <a:off x="3244548" y="2712237"/>
              <a:ext cx="4566221" cy="2993152"/>
              <a:chOff x="58040" y="959689"/>
              <a:chExt cx="4566221" cy="2993152"/>
            </a:xfrm>
          </p:grpSpPr>
          <p:sp>
            <p:nvSpPr>
              <p:cNvPr id="341" name="角丸四角形 122"/>
              <p:cNvSpPr/>
              <p:nvPr/>
            </p:nvSpPr>
            <p:spPr>
              <a:xfrm>
                <a:off x="58040" y="1018722"/>
                <a:ext cx="4566221" cy="2934119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2" name="テキスト ボックス 125"/>
              <p:cNvSpPr txBox="1"/>
              <p:nvPr/>
            </p:nvSpPr>
            <p:spPr>
              <a:xfrm>
                <a:off x="1513182" y="959689"/>
                <a:ext cx="169800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latin typeface="Comic Sans MS" panose="030F0702030302020204" pitchFamily="66" charset="0"/>
                  </a:rPr>
                  <a:t>Answer 7</a:t>
                </a:r>
                <a:endParaRPr lang="en-US" sz="2400" b="1" dirty="0">
                  <a:latin typeface="Comic Sans MS" panose="030F0702030302020204" pitchFamily="66" charset="0"/>
                </a:endParaRPr>
              </a:p>
            </p:txBody>
          </p:sp>
        </p:grpSp>
        <p:sp>
          <p:nvSpPr>
            <p:cNvPr id="340" name="TextBox 339"/>
            <p:cNvSpPr txBox="1"/>
            <p:nvPr/>
          </p:nvSpPr>
          <p:spPr>
            <a:xfrm>
              <a:off x="3552088" y="3230097"/>
              <a:ext cx="389779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2800" b="1" dirty="0">
                  <a:latin typeface="Comic Sans MS" pitchFamily="66" charset="0"/>
                </a:rPr>
                <a:t>[WRITE ANSWER HERE]</a:t>
              </a:r>
              <a:endParaRPr lang="en-AU" sz="4000" b="1" dirty="0">
                <a:solidFill>
                  <a:srgbClr val="FF0000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1065" name="Q7"/>
          <p:cNvGrpSpPr/>
          <p:nvPr/>
        </p:nvGrpSpPr>
        <p:grpSpPr>
          <a:xfrm>
            <a:off x="12937692" y="3648444"/>
            <a:ext cx="4566221" cy="2934119"/>
            <a:chOff x="12595586" y="-733380"/>
            <a:chExt cx="4566221" cy="2934119"/>
          </a:xfrm>
        </p:grpSpPr>
        <p:grpSp>
          <p:nvGrpSpPr>
            <p:cNvPr id="343" name="Group 342"/>
            <p:cNvGrpSpPr/>
            <p:nvPr/>
          </p:nvGrpSpPr>
          <p:grpSpPr>
            <a:xfrm>
              <a:off x="12595586" y="-733380"/>
              <a:ext cx="4566221" cy="2934119"/>
              <a:chOff x="-81601" y="2868146"/>
              <a:chExt cx="4566221" cy="2934119"/>
            </a:xfrm>
          </p:grpSpPr>
          <p:grpSp>
            <p:nvGrpSpPr>
              <p:cNvPr id="344" name="グループ化 75"/>
              <p:cNvGrpSpPr/>
              <p:nvPr/>
            </p:nvGrpSpPr>
            <p:grpSpPr>
              <a:xfrm>
                <a:off x="-81601" y="2868146"/>
                <a:ext cx="4566221" cy="2934119"/>
                <a:chOff x="-931221" y="1880052"/>
                <a:chExt cx="4566221" cy="2934119"/>
              </a:xfrm>
            </p:grpSpPr>
            <p:sp>
              <p:nvSpPr>
                <p:cNvPr id="346" name="角丸四角形 30"/>
                <p:cNvSpPr/>
                <p:nvPr/>
              </p:nvSpPr>
              <p:spPr>
                <a:xfrm>
                  <a:off x="-931221" y="1880052"/>
                  <a:ext cx="4566221" cy="2934119"/>
                </a:xfrm>
                <a:prstGeom prst="roundRect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7" name="テキスト ボックス 72"/>
                <p:cNvSpPr txBox="1"/>
                <p:nvPr/>
              </p:nvSpPr>
              <p:spPr>
                <a:xfrm>
                  <a:off x="418755" y="1926282"/>
                  <a:ext cx="1896078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b="1" dirty="0" smtClean="0">
                      <a:latin typeface="Comic Sans MS" panose="030F0702030302020204" pitchFamily="66" charset="0"/>
                    </a:rPr>
                    <a:t>Question 7</a:t>
                  </a:r>
                  <a:endParaRPr lang="en-US" sz="2400" b="1" dirty="0">
                    <a:latin typeface="Comic Sans MS" panose="030F0702030302020204" pitchFamily="66" charset="0"/>
                  </a:endParaRPr>
                </a:p>
              </p:txBody>
            </p:sp>
          </p:grpSp>
          <p:sp>
            <p:nvSpPr>
              <p:cNvPr id="345" name="TextBox 344"/>
              <p:cNvSpPr txBox="1"/>
              <p:nvPr/>
            </p:nvSpPr>
            <p:spPr>
              <a:xfrm>
                <a:off x="267515" y="3420638"/>
                <a:ext cx="389779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AU" sz="2000" b="1" dirty="0">
                    <a:latin typeface="Comic Sans MS" pitchFamily="66" charset="0"/>
                  </a:rPr>
                  <a:t>[WRITE QUESTION HERE]</a:t>
                </a:r>
                <a:endParaRPr lang="en-AU" sz="3200" b="1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p:grpSp>
        <p:sp>
          <p:nvSpPr>
            <p:cNvPr id="1059" name="Rectangle 1058"/>
            <p:cNvSpPr/>
            <p:nvPr/>
          </p:nvSpPr>
          <p:spPr>
            <a:xfrm>
              <a:off x="16024982" y="-563329"/>
              <a:ext cx="18473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lang="en-US" sz="2400" b="1" dirty="0"/>
            </a:p>
          </p:txBody>
        </p:sp>
      </p:grpSp>
      <p:grpSp>
        <p:nvGrpSpPr>
          <p:cNvPr id="348" name="A6"/>
          <p:cNvGrpSpPr/>
          <p:nvPr/>
        </p:nvGrpSpPr>
        <p:grpSpPr>
          <a:xfrm>
            <a:off x="17995495" y="7496342"/>
            <a:ext cx="4566221" cy="2936002"/>
            <a:chOff x="1418638" y="2921787"/>
            <a:chExt cx="4566221" cy="2936002"/>
          </a:xfrm>
        </p:grpSpPr>
        <p:grpSp>
          <p:nvGrpSpPr>
            <p:cNvPr id="349" name="グループ化 74"/>
            <p:cNvGrpSpPr/>
            <p:nvPr/>
          </p:nvGrpSpPr>
          <p:grpSpPr>
            <a:xfrm>
              <a:off x="1418638" y="2921787"/>
              <a:ext cx="4566221" cy="2936002"/>
              <a:chOff x="58040" y="1016839"/>
              <a:chExt cx="4566221" cy="2936002"/>
            </a:xfrm>
          </p:grpSpPr>
          <p:sp>
            <p:nvSpPr>
              <p:cNvPr id="351" name="角丸四角形 122"/>
              <p:cNvSpPr/>
              <p:nvPr/>
            </p:nvSpPr>
            <p:spPr>
              <a:xfrm>
                <a:off x="58040" y="1018722"/>
                <a:ext cx="4566221" cy="2934119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2" name="テキスト ボックス 125"/>
              <p:cNvSpPr txBox="1"/>
              <p:nvPr/>
            </p:nvSpPr>
            <p:spPr>
              <a:xfrm>
                <a:off x="1502085" y="1016839"/>
                <a:ext cx="167813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latin typeface="Comic Sans MS" panose="030F0702030302020204" pitchFamily="66" charset="0"/>
                  </a:rPr>
                  <a:t>Answer 6</a:t>
                </a:r>
                <a:endParaRPr lang="en-US" sz="2400" b="1" dirty="0">
                  <a:latin typeface="Comic Sans MS" panose="030F0702030302020204" pitchFamily="66" charset="0"/>
                </a:endParaRPr>
              </a:p>
            </p:txBody>
          </p:sp>
        </p:grpSp>
        <p:sp>
          <p:nvSpPr>
            <p:cNvPr id="350" name="TextBox 349"/>
            <p:cNvSpPr txBox="1"/>
            <p:nvPr/>
          </p:nvSpPr>
          <p:spPr>
            <a:xfrm>
              <a:off x="1752849" y="3636003"/>
              <a:ext cx="389779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2800" b="1" dirty="0">
                  <a:latin typeface="Comic Sans MS" pitchFamily="66" charset="0"/>
                </a:rPr>
                <a:t>[WRITE ANSWER HERE]</a:t>
              </a:r>
              <a:endParaRPr lang="en-AU" sz="4000" b="1" dirty="0">
                <a:solidFill>
                  <a:srgbClr val="FF0000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353" name="Q6"/>
          <p:cNvGrpSpPr/>
          <p:nvPr/>
        </p:nvGrpSpPr>
        <p:grpSpPr>
          <a:xfrm>
            <a:off x="12673622" y="7498225"/>
            <a:ext cx="4566221" cy="2934119"/>
            <a:chOff x="70799" y="3020546"/>
            <a:chExt cx="4566221" cy="2934119"/>
          </a:xfrm>
        </p:grpSpPr>
        <p:grpSp>
          <p:nvGrpSpPr>
            <p:cNvPr id="354" name="グループ化 75"/>
            <p:cNvGrpSpPr/>
            <p:nvPr/>
          </p:nvGrpSpPr>
          <p:grpSpPr>
            <a:xfrm>
              <a:off x="70799" y="3020546"/>
              <a:ext cx="4566221" cy="2934119"/>
              <a:chOff x="-931221" y="1880052"/>
              <a:chExt cx="4566221" cy="2934119"/>
            </a:xfrm>
          </p:grpSpPr>
          <p:sp>
            <p:nvSpPr>
              <p:cNvPr id="356" name="角丸四角形 30"/>
              <p:cNvSpPr/>
              <p:nvPr/>
            </p:nvSpPr>
            <p:spPr>
              <a:xfrm>
                <a:off x="-931221" y="1880052"/>
                <a:ext cx="4566221" cy="2934119"/>
              </a:xfrm>
              <a:prstGeom prst="round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7" name="テキスト ボックス 72"/>
              <p:cNvSpPr txBox="1"/>
              <p:nvPr/>
            </p:nvSpPr>
            <p:spPr>
              <a:xfrm>
                <a:off x="418755" y="1926282"/>
                <a:ext cx="189607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latin typeface="Comic Sans MS" panose="030F0702030302020204" pitchFamily="66" charset="0"/>
                  </a:rPr>
                  <a:t>Question 6</a:t>
                </a:r>
                <a:endParaRPr lang="en-US" sz="2400" b="1" dirty="0">
                  <a:latin typeface="Comic Sans MS" panose="030F0702030302020204" pitchFamily="66" charset="0"/>
                </a:endParaRPr>
              </a:p>
            </p:txBody>
          </p:sp>
        </p:grpSp>
        <p:sp>
          <p:nvSpPr>
            <p:cNvPr id="355" name="TextBox 354"/>
            <p:cNvSpPr txBox="1"/>
            <p:nvPr/>
          </p:nvSpPr>
          <p:spPr>
            <a:xfrm>
              <a:off x="117432" y="3551628"/>
              <a:ext cx="432826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3200" b="1" dirty="0">
                  <a:latin typeface="Comic Sans MS" pitchFamily="66" charset="0"/>
                </a:rPr>
                <a:t>[WRITE QUESTION HERE]</a:t>
              </a:r>
              <a:endParaRPr lang="en-AU" sz="4400" b="1" dirty="0">
                <a:solidFill>
                  <a:srgbClr val="FF0000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358" name="A5"/>
          <p:cNvGrpSpPr/>
          <p:nvPr/>
        </p:nvGrpSpPr>
        <p:grpSpPr>
          <a:xfrm>
            <a:off x="6801693" y="7547318"/>
            <a:ext cx="4566221" cy="2993152"/>
            <a:chOff x="1571038" y="3017037"/>
            <a:chExt cx="4566221" cy="2993152"/>
          </a:xfrm>
        </p:grpSpPr>
        <p:grpSp>
          <p:nvGrpSpPr>
            <p:cNvPr id="359" name="グループ化 74"/>
            <p:cNvGrpSpPr/>
            <p:nvPr/>
          </p:nvGrpSpPr>
          <p:grpSpPr>
            <a:xfrm>
              <a:off x="1571038" y="3017037"/>
              <a:ext cx="4566221" cy="2993152"/>
              <a:chOff x="58040" y="959689"/>
              <a:chExt cx="4566221" cy="2993152"/>
            </a:xfrm>
          </p:grpSpPr>
          <p:sp>
            <p:nvSpPr>
              <p:cNvPr id="361" name="角丸四角形 122"/>
              <p:cNvSpPr/>
              <p:nvPr/>
            </p:nvSpPr>
            <p:spPr>
              <a:xfrm>
                <a:off x="58040" y="1018722"/>
                <a:ext cx="4566221" cy="2934119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2" name="テキスト ボックス 125"/>
              <p:cNvSpPr txBox="1"/>
              <p:nvPr/>
            </p:nvSpPr>
            <p:spPr>
              <a:xfrm>
                <a:off x="1815663" y="959689"/>
                <a:ext cx="160482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latin typeface="Comic Sans MS" panose="030F0702030302020204" pitchFamily="66" charset="0"/>
                  </a:rPr>
                  <a:t>Answer 5</a:t>
                </a:r>
                <a:endParaRPr lang="en-US" sz="2400" b="1" dirty="0">
                  <a:latin typeface="Comic Sans MS" panose="030F0702030302020204" pitchFamily="66" charset="0"/>
                </a:endParaRPr>
              </a:p>
            </p:txBody>
          </p:sp>
        </p:grpSp>
        <p:sp>
          <p:nvSpPr>
            <p:cNvPr id="360" name="TextBox 359"/>
            <p:cNvSpPr txBox="1"/>
            <p:nvPr/>
          </p:nvSpPr>
          <p:spPr>
            <a:xfrm>
              <a:off x="1925125" y="3671230"/>
              <a:ext cx="389779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2800" b="1" dirty="0">
                  <a:latin typeface="Comic Sans MS" pitchFamily="66" charset="0"/>
                </a:rPr>
                <a:t>[WRITE ANSWER HERE]</a:t>
              </a:r>
              <a:endParaRPr lang="en-AU" sz="4000" b="1" dirty="0">
                <a:solidFill>
                  <a:srgbClr val="FF0000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1049" name="Q5"/>
          <p:cNvGrpSpPr/>
          <p:nvPr/>
        </p:nvGrpSpPr>
        <p:grpSpPr>
          <a:xfrm>
            <a:off x="1780769" y="7639465"/>
            <a:ext cx="4566221" cy="2934119"/>
            <a:chOff x="141340" y="7658447"/>
            <a:chExt cx="4566221" cy="2934119"/>
          </a:xfrm>
        </p:grpSpPr>
        <p:grpSp>
          <p:nvGrpSpPr>
            <p:cNvPr id="363" name="Group 362"/>
            <p:cNvGrpSpPr/>
            <p:nvPr/>
          </p:nvGrpSpPr>
          <p:grpSpPr>
            <a:xfrm>
              <a:off x="141340" y="7658447"/>
              <a:ext cx="4566221" cy="2934119"/>
              <a:chOff x="223199" y="3172946"/>
              <a:chExt cx="4566221" cy="2934119"/>
            </a:xfrm>
          </p:grpSpPr>
          <p:grpSp>
            <p:nvGrpSpPr>
              <p:cNvPr id="364" name="グループ化 75"/>
              <p:cNvGrpSpPr/>
              <p:nvPr/>
            </p:nvGrpSpPr>
            <p:grpSpPr>
              <a:xfrm>
                <a:off x="223199" y="3172946"/>
                <a:ext cx="4566221" cy="2934119"/>
                <a:chOff x="-931221" y="1880052"/>
                <a:chExt cx="4566221" cy="2934119"/>
              </a:xfrm>
            </p:grpSpPr>
            <p:sp>
              <p:nvSpPr>
                <p:cNvPr id="367" name="角丸四角形 30"/>
                <p:cNvSpPr/>
                <p:nvPr/>
              </p:nvSpPr>
              <p:spPr>
                <a:xfrm>
                  <a:off x="-931221" y="1880052"/>
                  <a:ext cx="4566221" cy="2934119"/>
                </a:xfrm>
                <a:prstGeom prst="roundRect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8" name="テキスト ボックス 72"/>
                <p:cNvSpPr txBox="1"/>
                <p:nvPr/>
              </p:nvSpPr>
              <p:spPr>
                <a:xfrm>
                  <a:off x="418755" y="1926282"/>
                  <a:ext cx="1896078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b="1" dirty="0" smtClean="0">
                      <a:latin typeface="Comic Sans MS" panose="030F0702030302020204" pitchFamily="66" charset="0"/>
                    </a:rPr>
                    <a:t>Question 5</a:t>
                  </a:r>
                  <a:endParaRPr lang="en-US" sz="2400" b="1" dirty="0">
                    <a:latin typeface="Comic Sans MS" panose="030F0702030302020204" pitchFamily="66" charset="0"/>
                  </a:endParaRPr>
                </a:p>
              </p:txBody>
            </p:sp>
          </p:grpSp>
          <p:sp>
            <p:nvSpPr>
              <p:cNvPr id="365" name="TextBox 364"/>
              <p:cNvSpPr txBox="1"/>
              <p:nvPr/>
            </p:nvSpPr>
            <p:spPr>
              <a:xfrm>
                <a:off x="223199" y="3701804"/>
                <a:ext cx="4566221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AU" sz="2800" b="1" dirty="0">
                    <a:latin typeface="Comic Sans MS" pitchFamily="66" charset="0"/>
                  </a:rPr>
                  <a:t>[WRITE QUESTION HERE]</a:t>
                </a:r>
                <a:endParaRPr lang="en-AU" sz="4000" b="1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p:grpSp>
        <p:pic>
          <p:nvPicPr>
            <p:cNvPr id="1047" name="Picture 18" descr="初日の出と富士山のイラスト | かわいいフリー素材集 いらすとや"/>
            <p:cNvPicPr>
              <a:picLocks noChangeAspect="1" noChangeArrowheads="1"/>
            </p:cNvPicPr>
            <p:nvPr/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V="1">
              <a:off x="4261638" y="7687963"/>
              <a:ext cx="63597" cy="635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69" name="A4"/>
          <p:cNvGrpSpPr/>
          <p:nvPr/>
        </p:nvGrpSpPr>
        <p:grpSpPr>
          <a:xfrm>
            <a:off x="-4046788" y="7609948"/>
            <a:ext cx="4566221" cy="2993152"/>
            <a:chOff x="1723438" y="3169437"/>
            <a:chExt cx="4566221" cy="2993152"/>
          </a:xfrm>
        </p:grpSpPr>
        <p:grpSp>
          <p:nvGrpSpPr>
            <p:cNvPr id="370" name="グループ化 74"/>
            <p:cNvGrpSpPr/>
            <p:nvPr/>
          </p:nvGrpSpPr>
          <p:grpSpPr>
            <a:xfrm>
              <a:off x="1723438" y="3169437"/>
              <a:ext cx="4566221" cy="2993152"/>
              <a:chOff x="58040" y="959689"/>
              <a:chExt cx="4566221" cy="2993152"/>
            </a:xfrm>
          </p:grpSpPr>
          <p:sp>
            <p:nvSpPr>
              <p:cNvPr id="372" name="角丸四角形 122"/>
              <p:cNvSpPr/>
              <p:nvPr/>
            </p:nvSpPr>
            <p:spPr>
              <a:xfrm>
                <a:off x="58040" y="1018722"/>
                <a:ext cx="4566221" cy="2934119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3" name="テキスト ボックス 125"/>
              <p:cNvSpPr txBox="1"/>
              <p:nvPr/>
            </p:nvSpPr>
            <p:spPr>
              <a:xfrm>
                <a:off x="1815664" y="959689"/>
                <a:ext cx="164146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latin typeface="Comic Sans MS" panose="030F0702030302020204" pitchFamily="66" charset="0"/>
                  </a:rPr>
                  <a:t>Answer 4</a:t>
                </a:r>
                <a:endParaRPr lang="en-US" sz="2400" b="1" dirty="0">
                  <a:latin typeface="Comic Sans MS" panose="030F0702030302020204" pitchFamily="66" charset="0"/>
                </a:endParaRPr>
              </a:p>
            </p:txBody>
          </p:sp>
        </p:grpSp>
        <p:sp>
          <p:nvSpPr>
            <p:cNvPr id="371" name="TextBox 370"/>
            <p:cNvSpPr txBox="1"/>
            <p:nvPr/>
          </p:nvSpPr>
          <p:spPr>
            <a:xfrm>
              <a:off x="2051367" y="3684616"/>
              <a:ext cx="389779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2800" b="1" dirty="0">
                  <a:latin typeface="Comic Sans MS" pitchFamily="66" charset="0"/>
                </a:rPr>
                <a:t>[WRITE ANSWER HERE]</a:t>
              </a:r>
              <a:endParaRPr lang="en-AU" sz="4000" b="1" dirty="0">
                <a:solidFill>
                  <a:srgbClr val="FF0000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374" name="Q4"/>
          <p:cNvGrpSpPr/>
          <p:nvPr/>
        </p:nvGrpSpPr>
        <p:grpSpPr>
          <a:xfrm>
            <a:off x="-8906267" y="7840780"/>
            <a:ext cx="4566221" cy="2934119"/>
            <a:chOff x="375599" y="3325346"/>
            <a:chExt cx="4566221" cy="2934119"/>
          </a:xfrm>
        </p:grpSpPr>
        <p:grpSp>
          <p:nvGrpSpPr>
            <p:cNvPr id="375" name="グループ化 75"/>
            <p:cNvGrpSpPr/>
            <p:nvPr/>
          </p:nvGrpSpPr>
          <p:grpSpPr>
            <a:xfrm>
              <a:off x="375599" y="3325346"/>
              <a:ext cx="4566221" cy="2934119"/>
              <a:chOff x="-931221" y="1880052"/>
              <a:chExt cx="4566221" cy="2934119"/>
            </a:xfrm>
          </p:grpSpPr>
          <p:sp>
            <p:nvSpPr>
              <p:cNvPr id="378" name="角丸四角形 30"/>
              <p:cNvSpPr/>
              <p:nvPr/>
            </p:nvSpPr>
            <p:spPr>
              <a:xfrm>
                <a:off x="-931221" y="1880052"/>
                <a:ext cx="4566221" cy="2934119"/>
              </a:xfrm>
              <a:prstGeom prst="round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9" name="テキスト ボックス 72"/>
              <p:cNvSpPr txBox="1"/>
              <p:nvPr/>
            </p:nvSpPr>
            <p:spPr>
              <a:xfrm>
                <a:off x="418755" y="1926282"/>
                <a:ext cx="189607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latin typeface="Comic Sans MS" panose="030F0702030302020204" pitchFamily="66" charset="0"/>
                  </a:rPr>
                  <a:t>Question </a:t>
                </a:r>
                <a:r>
                  <a:rPr lang="en-US" sz="2400" b="1" dirty="0">
                    <a:latin typeface="Comic Sans MS" panose="030F0702030302020204" pitchFamily="66" charset="0"/>
                  </a:rPr>
                  <a:t>4</a:t>
                </a:r>
              </a:p>
            </p:txBody>
          </p:sp>
        </p:grpSp>
        <p:sp>
          <p:nvSpPr>
            <p:cNvPr id="376" name="TextBox 375"/>
            <p:cNvSpPr txBox="1"/>
            <p:nvPr/>
          </p:nvSpPr>
          <p:spPr>
            <a:xfrm>
              <a:off x="496247" y="3508691"/>
              <a:ext cx="4357901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AU" sz="2400" b="1" dirty="0" smtClean="0">
                <a:latin typeface="Comic Sans MS" pitchFamily="66" charset="0"/>
              </a:endParaRPr>
            </a:p>
            <a:p>
              <a:pPr algn="ctr"/>
              <a:r>
                <a:rPr lang="en-AU" sz="2800" b="1" dirty="0">
                  <a:latin typeface="Comic Sans MS" pitchFamily="66" charset="0"/>
                </a:rPr>
                <a:t>[WRITE QUESTION HERE]</a:t>
              </a:r>
              <a:endParaRPr lang="en-AU" sz="4000" b="1" dirty="0">
                <a:solidFill>
                  <a:srgbClr val="FF0000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275" name="A3"/>
          <p:cNvGrpSpPr/>
          <p:nvPr/>
        </p:nvGrpSpPr>
        <p:grpSpPr>
          <a:xfrm>
            <a:off x="-4766612" y="4044053"/>
            <a:ext cx="4566221" cy="2993152"/>
            <a:chOff x="-5562128" y="4078295"/>
            <a:chExt cx="4566221" cy="2993152"/>
          </a:xfrm>
        </p:grpSpPr>
        <p:grpSp>
          <p:nvGrpSpPr>
            <p:cNvPr id="380" name="Group 379"/>
            <p:cNvGrpSpPr/>
            <p:nvPr/>
          </p:nvGrpSpPr>
          <p:grpSpPr>
            <a:xfrm>
              <a:off x="-5562128" y="4078295"/>
              <a:ext cx="4566221" cy="2993152"/>
              <a:chOff x="1875838" y="3321837"/>
              <a:chExt cx="4566221" cy="2993152"/>
            </a:xfrm>
          </p:grpSpPr>
          <p:grpSp>
            <p:nvGrpSpPr>
              <p:cNvPr id="381" name="グループ化 74"/>
              <p:cNvGrpSpPr/>
              <p:nvPr/>
            </p:nvGrpSpPr>
            <p:grpSpPr>
              <a:xfrm>
                <a:off x="1875838" y="3321837"/>
                <a:ext cx="4566221" cy="2993152"/>
                <a:chOff x="58040" y="959689"/>
                <a:chExt cx="4566221" cy="2993152"/>
              </a:xfrm>
            </p:grpSpPr>
            <p:sp>
              <p:nvSpPr>
                <p:cNvPr id="383" name="角丸四角形 122"/>
                <p:cNvSpPr/>
                <p:nvPr/>
              </p:nvSpPr>
              <p:spPr>
                <a:xfrm>
                  <a:off x="58040" y="1018722"/>
                  <a:ext cx="4566221" cy="2934119"/>
                </a:xfrm>
                <a:prstGeom prst="roundRect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4" name="テキスト ボックス 125"/>
                <p:cNvSpPr txBox="1"/>
                <p:nvPr/>
              </p:nvSpPr>
              <p:spPr>
                <a:xfrm>
                  <a:off x="1815663" y="959689"/>
                  <a:ext cx="186048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b="1" dirty="0" smtClean="0">
                      <a:latin typeface="Comic Sans MS" panose="030F0702030302020204" pitchFamily="66" charset="0"/>
                    </a:rPr>
                    <a:t>Answer 3</a:t>
                  </a:r>
                  <a:endParaRPr lang="en-US" sz="2400" b="1" dirty="0">
                    <a:latin typeface="Comic Sans MS" panose="030F0702030302020204" pitchFamily="66" charset="0"/>
                  </a:endParaRPr>
                </a:p>
              </p:txBody>
            </p:sp>
          </p:grpSp>
          <p:sp>
            <p:nvSpPr>
              <p:cNvPr id="382" name="TextBox 381"/>
              <p:cNvSpPr txBox="1"/>
              <p:nvPr/>
            </p:nvSpPr>
            <p:spPr>
              <a:xfrm>
                <a:off x="2447425" y="3985412"/>
                <a:ext cx="3423046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AU" sz="2800" b="1" dirty="0">
                    <a:latin typeface="Comic Sans MS" pitchFamily="66" charset="0"/>
                  </a:rPr>
                  <a:t>[WRITE ANSWER HERE]</a:t>
                </a:r>
                <a:endParaRPr lang="en-AU" sz="4000" b="1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p:grpSp>
        <p:pic>
          <p:nvPicPr>
            <p:cNvPr id="273" name="Picture 4" descr="いろいろな寝ている人のイラスト | かわいいフリー素材集 いらすとや"/>
            <p:cNvPicPr>
              <a:picLocks noChangeAspect="1" noChangeArrowheads="1"/>
            </p:cNvPicPr>
            <p:nvPr/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5358017" y="6868837"/>
              <a:ext cx="47073" cy="457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74" name="Q3"/>
          <p:cNvGrpSpPr/>
          <p:nvPr/>
        </p:nvGrpSpPr>
        <p:grpSpPr>
          <a:xfrm>
            <a:off x="-9651972" y="4048332"/>
            <a:ext cx="4664848" cy="2934119"/>
            <a:chOff x="-10161734" y="4290372"/>
            <a:chExt cx="4664848" cy="2934119"/>
          </a:xfrm>
        </p:grpSpPr>
        <p:grpSp>
          <p:nvGrpSpPr>
            <p:cNvPr id="385" name="Group 384"/>
            <p:cNvGrpSpPr/>
            <p:nvPr/>
          </p:nvGrpSpPr>
          <p:grpSpPr>
            <a:xfrm>
              <a:off x="-10161734" y="4290372"/>
              <a:ext cx="4664848" cy="2934119"/>
              <a:chOff x="794524" y="3450008"/>
              <a:chExt cx="4664848" cy="2934119"/>
            </a:xfrm>
          </p:grpSpPr>
          <p:grpSp>
            <p:nvGrpSpPr>
              <p:cNvPr id="386" name="グループ化 75"/>
              <p:cNvGrpSpPr/>
              <p:nvPr/>
            </p:nvGrpSpPr>
            <p:grpSpPr>
              <a:xfrm>
                <a:off x="893151" y="3450008"/>
                <a:ext cx="4566221" cy="2934119"/>
                <a:chOff x="-931221" y="1880052"/>
                <a:chExt cx="4566221" cy="2934119"/>
              </a:xfrm>
            </p:grpSpPr>
            <p:sp>
              <p:nvSpPr>
                <p:cNvPr id="388" name="角丸四角形 30"/>
                <p:cNvSpPr/>
                <p:nvPr/>
              </p:nvSpPr>
              <p:spPr>
                <a:xfrm>
                  <a:off x="-931221" y="1880052"/>
                  <a:ext cx="4566221" cy="2934119"/>
                </a:xfrm>
                <a:prstGeom prst="roundRect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9" name="テキスト ボックス 72"/>
                <p:cNvSpPr txBox="1"/>
                <p:nvPr/>
              </p:nvSpPr>
              <p:spPr>
                <a:xfrm>
                  <a:off x="418755" y="1926282"/>
                  <a:ext cx="1896078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b="1" dirty="0" smtClean="0">
                      <a:latin typeface="Comic Sans MS" panose="030F0702030302020204" pitchFamily="66" charset="0"/>
                    </a:rPr>
                    <a:t>Question 3</a:t>
                  </a:r>
                  <a:endParaRPr lang="en-US" sz="2400" b="1" dirty="0">
                    <a:latin typeface="Comic Sans MS" panose="030F0702030302020204" pitchFamily="66" charset="0"/>
                  </a:endParaRPr>
                </a:p>
              </p:txBody>
            </p:sp>
          </p:grpSp>
          <p:sp>
            <p:nvSpPr>
              <p:cNvPr id="387" name="TextBox 386"/>
              <p:cNvSpPr txBox="1"/>
              <p:nvPr/>
            </p:nvSpPr>
            <p:spPr>
              <a:xfrm>
                <a:off x="794524" y="3892964"/>
                <a:ext cx="464206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AU" sz="2000" b="1" dirty="0">
                    <a:latin typeface="Comic Sans MS" pitchFamily="66" charset="0"/>
                  </a:rPr>
                  <a:t>[WRITE QUESTION HERE]</a:t>
                </a:r>
                <a:endParaRPr lang="en-AU" sz="3200" b="1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p:grpSp>
        <p:pic>
          <p:nvPicPr>
            <p:cNvPr id="265" name="Picture 2" descr="暗い部屋でパソコンを使う女性のイラスト | かわいいフリー素材集 ..."/>
            <p:cNvPicPr>
              <a:picLocks noChangeAspect="1" noChangeArrowheads="1"/>
            </p:cNvPicPr>
            <p:nvPr/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799677" y="7085766"/>
              <a:ext cx="48832" cy="457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90" name="A2"/>
          <p:cNvGrpSpPr/>
          <p:nvPr/>
        </p:nvGrpSpPr>
        <p:grpSpPr>
          <a:xfrm>
            <a:off x="-4803493" y="716264"/>
            <a:ext cx="4566221" cy="2993152"/>
            <a:chOff x="1526675" y="3373251"/>
            <a:chExt cx="4566221" cy="2993152"/>
          </a:xfrm>
        </p:grpSpPr>
        <p:grpSp>
          <p:nvGrpSpPr>
            <p:cNvPr id="391" name="グループ化 74"/>
            <p:cNvGrpSpPr/>
            <p:nvPr/>
          </p:nvGrpSpPr>
          <p:grpSpPr>
            <a:xfrm>
              <a:off x="1526675" y="3373251"/>
              <a:ext cx="4566221" cy="2993152"/>
              <a:chOff x="58040" y="959689"/>
              <a:chExt cx="4566221" cy="2993152"/>
            </a:xfrm>
          </p:grpSpPr>
          <p:sp>
            <p:nvSpPr>
              <p:cNvPr id="393" name="角丸四角形 122"/>
              <p:cNvSpPr/>
              <p:nvPr/>
            </p:nvSpPr>
            <p:spPr>
              <a:xfrm>
                <a:off x="58040" y="1018722"/>
                <a:ext cx="4566221" cy="2934119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4" name="テキスト ボックス 125"/>
              <p:cNvSpPr txBox="1"/>
              <p:nvPr/>
            </p:nvSpPr>
            <p:spPr>
              <a:xfrm>
                <a:off x="1815663" y="959689"/>
                <a:ext cx="181814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latin typeface="Comic Sans MS" panose="030F0702030302020204" pitchFamily="66" charset="0"/>
                  </a:rPr>
                  <a:t>Answer 2</a:t>
                </a:r>
                <a:endParaRPr lang="en-US" sz="2400" b="1" dirty="0">
                  <a:latin typeface="Comic Sans MS" panose="030F0702030302020204" pitchFamily="66" charset="0"/>
                </a:endParaRPr>
              </a:p>
            </p:txBody>
          </p:sp>
        </p:grpSp>
        <p:sp>
          <p:nvSpPr>
            <p:cNvPr id="392" name="TextBox 391"/>
            <p:cNvSpPr txBox="1"/>
            <p:nvPr/>
          </p:nvSpPr>
          <p:spPr>
            <a:xfrm>
              <a:off x="1931266" y="4049375"/>
              <a:ext cx="389779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2800" b="1" dirty="0">
                  <a:latin typeface="Comic Sans MS" pitchFamily="66" charset="0"/>
                </a:rPr>
                <a:t>[WRITE ANSWER HERE]</a:t>
              </a:r>
              <a:endParaRPr lang="en-AU" sz="4000" b="1" dirty="0">
                <a:solidFill>
                  <a:srgbClr val="FF0000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31" name="Q2"/>
          <p:cNvGrpSpPr/>
          <p:nvPr/>
        </p:nvGrpSpPr>
        <p:grpSpPr>
          <a:xfrm>
            <a:off x="-9742161" y="926399"/>
            <a:ext cx="4713263" cy="2934119"/>
            <a:chOff x="-12209763" y="742938"/>
            <a:chExt cx="4713263" cy="2934119"/>
          </a:xfrm>
        </p:grpSpPr>
        <p:grpSp>
          <p:nvGrpSpPr>
            <p:cNvPr id="395" name="Group 394"/>
            <p:cNvGrpSpPr/>
            <p:nvPr/>
          </p:nvGrpSpPr>
          <p:grpSpPr>
            <a:xfrm>
              <a:off x="-12209763" y="742938"/>
              <a:ext cx="4713263" cy="2934119"/>
              <a:chOff x="566099" y="3630146"/>
              <a:chExt cx="4713263" cy="2934119"/>
            </a:xfrm>
          </p:grpSpPr>
          <p:grpSp>
            <p:nvGrpSpPr>
              <p:cNvPr id="396" name="グループ化 75"/>
              <p:cNvGrpSpPr/>
              <p:nvPr/>
            </p:nvGrpSpPr>
            <p:grpSpPr>
              <a:xfrm>
                <a:off x="680399" y="3630146"/>
                <a:ext cx="4566221" cy="2934119"/>
                <a:chOff x="-931221" y="1880052"/>
                <a:chExt cx="4566221" cy="2934119"/>
              </a:xfrm>
            </p:grpSpPr>
            <p:sp>
              <p:nvSpPr>
                <p:cNvPr id="398" name="角丸四角形 30"/>
                <p:cNvSpPr/>
                <p:nvPr/>
              </p:nvSpPr>
              <p:spPr>
                <a:xfrm>
                  <a:off x="-931221" y="1880052"/>
                  <a:ext cx="4566221" cy="2934119"/>
                </a:xfrm>
                <a:prstGeom prst="roundRect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9" name="テキスト ボックス 72"/>
                <p:cNvSpPr txBox="1"/>
                <p:nvPr/>
              </p:nvSpPr>
              <p:spPr>
                <a:xfrm>
                  <a:off x="418755" y="1926282"/>
                  <a:ext cx="1896078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b="1" dirty="0" smtClean="0">
                      <a:latin typeface="Comic Sans MS" panose="030F0702030302020204" pitchFamily="66" charset="0"/>
                    </a:rPr>
                    <a:t>Question 2</a:t>
                  </a:r>
                  <a:endParaRPr lang="en-US" sz="2400" b="1" dirty="0">
                    <a:latin typeface="Comic Sans MS" panose="030F0702030302020204" pitchFamily="66" charset="0"/>
                  </a:endParaRPr>
                </a:p>
              </p:txBody>
            </p:sp>
          </p:grpSp>
          <p:sp>
            <p:nvSpPr>
              <p:cNvPr id="397" name="TextBox 396"/>
              <p:cNvSpPr txBox="1"/>
              <p:nvPr/>
            </p:nvSpPr>
            <p:spPr>
              <a:xfrm>
                <a:off x="566099" y="4200008"/>
                <a:ext cx="471326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AU" sz="2000" b="1" dirty="0">
                    <a:latin typeface="Comic Sans MS" pitchFamily="66" charset="0"/>
                  </a:rPr>
                  <a:t>[WRITE QUESTION HERE]</a:t>
                </a:r>
                <a:endParaRPr lang="en-AU" sz="3200" b="1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p:grpSp>
        <p:pic>
          <p:nvPicPr>
            <p:cNvPr id="289" name="Picture 2" descr="コアラの親子のイラスト | かわいいフリー素材集 いらすとや"/>
            <p:cNvPicPr>
              <a:picLocks noChangeAspect="1" noChangeArrowheads="1"/>
            </p:cNvPicPr>
            <p:nvPr/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9034221" y="1096802"/>
              <a:ext cx="45719" cy="457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00" name="A1"/>
          <p:cNvGrpSpPr/>
          <p:nvPr/>
        </p:nvGrpSpPr>
        <p:grpSpPr>
          <a:xfrm>
            <a:off x="-5213921" y="-2689467"/>
            <a:ext cx="4566221" cy="2993152"/>
            <a:chOff x="2180638" y="3626637"/>
            <a:chExt cx="4566221" cy="2993152"/>
          </a:xfrm>
        </p:grpSpPr>
        <p:grpSp>
          <p:nvGrpSpPr>
            <p:cNvPr id="401" name="グループ化 74"/>
            <p:cNvGrpSpPr/>
            <p:nvPr/>
          </p:nvGrpSpPr>
          <p:grpSpPr>
            <a:xfrm>
              <a:off x="2180638" y="3626637"/>
              <a:ext cx="4566221" cy="2993152"/>
              <a:chOff x="58040" y="959689"/>
              <a:chExt cx="4566221" cy="2993152"/>
            </a:xfrm>
          </p:grpSpPr>
          <p:sp>
            <p:nvSpPr>
              <p:cNvPr id="403" name="角丸四角形 122"/>
              <p:cNvSpPr/>
              <p:nvPr/>
            </p:nvSpPr>
            <p:spPr>
              <a:xfrm>
                <a:off x="58040" y="1018722"/>
                <a:ext cx="4566221" cy="2934119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4" name="テキスト ボックス 125"/>
              <p:cNvSpPr txBox="1"/>
              <p:nvPr/>
            </p:nvSpPr>
            <p:spPr>
              <a:xfrm>
                <a:off x="1815664" y="959689"/>
                <a:ext cx="164587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latin typeface="Comic Sans MS" panose="030F0702030302020204" pitchFamily="66" charset="0"/>
                  </a:rPr>
                  <a:t>Answer 1</a:t>
                </a:r>
                <a:endParaRPr lang="en-US" sz="2400" b="1" dirty="0">
                  <a:latin typeface="Comic Sans MS" panose="030F0702030302020204" pitchFamily="66" charset="0"/>
                </a:endParaRPr>
              </a:p>
            </p:txBody>
          </p:sp>
        </p:grpSp>
        <p:sp>
          <p:nvSpPr>
            <p:cNvPr id="402" name="TextBox 401"/>
            <p:cNvSpPr txBox="1"/>
            <p:nvPr/>
          </p:nvSpPr>
          <p:spPr>
            <a:xfrm>
              <a:off x="2627947" y="4468444"/>
              <a:ext cx="387539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2800" b="1" dirty="0">
                  <a:latin typeface="Comic Sans MS" pitchFamily="66" charset="0"/>
                </a:rPr>
                <a:t>[WRITE </a:t>
              </a:r>
              <a:r>
                <a:rPr lang="en-AU" sz="2800" b="1" dirty="0" smtClean="0">
                  <a:latin typeface="Comic Sans MS" pitchFamily="66" charset="0"/>
                </a:rPr>
                <a:t>ANSWER HERE</a:t>
              </a:r>
              <a:r>
                <a:rPr lang="en-AU" sz="2800" b="1" dirty="0">
                  <a:latin typeface="Comic Sans MS" pitchFamily="66" charset="0"/>
                </a:rPr>
                <a:t>]</a:t>
              </a:r>
              <a:endParaRPr lang="en-AU" sz="4000" b="1" dirty="0">
                <a:solidFill>
                  <a:srgbClr val="FF0000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405" name="Q1"/>
          <p:cNvGrpSpPr/>
          <p:nvPr/>
        </p:nvGrpSpPr>
        <p:grpSpPr>
          <a:xfrm>
            <a:off x="-10264146" y="-2516047"/>
            <a:ext cx="4955238" cy="2934119"/>
            <a:chOff x="443782" y="3782546"/>
            <a:chExt cx="4955238" cy="2934119"/>
          </a:xfrm>
        </p:grpSpPr>
        <p:grpSp>
          <p:nvGrpSpPr>
            <p:cNvPr id="406" name="グループ化 75"/>
            <p:cNvGrpSpPr/>
            <p:nvPr/>
          </p:nvGrpSpPr>
          <p:grpSpPr>
            <a:xfrm>
              <a:off x="832799" y="3782546"/>
              <a:ext cx="4566221" cy="2934119"/>
              <a:chOff x="-931221" y="1880052"/>
              <a:chExt cx="4566221" cy="2934119"/>
            </a:xfrm>
          </p:grpSpPr>
          <p:sp>
            <p:nvSpPr>
              <p:cNvPr id="409" name="角丸四角形 30"/>
              <p:cNvSpPr/>
              <p:nvPr/>
            </p:nvSpPr>
            <p:spPr>
              <a:xfrm>
                <a:off x="-931221" y="1880052"/>
                <a:ext cx="4566221" cy="2934119"/>
              </a:xfrm>
              <a:prstGeom prst="round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0" name="テキスト ボックス 72"/>
              <p:cNvSpPr txBox="1"/>
              <p:nvPr/>
            </p:nvSpPr>
            <p:spPr>
              <a:xfrm>
                <a:off x="418755" y="1926282"/>
                <a:ext cx="189607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latin typeface="Comic Sans MS" panose="030F0702030302020204" pitchFamily="66" charset="0"/>
                  </a:rPr>
                  <a:t>Question 1</a:t>
                </a:r>
                <a:endParaRPr lang="en-US" sz="2400" b="1" dirty="0">
                  <a:latin typeface="Comic Sans MS" panose="030F0702030302020204" pitchFamily="66" charset="0"/>
                </a:endParaRPr>
              </a:p>
            </p:txBody>
          </p:sp>
        </p:grpSp>
        <p:sp>
          <p:nvSpPr>
            <p:cNvPr id="407" name="TextBox 406"/>
            <p:cNvSpPr txBox="1"/>
            <p:nvPr/>
          </p:nvSpPr>
          <p:spPr>
            <a:xfrm>
              <a:off x="443782" y="4214694"/>
              <a:ext cx="481723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2000" b="1" dirty="0" smtClean="0">
                  <a:latin typeface="Comic Sans MS" pitchFamily="66" charset="0"/>
                </a:rPr>
                <a:t>[WRITE QUESTION HERE]</a:t>
              </a:r>
              <a:endParaRPr lang="en-AU" sz="3200" b="1" dirty="0" smtClean="0">
                <a:solidFill>
                  <a:srgbClr val="FF0000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272" name="READY?"/>
          <p:cNvGrpSpPr/>
          <p:nvPr/>
        </p:nvGrpSpPr>
        <p:grpSpPr>
          <a:xfrm>
            <a:off x="-7479199" y="-5704782"/>
            <a:ext cx="4548388" cy="2938669"/>
            <a:chOff x="-4431406" y="-124623"/>
            <a:chExt cx="4548388" cy="2938669"/>
          </a:xfrm>
        </p:grpSpPr>
        <p:sp>
          <p:nvSpPr>
            <p:cNvPr id="270" name="Rounded Rectangle 269"/>
            <p:cNvSpPr/>
            <p:nvPr/>
          </p:nvSpPr>
          <p:spPr>
            <a:xfrm>
              <a:off x="-4431406" y="-124623"/>
              <a:ext cx="4548388" cy="293866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71" name="TextBox 270"/>
            <p:cNvSpPr txBox="1"/>
            <p:nvPr/>
          </p:nvSpPr>
          <p:spPr>
            <a:xfrm>
              <a:off x="-3835540" y="749854"/>
              <a:ext cx="3426106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6600" dirty="0" smtClean="0">
                  <a:latin typeface="Comic Sans MS" pitchFamily="66" charset="0"/>
                </a:rPr>
                <a:t>READY?</a:t>
              </a:r>
              <a:endParaRPr lang="en-AU" sz="6600" dirty="0">
                <a:latin typeface="Comic Sans MS" pitchFamily="66" charset="0"/>
              </a:endParaRPr>
            </a:p>
          </p:txBody>
        </p:sp>
      </p:grpSp>
      <p:pic>
        <p:nvPicPr>
          <p:cNvPr id="255" name="Picture 254"/>
          <p:cNvPicPr>
            <a:picLocks noChangeAspect="1"/>
          </p:cNvPicPr>
          <p:nvPr/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8" y="4801084"/>
            <a:ext cx="675113" cy="675113"/>
          </a:xfrm>
          <a:prstGeom prst="rect">
            <a:avLst/>
          </a:prstGeom>
        </p:spPr>
      </p:pic>
      <p:pic>
        <p:nvPicPr>
          <p:cNvPr id="276" name="Picture 275"/>
          <p:cNvPicPr>
            <a:picLocks noChangeAspect="1"/>
          </p:cNvPicPr>
          <p:nvPr/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533" y="4830333"/>
            <a:ext cx="656633" cy="656633"/>
          </a:xfrm>
          <a:prstGeom prst="rect">
            <a:avLst/>
          </a:prstGeom>
        </p:spPr>
      </p:pic>
      <p:pic>
        <p:nvPicPr>
          <p:cNvPr id="277" name="Picture 276"/>
          <p:cNvPicPr>
            <a:picLocks noChangeAspect="1"/>
          </p:cNvPicPr>
          <p:nvPr/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7958" y="4837475"/>
            <a:ext cx="670452" cy="670452"/>
          </a:xfrm>
          <a:prstGeom prst="rect">
            <a:avLst/>
          </a:prstGeom>
        </p:spPr>
      </p:pic>
      <p:pic>
        <p:nvPicPr>
          <p:cNvPr id="278" name="Picture 277"/>
          <p:cNvPicPr>
            <a:picLocks noChangeAspect="1"/>
          </p:cNvPicPr>
          <p:nvPr/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6914" y="4821849"/>
            <a:ext cx="718780" cy="718780"/>
          </a:xfrm>
          <a:prstGeom prst="rect">
            <a:avLst/>
          </a:prstGeom>
        </p:spPr>
      </p:pic>
      <p:pic>
        <p:nvPicPr>
          <p:cNvPr id="279" name="Picture 278"/>
          <p:cNvPicPr>
            <a:picLocks noChangeAspect="1"/>
          </p:cNvPicPr>
          <p:nvPr/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7" y="4838916"/>
            <a:ext cx="672079" cy="672079"/>
          </a:xfrm>
          <a:prstGeom prst="rect">
            <a:avLst/>
          </a:prstGeom>
        </p:spPr>
      </p:pic>
      <p:pic>
        <p:nvPicPr>
          <p:cNvPr id="281" name="Picture 280"/>
          <p:cNvPicPr>
            <a:picLocks noChangeAspect="1"/>
          </p:cNvPicPr>
          <p:nvPr/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4641" y="4842050"/>
            <a:ext cx="653334" cy="653334"/>
          </a:xfrm>
          <a:prstGeom prst="rect">
            <a:avLst/>
          </a:prstGeom>
        </p:spPr>
      </p:pic>
      <p:grpSp>
        <p:nvGrpSpPr>
          <p:cNvPr id="75" name="Group 74"/>
          <p:cNvGrpSpPr/>
          <p:nvPr/>
        </p:nvGrpSpPr>
        <p:grpSpPr>
          <a:xfrm>
            <a:off x="1136480" y="2160078"/>
            <a:ext cx="2554282" cy="1602909"/>
            <a:chOff x="1136480" y="2160078"/>
            <a:chExt cx="2554282" cy="1602909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5" name="Rounded Rectangle 4"/>
            <p:cNvSpPr/>
            <p:nvPr/>
          </p:nvSpPr>
          <p:spPr>
            <a:xfrm>
              <a:off x="1136480" y="2160078"/>
              <a:ext cx="2554282" cy="1602909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1526232" y="2388606"/>
              <a:ext cx="1753890" cy="1200329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latin typeface="Comic Sans MS" pitchFamily="66" charset="0"/>
                </a:rPr>
                <a:t>Q/A CARDS HERE</a:t>
              </a:r>
              <a:endParaRPr lang="en-US" sz="2400" b="1" dirty="0">
                <a:latin typeface="Comic Sans MS" pitchFamily="66" charset="0"/>
              </a:endParaRPr>
            </a:p>
          </p:txBody>
        </p:sp>
      </p:grpSp>
      <p:sp>
        <p:nvSpPr>
          <p:cNvPr id="76" name="Rounded Rectangle 75"/>
          <p:cNvSpPr/>
          <p:nvPr/>
        </p:nvSpPr>
        <p:spPr>
          <a:xfrm>
            <a:off x="116982" y="1527513"/>
            <a:ext cx="4478637" cy="2841305"/>
          </a:xfrm>
          <a:prstGeom prst="round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7" name="Picture 2" descr="緑茶のイラスト「きゅうすとゆのみ」 | かわいいフリー素材集 いらすとや"/>
          <p:cNvPicPr>
            <a:picLocks noChangeAspect="1" noChangeArrowheads="1"/>
          </p:cNvPicPr>
          <p:nvPr/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2847" y="5267514"/>
            <a:ext cx="649577" cy="418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" name="Picture 4" descr="ハンバーグとスキレットのイラスト | かわいいフリー素材集 いらすとや"/>
          <p:cNvPicPr>
            <a:picLocks noChangeAspect="1" noChangeArrowheads="1"/>
          </p:cNvPicPr>
          <p:nvPr/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6047" y="3973601"/>
            <a:ext cx="652872" cy="647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5454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3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3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3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3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10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1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3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8" dur="500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4" dur="500"/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/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0" dur="500"/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/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6" dur="500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1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9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animClr clrSpc="rgb" dir="cw">
                                      <p:cBhvr>
                                        <p:cTn id="1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9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animClr clrSpc="rgb" dir="cw">
                                      <p:cBhvr>
                                        <p:cTn id="1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9" presetClass="emph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animClr clrSpc="rgb" dir="cw">
                                      <p:cBhvr>
                                        <p:cTn id="16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16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9" presetClass="emph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animClr clrSpc="rgb" dir="cw">
                                      <p:cBhvr>
                                        <p:cTn id="16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7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7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18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8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9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animClr clrSpc="rgb" dir="cw">
                                      <p:cBhvr>
                                        <p:cTn id="19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9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9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animClr clrSpc="rgb" dir="cw">
                                      <p:cBhvr>
                                        <p:cTn id="19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set>
                                      <p:cBhvr>
                                        <p:cTn id="19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9" presetClass="emph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animClr clrSpc="rgb" dir="cw">
                                      <p:cBhvr>
                                        <p:cTn id="20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20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9" presetClass="emph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animClr clrSpc="rgb" dir="cw">
                                      <p:cBhvr>
                                        <p:cTn id="2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set>
                                      <p:cBhvr>
                                        <p:cTn id="21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1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6" fill="hold">
                      <p:stCondLst>
                        <p:cond delay="0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2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2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19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animClr clrSpc="rgb" dir="cw">
                                      <p:cBhvr>
                                        <p:cTn id="2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19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animClr clrSpc="rgb" dir="cw">
                                      <p:cBhvr>
                                        <p:cTn id="2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set>
                                      <p:cBhvr>
                                        <p:cTn id="2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19" presetClass="emph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animClr clrSpc="rgb" dir="cw">
                                      <p:cBhvr>
                                        <p:cTn id="2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2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19" presetClass="emph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animClr clrSpc="rgb" dir="cw">
                                      <p:cBhvr>
                                        <p:cTn id="2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set>
                                      <p:cBhvr>
                                        <p:cTn id="2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5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9" fill="hold">
                      <p:stCondLst>
                        <p:cond delay="0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2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19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27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7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19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animClr clrSpc="rgb" dir="cw">
                                      <p:cBhvr>
                                        <p:cTn id="27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7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0" fill="hold">
                      <p:stCondLst>
                        <p:cond delay="indefinite"/>
                      </p:stCondLst>
                      <p:childTnLst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19" presetClass="emph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animClr clrSpc="rgb" dir="cw">
                                      <p:cBhvr>
                                        <p:cTn id="28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set>
                                      <p:cBhvr>
                                        <p:cTn id="28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7" fill="hold">
                      <p:stCondLst>
                        <p:cond delay="indefinite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presetID="19" presetClass="emph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animClr clrSpc="rgb" dir="cw">
                                      <p:cBhvr>
                                        <p:cTn id="29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29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4" fill="hold">
                      <p:stCondLst>
                        <p:cond delay="indefinite"/>
                      </p:stCondLst>
                      <p:childTnLst>
                        <p:par>
                          <p:cTn id="295" fill="hold">
                            <p:stCondLst>
                              <p:cond delay="0"/>
                            </p:stCondLst>
                            <p:childTnLst>
                              <p:par>
                                <p:cTn id="296" presetID="19" presetClass="emph" presetSubtype="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animClr clrSpc="rgb" dir="cw">
                                      <p:cBhvr>
                                        <p:cTn id="29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set>
                                      <p:cBhvr>
                                        <p:cTn id="29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01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2" fill="hold">
                      <p:stCondLst>
                        <p:cond delay="0"/>
                      </p:stCondLst>
                      <p:childTnLst>
                        <p:par>
                          <p:cTn id="303" fill="hold">
                            <p:stCondLst>
                              <p:cond delay="0"/>
                            </p:stCondLst>
                            <p:childTnLst>
                              <p:par>
                                <p:cTn id="304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30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0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9" fill="hold">
                      <p:stCondLst>
                        <p:cond delay="indefinite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31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1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6" fill="hold">
                      <p:stCondLst>
                        <p:cond delay="indefinite"/>
                      </p:stCondLst>
                      <p:childTnLst>
                        <p:par>
                          <p:cTn id="317" fill="hold">
                            <p:stCondLst>
                              <p:cond delay="0"/>
                            </p:stCondLst>
                            <p:childTnLst>
                              <p:par>
                                <p:cTn id="318" presetID="19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animClr clrSpc="rgb" dir="cw">
                                      <p:cBhvr>
                                        <p:cTn id="32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32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3" fill="hold">
                      <p:stCondLst>
                        <p:cond delay="indefinite"/>
                      </p:stCondLst>
                      <p:childTnLst>
                        <p:par>
                          <p:cTn id="324" fill="hold">
                            <p:stCondLst>
                              <p:cond delay="0"/>
                            </p:stCondLst>
                            <p:childTnLst>
                              <p:par>
                                <p:cTn id="325" presetID="19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animClr clrSpc="rgb" dir="cw">
                                      <p:cBhvr>
                                        <p:cTn id="32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set>
                                      <p:cBhvr>
                                        <p:cTn id="32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0" fill="hold">
                      <p:stCondLst>
                        <p:cond delay="indefinite"/>
                      </p:stCondLst>
                      <p:childTnLst>
                        <p:par>
                          <p:cTn id="331" fill="hold">
                            <p:stCondLst>
                              <p:cond delay="0"/>
                            </p:stCondLst>
                            <p:childTnLst>
                              <p:par>
                                <p:cTn id="332" presetID="19" presetClass="emph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animClr clrSpc="rgb" dir="cw">
                                      <p:cBhvr>
                                        <p:cTn id="33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33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7" fill="hold">
                      <p:stCondLst>
                        <p:cond delay="indefinite"/>
                      </p:stCondLst>
                      <p:childTnLst>
                        <p:par>
                          <p:cTn id="338" fill="hold">
                            <p:stCondLst>
                              <p:cond delay="0"/>
                            </p:stCondLst>
                            <p:childTnLst>
                              <p:par>
                                <p:cTn id="339" presetID="19" presetClass="emph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animClr clrSpc="rgb" dir="cw">
                                      <p:cBhvr>
                                        <p:cTn id="34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set>
                                      <p:cBhvr>
                                        <p:cTn id="34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344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5" fill="hold">
                      <p:stCondLst>
                        <p:cond delay="0"/>
                      </p:stCondLst>
                      <p:childTnLst>
                        <p:par>
                          <p:cTn id="346" fill="hold">
                            <p:stCondLst>
                              <p:cond delay="0"/>
                            </p:stCondLst>
                            <p:childTnLst>
                              <p:par>
                                <p:cTn id="34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34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5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2" fill="hold">
                      <p:stCondLst>
                        <p:cond delay="indefinite"/>
                      </p:stCondLst>
                      <p:childTnLst>
                        <p:par>
                          <p:cTn id="353" fill="hold">
                            <p:stCondLst>
                              <p:cond delay="0"/>
                            </p:stCondLst>
                            <p:childTnLst>
                              <p:par>
                                <p:cTn id="354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35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5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9" fill="hold">
                      <p:stCondLst>
                        <p:cond delay="indefinite"/>
                      </p:stCondLst>
                      <p:childTnLst>
                        <p:par>
                          <p:cTn id="360" fill="hold">
                            <p:stCondLst>
                              <p:cond delay="0"/>
                            </p:stCondLst>
                            <p:childTnLst>
                              <p:par>
                                <p:cTn id="361" presetID="19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animClr clrSpc="rgb" dir="cw">
                                      <p:cBhvr>
                                        <p:cTn id="36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36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6" fill="hold">
                      <p:stCondLst>
                        <p:cond delay="indefinite"/>
                      </p:stCondLst>
                      <p:childTnLst>
                        <p:par>
                          <p:cTn id="367" fill="hold">
                            <p:stCondLst>
                              <p:cond delay="0"/>
                            </p:stCondLst>
                            <p:childTnLst>
                              <p:par>
                                <p:cTn id="368" presetID="19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animClr clrSpc="rgb" dir="cw">
                                      <p:cBhvr>
                                        <p:cTn id="37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set>
                                      <p:cBhvr>
                                        <p:cTn id="37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3" fill="hold">
                      <p:stCondLst>
                        <p:cond delay="indefinite"/>
                      </p:stCondLst>
                      <p:childTnLst>
                        <p:par>
                          <p:cTn id="374" fill="hold">
                            <p:stCondLst>
                              <p:cond delay="0"/>
                            </p:stCondLst>
                            <p:childTnLst>
                              <p:par>
                                <p:cTn id="375" presetID="19" presetClass="emph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animClr clrSpc="rgb" dir="cw">
                                      <p:cBhvr>
                                        <p:cTn id="37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37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0" fill="hold">
                      <p:stCondLst>
                        <p:cond delay="indefinite"/>
                      </p:stCondLst>
                      <p:childTnLst>
                        <p:par>
                          <p:cTn id="381" fill="hold">
                            <p:stCondLst>
                              <p:cond delay="0"/>
                            </p:stCondLst>
                            <p:childTnLst>
                              <p:par>
                                <p:cTn id="382" presetID="19" presetClass="emph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animClr clrSpc="rgb" dir="cw">
                                      <p:cBhvr>
                                        <p:cTn id="38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set>
                                      <p:cBhvr>
                                        <p:cTn id="38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38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8" fill="hold">
                      <p:stCondLst>
                        <p:cond delay="0"/>
                      </p:stCondLst>
                      <p:childTnLst>
                        <p:par>
                          <p:cTn id="389" fill="hold">
                            <p:stCondLst>
                              <p:cond delay="0"/>
                            </p:stCondLst>
                            <p:childTnLst>
                              <p:par>
                                <p:cTn id="390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39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9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5" fill="hold">
                      <p:stCondLst>
                        <p:cond delay="indefinite"/>
                      </p:stCondLst>
                      <p:childTnLst>
                        <p:par>
                          <p:cTn id="396" fill="hold">
                            <p:stCondLst>
                              <p:cond delay="0"/>
                            </p:stCondLst>
                            <p:childTnLst>
                              <p:par>
                                <p:cTn id="397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39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0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2" fill="hold">
                      <p:stCondLst>
                        <p:cond delay="indefinite"/>
                      </p:stCondLst>
                      <p:childTnLst>
                        <p:par>
                          <p:cTn id="403" fill="hold">
                            <p:stCondLst>
                              <p:cond delay="0"/>
                            </p:stCondLst>
                            <p:childTnLst>
                              <p:par>
                                <p:cTn id="404" presetID="19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animClr clrSpc="rgb" dir="cw">
                                      <p:cBhvr>
                                        <p:cTn id="40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0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9" fill="hold">
                      <p:stCondLst>
                        <p:cond delay="indefinite"/>
                      </p:stCondLst>
                      <p:childTnLst>
                        <p:par>
                          <p:cTn id="410" fill="hold">
                            <p:stCondLst>
                              <p:cond delay="0"/>
                            </p:stCondLst>
                            <p:childTnLst>
                              <p:par>
                                <p:cTn id="411" presetID="19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animClr clrSpc="rgb" dir="cw">
                                      <p:cBhvr>
                                        <p:cTn id="4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set>
                                      <p:cBhvr>
                                        <p:cTn id="4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6" fill="hold">
                      <p:stCondLst>
                        <p:cond delay="indefinite"/>
                      </p:stCondLst>
                      <p:childTnLst>
                        <p:par>
                          <p:cTn id="417" fill="hold">
                            <p:stCondLst>
                              <p:cond delay="0"/>
                            </p:stCondLst>
                            <p:childTnLst>
                              <p:par>
                                <p:cTn id="418" presetID="19" presetClass="emph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animClr clrSpc="rgb" dir="cw">
                                      <p:cBhvr>
                                        <p:cTn id="4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4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3" fill="hold">
                      <p:stCondLst>
                        <p:cond delay="indefinite"/>
                      </p:stCondLst>
                      <p:childTnLst>
                        <p:par>
                          <p:cTn id="424" fill="hold">
                            <p:stCondLst>
                              <p:cond delay="0"/>
                            </p:stCondLst>
                            <p:childTnLst>
                              <p:par>
                                <p:cTn id="425" presetID="19" presetClass="emph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animClr clrSpc="rgb" dir="cw">
                                      <p:cBhvr>
                                        <p:cTn id="4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set>
                                      <p:cBhvr>
                                        <p:cTn id="4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3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1" fill="hold">
                      <p:stCondLst>
                        <p:cond delay="0"/>
                      </p:stCondLst>
                      <p:childTnLst>
                        <p:par>
                          <p:cTn id="432" fill="hold">
                            <p:stCondLst>
                              <p:cond delay="0"/>
                            </p:stCondLst>
                            <p:childTnLst>
                              <p:par>
                                <p:cTn id="43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4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8" fill="hold">
                      <p:stCondLst>
                        <p:cond delay="indefinite"/>
                      </p:stCondLst>
                      <p:childTnLst>
                        <p:par>
                          <p:cTn id="439" fill="hold">
                            <p:stCondLst>
                              <p:cond delay="0"/>
                            </p:stCondLst>
                            <p:childTnLst>
                              <p:par>
                                <p:cTn id="440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4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5" fill="hold">
                      <p:stCondLst>
                        <p:cond delay="indefinite"/>
                      </p:stCondLst>
                      <p:childTnLst>
                        <p:par>
                          <p:cTn id="446" fill="hold">
                            <p:stCondLst>
                              <p:cond delay="0"/>
                            </p:stCondLst>
                            <p:childTnLst>
                              <p:par>
                                <p:cTn id="447" presetID="19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animClr clrSpc="rgb" dir="cw">
                                      <p:cBhvr>
                                        <p:cTn id="4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2" fill="hold">
                      <p:stCondLst>
                        <p:cond delay="indefinite"/>
                      </p:stCondLst>
                      <p:childTnLst>
                        <p:par>
                          <p:cTn id="453" fill="hold">
                            <p:stCondLst>
                              <p:cond delay="0"/>
                            </p:stCondLst>
                            <p:childTnLst>
                              <p:par>
                                <p:cTn id="454" presetID="19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animClr clrSpc="rgb" dir="cw">
                                      <p:cBhvr>
                                        <p:cTn id="4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set>
                                      <p:cBhvr>
                                        <p:cTn id="4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9" fill="hold">
                      <p:stCondLst>
                        <p:cond delay="indefinite"/>
                      </p:stCondLst>
                      <p:childTnLst>
                        <p:par>
                          <p:cTn id="460" fill="hold">
                            <p:stCondLst>
                              <p:cond delay="0"/>
                            </p:stCondLst>
                            <p:childTnLst>
                              <p:par>
                                <p:cTn id="461" presetID="19" presetClass="emph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animClr clrSpc="rgb" dir="cw">
                                      <p:cBhvr>
                                        <p:cTn id="46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46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6" fill="hold">
                      <p:stCondLst>
                        <p:cond delay="indefinite"/>
                      </p:stCondLst>
                      <p:childTnLst>
                        <p:par>
                          <p:cTn id="467" fill="hold">
                            <p:stCondLst>
                              <p:cond delay="0"/>
                            </p:stCondLst>
                            <p:childTnLst>
                              <p:par>
                                <p:cTn id="468" presetID="19" presetClass="emph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animClr clrSpc="rgb" dir="cw">
                                      <p:cBhvr>
                                        <p:cTn id="47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set>
                                      <p:cBhvr>
                                        <p:cTn id="47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73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4" fill="hold">
                      <p:stCondLst>
                        <p:cond delay="0"/>
                      </p:stCondLst>
                      <p:childTnLst>
                        <p:par>
                          <p:cTn id="475" fill="hold">
                            <p:stCondLst>
                              <p:cond delay="0"/>
                            </p:stCondLst>
                            <p:childTnLst>
                              <p:par>
                                <p:cTn id="476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7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47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7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1" fill="hold">
                      <p:stCondLst>
                        <p:cond delay="indefinite"/>
                      </p:stCondLst>
                      <p:childTnLst>
                        <p:par>
                          <p:cTn id="482" fill="hold">
                            <p:stCondLst>
                              <p:cond delay="0"/>
                            </p:stCondLst>
                            <p:childTnLst>
                              <p:par>
                                <p:cTn id="483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48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8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8" fill="hold">
                      <p:stCondLst>
                        <p:cond delay="indefinite"/>
                      </p:stCondLst>
                      <p:childTnLst>
                        <p:par>
                          <p:cTn id="489" fill="hold">
                            <p:stCondLst>
                              <p:cond delay="0"/>
                            </p:stCondLst>
                            <p:childTnLst>
                              <p:par>
                                <p:cTn id="490" presetID="19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animClr clrSpc="rgb" dir="cw">
                                      <p:cBhvr>
                                        <p:cTn id="49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9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5" fill="hold">
                      <p:stCondLst>
                        <p:cond delay="indefinite"/>
                      </p:stCondLst>
                      <p:childTnLst>
                        <p:par>
                          <p:cTn id="496" fill="hold">
                            <p:stCondLst>
                              <p:cond delay="0"/>
                            </p:stCondLst>
                            <p:childTnLst>
                              <p:par>
                                <p:cTn id="497" presetID="19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animClr clrSpc="rgb" dir="cw">
                                      <p:cBhvr>
                                        <p:cTn id="49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set>
                                      <p:cBhvr>
                                        <p:cTn id="50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2" fill="hold">
                      <p:stCondLst>
                        <p:cond delay="indefinite"/>
                      </p:stCondLst>
                      <p:childTnLst>
                        <p:par>
                          <p:cTn id="503" fill="hold">
                            <p:stCondLst>
                              <p:cond delay="0"/>
                            </p:stCondLst>
                            <p:childTnLst>
                              <p:par>
                                <p:cTn id="504" presetID="19" presetClass="emph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animClr clrSpc="rgb" dir="cw">
                                      <p:cBhvr>
                                        <p:cTn id="50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50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9" fill="hold">
                      <p:stCondLst>
                        <p:cond delay="indefinite"/>
                      </p:stCondLst>
                      <p:childTnLst>
                        <p:par>
                          <p:cTn id="510" fill="hold">
                            <p:stCondLst>
                              <p:cond delay="0"/>
                            </p:stCondLst>
                            <p:childTnLst>
                              <p:par>
                                <p:cTn id="511" presetID="19" presetClass="emph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1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animClr clrSpc="rgb" dir="cw">
                                      <p:cBhvr>
                                        <p:cTn id="5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set>
                                      <p:cBhvr>
                                        <p:cTn id="51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51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7" fill="hold">
                      <p:stCondLst>
                        <p:cond delay="0"/>
                      </p:stCondLst>
                      <p:childTnLst>
                        <p:par>
                          <p:cTn id="518" fill="hold">
                            <p:stCondLst>
                              <p:cond delay="0"/>
                            </p:stCondLst>
                            <p:childTnLst>
                              <p:par>
                                <p:cTn id="51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5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4" fill="hold">
                      <p:stCondLst>
                        <p:cond delay="indefinite"/>
                      </p:stCondLst>
                      <p:childTnLst>
                        <p:par>
                          <p:cTn id="525" fill="hold">
                            <p:stCondLst>
                              <p:cond delay="0"/>
                            </p:stCondLst>
                            <p:childTnLst>
                              <p:par>
                                <p:cTn id="526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5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1" fill="hold">
                      <p:stCondLst>
                        <p:cond delay="indefinite"/>
                      </p:stCondLst>
                      <p:childTnLst>
                        <p:par>
                          <p:cTn id="532" fill="hold">
                            <p:stCondLst>
                              <p:cond delay="0"/>
                            </p:stCondLst>
                            <p:childTnLst>
                              <p:par>
                                <p:cTn id="533" presetID="19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animClr clrSpc="rgb" dir="cw">
                                      <p:cBhvr>
                                        <p:cTn id="5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8" fill="hold">
                      <p:stCondLst>
                        <p:cond delay="indefinite"/>
                      </p:stCondLst>
                      <p:childTnLst>
                        <p:par>
                          <p:cTn id="539" fill="hold">
                            <p:stCondLst>
                              <p:cond delay="0"/>
                            </p:stCondLst>
                            <p:childTnLst>
                              <p:par>
                                <p:cTn id="540" presetID="19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animClr clrSpc="rgb" dir="cw">
                                      <p:cBhvr>
                                        <p:cTn id="5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set>
                                      <p:cBhvr>
                                        <p:cTn id="5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5" fill="hold">
                      <p:stCondLst>
                        <p:cond delay="indefinite"/>
                      </p:stCondLst>
                      <p:childTnLst>
                        <p:par>
                          <p:cTn id="546" fill="hold">
                            <p:stCondLst>
                              <p:cond delay="0"/>
                            </p:stCondLst>
                            <p:childTnLst>
                              <p:par>
                                <p:cTn id="547" presetID="19" presetClass="emph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animClr clrSpc="rgb" dir="cw">
                                      <p:cBhvr>
                                        <p:cTn id="5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5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2" fill="hold">
                      <p:stCondLst>
                        <p:cond delay="indefinite"/>
                      </p:stCondLst>
                      <p:childTnLst>
                        <p:par>
                          <p:cTn id="553" fill="hold">
                            <p:stCondLst>
                              <p:cond delay="0"/>
                            </p:stCondLst>
                            <p:childTnLst>
                              <p:par>
                                <p:cTn id="554" presetID="19" presetClass="emph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animClr clrSpc="rgb" dir="cw">
                                      <p:cBhvr>
                                        <p:cTn id="5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set>
                                      <p:cBhvr>
                                        <p:cTn id="5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59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0" fill="hold">
                      <p:stCondLst>
                        <p:cond delay="0"/>
                      </p:stCondLst>
                      <p:childTnLst>
                        <p:par>
                          <p:cTn id="561" fill="hold">
                            <p:stCondLst>
                              <p:cond delay="0"/>
                            </p:stCondLst>
                            <p:childTnLst>
                              <p:par>
                                <p:cTn id="562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56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6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7" fill="hold">
                      <p:stCondLst>
                        <p:cond delay="indefinite"/>
                      </p:stCondLst>
                      <p:childTnLst>
                        <p:par>
                          <p:cTn id="568" fill="hold">
                            <p:stCondLst>
                              <p:cond delay="0"/>
                            </p:stCondLst>
                            <p:childTnLst>
                              <p:par>
                                <p:cTn id="569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7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57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4" fill="hold">
                      <p:stCondLst>
                        <p:cond delay="indefinite"/>
                      </p:stCondLst>
                      <p:childTnLst>
                        <p:par>
                          <p:cTn id="575" fill="hold">
                            <p:stCondLst>
                              <p:cond delay="0"/>
                            </p:stCondLst>
                            <p:childTnLst>
                              <p:par>
                                <p:cTn id="576" presetID="19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7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animClr clrSpc="rgb" dir="cw">
                                      <p:cBhvr>
                                        <p:cTn id="5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7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1" fill="hold">
                      <p:stCondLst>
                        <p:cond delay="indefinite"/>
                      </p:stCondLst>
                      <p:childTnLst>
                        <p:par>
                          <p:cTn id="582" fill="hold">
                            <p:stCondLst>
                              <p:cond delay="0"/>
                            </p:stCondLst>
                            <p:childTnLst>
                              <p:par>
                                <p:cTn id="583" presetID="19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8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animClr clrSpc="rgb" dir="cw">
                                      <p:cBhvr>
                                        <p:cTn id="58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set>
                                      <p:cBhvr>
                                        <p:cTn id="58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8" fill="hold">
                      <p:stCondLst>
                        <p:cond delay="indefinite"/>
                      </p:stCondLst>
                      <p:childTnLst>
                        <p:par>
                          <p:cTn id="589" fill="hold">
                            <p:stCondLst>
                              <p:cond delay="0"/>
                            </p:stCondLst>
                            <p:childTnLst>
                              <p:par>
                                <p:cTn id="590" presetID="19" presetClass="emph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9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animClr clrSpc="rgb" dir="cw">
                                      <p:cBhvr>
                                        <p:cTn id="59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59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5" fill="hold">
                      <p:stCondLst>
                        <p:cond delay="indefinite"/>
                      </p:stCondLst>
                      <p:childTnLst>
                        <p:par>
                          <p:cTn id="596" fill="hold">
                            <p:stCondLst>
                              <p:cond delay="0"/>
                            </p:stCondLst>
                            <p:childTnLst>
                              <p:par>
                                <p:cTn id="597" presetID="19" presetClass="emph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9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animClr clrSpc="rgb" dir="cw">
                                      <p:cBhvr>
                                        <p:cTn id="59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set>
                                      <p:cBhvr>
                                        <p:cTn id="60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60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3" fill="hold">
                      <p:stCondLst>
                        <p:cond delay="0"/>
                      </p:stCondLst>
                      <p:childTnLst>
                        <p:par>
                          <p:cTn id="604" fill="hold">
                            <p:stCondLst>
                              <p:cond delay="0"/>
                            </p:stCondLst>
                            <p:childTnLst>
                              <p:par>
                                <p:cTn id="60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0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60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0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0" fill="hold">
                      <p:stCondLst>
                        <p:cond delay="indefinite"/>
                      </p:stCondLst>
                      <p:childTnLst>
                        <p:par>
                          <p:cTn id="611" fill="hold">
                            <p:stCondLst>
                              <p:cond delay="0"/>
                            </p:stCondLst>
                            <p:childTnLst>
                              <p:par>
                                <p:cTn id="612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6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7" fill="hold">
                      <p:stCondLst>
                        <p:cond delay="indefinite"/>
                      </p:stCondLst>
                      <p:childTnLst>
                        <p:par>
                          <p:cTn id="618" fill="hold">
                            <p:stCondLst>
                              <p:cond delay="0"/>
                            </p:stCondLst>
                            <p:childTnLst>
                              <p:par>
                                <p:cTn id="619" presetID="19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animClr clrSpc="rgb" dir="cw">
                                      <p:cBhvr>
                                        <p:cTn id="6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6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4" fill="hold">
                      <p:stCondLst>
                        <p:cond delay="indefinite"/>
                      </p:stCondLst>
                      <p:childTnLst>
                        <p:par>
                          <p:cTn id="625" fill="hold">
                            <p:stCondLst>
                              <p:cond delay="0"/>
                            </p:stCondLst>
                            <p:childTnLst>
                              <p:par>
                                <p:cTn id="626" presetID="19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animClr clrSpc="rgb" dir="cw">
                                      <p:cBhvr>
                                        <p:cTn id="6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set>
                                      <p:cBhvr>
                                        <p:cTn id="6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1" fill="hold">
                      <p:stCondLst>
                        <p:cond delay="indefinite"/>
                      </p:stCondLst>
                      <p:childTnLst>
                        <p:par>
                          <p:cTn id="632" fill="hold">
                            <p:stCondLst>
                              <p:cond delay="0"/>
                            </p:stCondLst>
                            <p:childTnLst>
                              <p:par>
                                <p:cTn id="633" presetID="19" presetClass="emph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animClr clrSpc="rgb" dir="cw">
                                      <p:cBhvr>
                                        <p:cTn id="6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6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8" fill="hold">
                      <p:stCondLst>
                        <p:cond delay="indefinite"/>
                      </p:stCondLst>
                      <p:childTnLst>
                        <p:par>
                          <p:cTn id="639" fill="hold">
                            <p:stCondLst>
                              <p:cond delay="0"/>
                            </p:stCondLst>
                            <p:childTnLst>
                              <p:par>
                                <p:cTn id="640" presetID="19" presetClass="emph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animClr clrSpc="rgb" dir="cw">
                                      <p:cBhvr>
                                        <p:cTn id="6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set>
                                      <p:cBhvr>
                                        <p:cTn id="6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45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6" fill="hold">
                      <p:stCondLst>
                        <p:cond delay="0"/>
                      </p:stCondLst>
                      <p:childTnLst>
                        <p:par>
                          <p:cTn id="647" fill="hold">
                            <p:stCondLst>
                              <p:cond delay="0"/>
                            </p:stCondLst>
                            <p:childTnLst>
                              <p:par>
                                <p:cTn id="648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6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5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3" fill="hold">
                      <p:stCondLst>
                        <p:cond delay="indefinite"/>
                      </p:stCondLst>
                      <p:childTnLst>
                        <p:par>
                          <p:cTn id="654" fill="hold">
                            <p:stCondLst>
                              <p:cond delay="0"/>
                            </p:stCondLst>
                            <p:childTnLst>
                              <p:par>
                                <p:cTn id="655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65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5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0" fill="hold">
                      <p:stCondLst>
                        <p:cond delay="indefinite"/>
                      </p:stCondLst>
                      <p:childTnLst>
                        <p:par>
                          <p:cTn id="661" fill="hold">
                            <p:stCondLst>
                              <p:cond delay="0"/>
                            </p:stCondLst>
                            <p:childTnLst>
                              <p:par>
                                <p:cTn id="662" presetID="19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6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animClr clrSpc="rgb" dir="cw">
                                      <p:cBhvr>
                                        <p:cTn id="6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66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7" fill="hold">
                      <p:stCondLst>
                        <p:cond delay="indefinite"/>
                      </p:stCondLst>
                      <p:childTnLst>
                        <p:par>
                          <p:cTn id="668" fill="hold">
                            <p:stCondLst>
                              <p:cond delay="0"/>
                            </p:stCondLst>
                            <p:childTnLst>
                              <p:par>
                                <p:cTn id="669" presetID="19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7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animClr clrSpc="rgb" dir="cw">
                                      <p:cBhvr>
                                        <p:cTn id="67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set>
                                      <p:cBhvr>
                                        <p:cTn id="67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4" fill="hold">
                      <p:stCondLst>
                        <p:cond delay="indefinite"/>
                      </p:stCondLst>
                      <p:childTnLst>
                        <p:par>
                          <p:cTn id="675" fill="hold">
                            <p:stCondLst>
                              <p:cond delay="0"/>
                            </p:stCondLst>
                            <p:childTnLst>
                              <p:par>
                                <p:cTn id="676" presetID="19" presetClass="emph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7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animClr clrSpc="rgb" dir="cw">
                                      <p:cBhvr>
                                        <p:cTn id="67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67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1" fill="hold">
                      <p:stCondLst>
                        <p:cond delay="indefinite"/>
                      </p:stCondLst>
                      <p:childTnLst>
                        <p:par>
                          <p:cTn id="682" fill="hold">
                            <p:stCondLst>
                              <p:cond delay="0"/>
                            </p:stCondLst>
                            <p:childTnLst>
                              <p:par>
                                <p:cTn id="683" presetID="19" presetClass="emph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8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animClr clrSpc="rgb" dir="cw">
                                      <p:cBhvr>
                                        <p:cTn id="68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set>
                                      <p:cBhvr>
                                        <p:cTn id="68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68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9" fill="hold">
                      <p:stCondLst>
                        <p:cond delay="0"/>
                      </p:stCondLst>
                      <p:childTnLst>
                        <p:par>
                          <p:cTn id="690" fill="hold">
                            <p:stCondLst>
                              <p:cond delay="0"/>
                            </p:stCondLst>
                            <p:childTnLst>
                              <p:par>
                                <p:cTn id="69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9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69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9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6" fill="hold">
                      <p:stCondLst>
                        <p:cond delay="indefinite"/>
                      </p:stCondLst>
                      <p:childTnLst>
                        <p:par>
                          <p:cTn id="697" fill="hold">
                            <p:stCondLst>
                              <p:cond delay="0"/>
                            </p:stCondLst>
                            <p:childTnLst>
                              <p:par>
                                <p:cTn id="698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9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70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0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3" fill="hold">
                      <p:stCondLst>
                        <p:cond delay="indefinite"/>
                      </p:stCondLst>
                      <p:childTnLst>
                        <p:par>
                          <p:cTn id="704" fill="hold">
                            <p:stCondLst>
                              <p:cond delay="0"/>
                            </p:stCondLst>
                            <p:childTnLst>
                              <p:par>
                                <p:cTn id="705" presetID="19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0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animClr clrSpc="rgb" dir="cw">
                                      <p:cBhvr>
                                        <p:cTn id="70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0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0" fill="hold">
                      <p:stCondLst>
                        <p:cond delay="indefinite"/>
                      </p:stCondLst>
                      <p:childTnLst>
                        <p:par>
                          <p:cTn id="711" fill="hold">
                            <p:stCondLst>
                              <p:cond delay="0"/>
                            </p:stCondLst>
                            <p:childTnLst>
                              <p:par>
                                <p:cTn id="712" presetID="19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animClr clrSpc="rgb" dir="cw">
                                      <p:cBhvr>
                                        <p:cTn id="7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set>
                                      <p:cBhvr>
                                        <p:cTn id="71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7" fill="hold">
                      <p:stCondLst>
                        <p:cond delay="indefinite"/>
                      </p:stCondLst>
                      <p:childTnLst>
                        <p:par>
                          <p:cTn id="718" fill="hold">
                            <p:stCondLst>
                              <p:cond delay="0"/>
                            </p:stCondLst>
                            <p:childTnLst>
                              <p:par>
                                <p:cTn id="719" presetID="19" presetClass="emph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animClr clrSpc="rgb" dir="cw">
                                      <p:cBhvr>
                                        <p:cTn id="72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7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4" fill="hold">
                      <p:stCondLst>
                        <p:cond delay="indefinite"/>
                      </p:stCondLst>
                      <p:childTnLst>
                        <p:par>
                          <p:cTn id="725" fill="hold">
                            <p:stCondLst>
                              <p:cond delay="0"/>
                            </p:stCondLst>
                            <p:childTnLst>
                              <p:par>
                                <p:cTn id="726" presetID="19" presetClass="emph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2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animClr clrSpc="rgb" dir="cw">
                                      <p:cBhvr>
                                        <p:cTn id="72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set>
                                      <p:cBhvr>
                                        <p:cTn id="72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731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2" fill="hold">
                      <p:stCondLst>
                        <p:cond delay="0"/>
                      </p:stCondLst>
                      <p:childTnLst>
                        <p:par>
                          <p:cTn id="733" fill="hold">
                            <p:stCondLst>
                              <p:cond delay="0"/>
                            </p:stCondLst>
                            <p:childTnLst>
                              <p:par>
                                <p:cTn id="734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3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3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3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9" fill="hold">
                      <p:stCondLst>
                        <p:cond delay="indefinite"/>
                      </p:stCondLst>
                      <p:childTnLst>
                        <p:par>
                          <p:cTn id="740" fill="hold">
                            <p:stCondLst>
                              <p:cond delay="0"/>
                            </p:stCondLst>
                            <p:childTnLst>
                              <p:par>
                                <p:cTn id="741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4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74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4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6" fill="hold">
                      <p:stCondLst>
                        <p:cond delay="indefinite"/>
                      </p:stCondLst>
                      <p:childTnLst>
                        <p:par>
                          <p:cTn id="747" fill="hold">
                            <p:stCondLst>
                              <p:cond delay="0"/>
                            </p:stCondLst>
                            <p:childTnLst>
                              <p:par>
                                <p:cTn id="748" presetID="19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4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animClr clrSpc="rgb" dir="cw">
                                      <p:cBhvr>
                                        <p:cTn id="75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5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3" fill="hold">
                      <p:stCondLst>
                        <p:cond delay="indefinite"/>
                      </p:stCondLst>
                      <p:childTnLst>
                        <p:par>
                          <p:cTn id="754" fill="hold">
                            <p:stCondLst>
                              <p:cond delay="0"/>
                            </p:stCondLst>
                            <p:childTnLst>
                              <p:par>
                                <p:cTn id="755" presetID="19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5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animClr clrSpc="rgb" dir="cw">
                                      <p:cBhvr>
                                        <p:cTn id="75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set>
                                      <p:cBhvr>
                                        <p:cTn id="75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0" fill="hold">
                      <p:stCondLst>
                        <p:cond delay="indefinite"/>
                      </p:stCondLst>
                      <p:childTnLst>
                        <p:par>
                          <p:cTn id="761" fill="hold">
                            <p:stCondLst>
                              <p:cond delay="0"/>
                            </p:stCondLst>
                            <p:childTnLst>
                              <p:par>
                                <p:cTn id="762" presetID="19" presetClass="emph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6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animClr clrSpc="rgb" dir="cw">
                                      <p:cBhvr>
                                        <p:cTn id="76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76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7" fill="hold">
                      <p:stCondLst>
                        <p:cond delay="indefinite"/>
                      </p:stCondLst>
                      <p:childTnLst>
                        <p:par>
                          <p:cTn id="768" fill="hold">
                            <p:stCondLst>
                              <p:cond delay="0"/>
                            </p:stCondLst>
                            <p:childTnLst>
                              <p:par>
                                <p:cTn id="769" presetID="19" presetClass="emph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7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animClr clrSpc="rgb" dir="cw">
                                      <p:cBhvr>
                                        <p:cTn id="77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set>
                                      <p:cBhvr>
                                        <p:cTn id="77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77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5" fill="hold">
                      <p:stCondLst>
                        <p:cond delay="0"/>
                      </p:stCondLst>
                      <p:childTnLst>
                        <p:par>
                          <p:cTn id="776" fill="hold">
                            <p:stCondLst>
                              <p:cond delay="0"/>
                            </p:stCondLst>
                            <p:childTnLst>
                              <p:par>
                                <p:cTn id="77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7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7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8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2" fill="hold">
                      <p:stCondLst>
                        <p:cond delay="indefinite"/>
                      </p:stCondLst>
                      <p:childTnLst>
                        <p:par>
                          <p:cTn id="783" fill="hold">
                            <p:stCondLst>
                              <p:cond delay="0"/>
                            </p:stCondLst>
                            <p:childTnLst>
                              <p:par>
                                <p:cTn id="784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8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78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8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9" fill="hold">
                      <p:stCondLst>
                        <p:cond delay="indefinite"/>
                      </p:stCondLst>
                      <p:childTnLst>
                        <p:par>
                          <p:cTn id="790" fill="hold">
                            <p:stCondLst>
                              <p:cond delay="0"/>
                            </p:stCondLst>
                            <p:childTnLst>
                              <p:par>
                                <p:cTn id="791" presetID="19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9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animClr clrSpc="rgb" dir="cw">
                                      <p:cBhvr>
                                        <p:cTn id="79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9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6" fill="hold">
                      <p:stCondLst>
                        <p:cond delay="indefinite"/>
                      </p:stCondLst>
                      <p:childTnLst>
                        <p:par>
                          <p:cTn id="797" fill="hold">
                            <p:stCondLst>
                              <p:cond delay="0"/>
                            </p:stCondLst>
                            <p:childTnLst>
                              <p:par>
                                <p:cTn id="798" presetID="19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9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animClr clrSpc="rgb" dir="cw">
                                      <p:cBhvr>
                                        <p:cTn id="80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set>
                                      <p:cBhvr>
                                        <p:cTn id="80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3" fill="hold">
                      <p:stCondLst>
                        <p:cond delay="indefinite"/>
                      </p:stCondLst>
                      <p:childTnLst>
                        <p:par>
                          <p:cTn id="804" fill="hold">
                            <p:stCondLst>
                              <p:cond delay="0"/>
                            </p:stCondLst>
                            <p:childTnLst>
                              <p:par>
                                <p:cTn id="805" presetID="19" presetClass="emph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animClr clrSpc="rgb" dir="cw">
                                      <p:cBhvr>
                                        <p:cTn id="80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80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0" fill="hold">
                      <p:stCondLst>
                        <p:cond delay="indefinite"/>
                      </p:stCondLst>
                      <p:childTnLst>
                        <p:par>
                          <p:cTn id="811" fill="hold">
                            <p:stCondLst>
                              <p:cond delay="0"/>
                            </p:stCondLst>
                            <p:childTnLst>
                              <p:par>
                                <p:cTn id="812" presetID="19" presetClass="emph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animClr clrSpc="rgb" dir="cw">
                                      <p:cBhvr>
                                        <p:cTn id="8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set>
                                      <p:cBhvr>
                                        <p:cTn id="8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1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8" fill="hold">
                      <p:stCondLst>
                        <p:cond delay="0"/>
                      </p:stCondLst>
                      <p:childTnLst>
                        <p:par>
                          <p:cTn id="819" fill="hold">
                            <p:stCondLst>
                              <p:cond delay="0"/>
                            </p:stCondLst>
                            <p:childTnLst>
                              <p:par>
                                <p:cTn id="820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8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5" fill="hold">
                      <p:stCondLst>
                        <p:cond delay="indefinite"/>
                      </p:stCondLst>
                      <p:childTnLst>
                        <p:par>
                          <p:cTn id="826" fill="hold">
                            <p:stCondLst>
                              <p:cond delay="0"/>
                            </p:stCondLst>
                            <p:childTnLst>
                              <p:par>
                                <p:cTn id="827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82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3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2" fill="hold">
                      <p:stCondLst>
                        <p:cond delay="indefinite"/>
                      </p:stCondLst>
                      <p:childTnLst>
                        <p:par>
                          <p:cTn id="833" fill="hold">
                            <p:stCondLst>
                              <p:cond delay="0"/>
                            </p:stCondLst>
                            <p:childTnLst>
                              <p:par>
                                <p:cTn id="834" presetID="19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animClr clrSpc="rgb" dir="cw">
                                      <p:cBhvr>
                                        <p:cTn id="8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8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9" fill="hold">
                      <p:stCondLst>
                        <p:cond delay="indefinite"/>
                      </p:stCondLst>
                      <p:childTnLst>
                        <p:par>
                          <p:cTn id="840" fill="hold">
                            <p:stCondLst>
                              <p:cond delay="0"/>
                            </p:stCondLst>
                            <p:childTnLst>
                              <p:par>
                                <p:cTn id="841" presetID="19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4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animClr clrSpc="rgb" dir="cw">
                                      <p:cBhvr>
                                        <p:cTn id="8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set>
                                      <p:cBhvr>
                                        <p:cTn id="8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6" fill="hold">
                      <p:stCondLst>
                        <p:cond delay="indefinite"/>
                      </p:stCondLst>
                      <p:childTnLst>
                        <p:par>
                          <p:cTn id="847" fill="hold">
                            <p:stCondLst>
                              <p:cond delay="0"/>
                            </p:stCondLst>
                            <p:childTnLst>
                              <p:par>
                                <p:cTn id="848" presetID="19" presetClass="emph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4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animClr clrSpc="rgb" dir="cw">
                                      <p:cBhvr>
                                        <p:cTn id="85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85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3" fill="hold">
                      <p:stCondLst>
                        <p:cond delay="indefinite"/>
                      </p:stCondLst>
                      <p:childTnLst>
                        <p:par>
                          <p:cTn id="854" fill="hold">
                            <p:stCondLst>
                              <p:cond delay="0"/>
                            </p:stCondLst>
                            <p:childTnLst>
                              <p:par>
                                <p:cTn id="855" presetID="19" presetClass="emph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5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animClr clrSpc="rgb" dir="cw">
                                      <p:cBhvr>
                                        <p:cTn id="85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set>
                                      <p:cBhvr>
                                        <p:cTn id="85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86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1" fill="hold">
                      <p:stCondLst>
                        <p:cond delay="0"/>
                      </p:stCondLst>
                      <p:childTnLst>
                        <p:par>
                          <p:cTn id="862" fill="hold">
                            <p:stCondLst>
                              <p:cond delay="0"/>
                            </p:stCondLst>
                            <p:childTnLst>
                              <p:par>
                                <p:cTn id="86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6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86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8" fill="hold">
                      <p:stCondLst>
                        <p:cond delay="indefinite"/>
                      </p:stCondLst>
                      <p:childTnLst>
                        <p:par>
                          <p:cTn id="869" fill="hold">
                            <p:stCondLst>
                              <p:cond delay="0"/>
                            </p:stCondLst>
                            <p:childTnLst>
                              <p:par>
                                <p:cTn id="870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7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87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5" fill="hold">
                      <p:stCondLst>
                        <p:cond delay="indefinite"/>
                      </p:stCondLst>
                      <p:childTnLst>
                        <p:par>
                          <p:cTn id="876" fill="hold">
                            <p:stCondLst>
                              <p:cond delay="0"/>
                            </p:stCondLst>
                            <p:childTnLst>
                              <p:par>
                                <p:cTn id="877" presetID="19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7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animClr clrSpc="rgb" dir="cw">
                                      <p:cBhvr>
                                        <p:cTn id="87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88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2" fill="hold">
                      <p:stCondLst>
                        <p:cond delay="indefinite"/>
                      </p:stCondLst>
                      <p:childTnLst>
                        <p:par>
                          <p:cTn id="883" fill="hold">
                            <p:stCondLst>
                              <p:cond delay="0"/>
                            </p:stCondLst>
                            <p:childTnLst>
                              <p:par>
                                <p:cTn id="884" presetID="19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8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animClr clrSpc="rgb" dir="cw">
                                      <p:cBhvr>
                                        <p:cTn id="88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set>
                                      <p:cBhvr>
                                        <p:cTn id="88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9" fill="hold">
                      <p:stCondLst>
                        <p:cond delay="indefinite"/>
                      </p:stCondLst>
                      <p:childTnLst>
                        <p:par>
                          <p:cTn id="890" fill="hold">
                            <p:stCondLst>
                              <p:cond delay="0"/>
                            </p:stCondLst>
                            <p:childTnLst>
                              <p:par>
                                <p:cTn id="891" presetID="19" presetClass="emph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9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animClr clrSpc="rgb" dir="cw">
                                      <p:cBhvr>
                                        <p:cTn id="89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89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6" fill="hold">
                      <p:stCondLst>
                        <p:cond delay="indefinite"/>
                      </p:stCondLst>
                      <p:childTnLst>
                        <p:par>
                          <p:cTn id="897" fill="hold">
                            <p:stCondLst>
                              <p:cond delay="0"/>
                            </p:stCondLst>
                            <p:childTnLst>
                              <p:par>
                                <p:cTn id="898" presetID="19" presetClass="emph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9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animClr clrSpc="rgb" dir="cw">
                                      <p:cBhvr>
                                        <p:cTn id="90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set>
                                      <p:cBhvr>
                                        <p:cTn id="90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903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4" fill="hold">
                      <p:stCondLst>
                        <p:cond delay="0"/>
                      </p:stCondLst>
                      <p:childTnLst>
                        <p:par>
                          <p:cTn id="905" fill="hold">
                            <p:stCondLst>
                              <p:cond delay="0"/>
                            </p:stCondLst>
                            <p:childTnLst>
                              <p:par>
                                <p:cTn id="906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0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90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0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1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1" fill="hold">
                      <p:stCondLst>
                        <p:cond delay="indefinite"/>
                      </p:stCondLst>
                      <p:childTnLst>
                        <p:par>
                          <p:cTn id="912" fill="hold">
                            <p:stCondLst>
                              <p:cond delay="0"/>
                            </p:stCondLst>
                            <p:childTnLst>
                              <p:par>
                                <p:cTn id="913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9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91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8" fill="hold">
                      <p:stCondLst>
                        <p:cond delay="indefinite"/>
                      </p:stCondLst>
                      <p:childTnLst>
                        <p:par>
                          <p:cTn id="919" fill="hold">
                            <p:stCondLst>
                              <p:cond delay="0"/>
                            </p:stCondLst>
                            <p:childTnLst>
                              <p:par>
                                <p:cTn id="920" presetID="19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2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animClr clrSpc="rgb" dir="cw">
                                      <p:cBhvr>
                                        <p:cTn id="92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9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5" fill="hold">
                      <p:stCondLst>
                        <p:cond delay="indefinite"/>
                      </p:stCondLst>
                      <p:childTnLst>
                        <p:par>
                          <p:cTn id="926" fill="hold">
                            <p:stCondLst>
                              <p:cond delay="0"/>
                            </p:stCondLst>
                            <p:childTnLst>
                              <p:par>
                                <p:cTn id="927" presetID="19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animClr clrSpc="rgb" dir="cw">
                                      <p:cBhvr>
                                        <p:cTn id="92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set>
                                      <p:cBhvr>
                                        <p:cTn id="93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2" fill="hold">
                      <p:stCondLst>
                        <p:cond delay="indefinite"/>
                      </p:stCondLst>
                      <p:childTnLst>
                        <p:par>
                          <p:cTn id="933" fill="hold">
                            <p:stCondLst>
                              <p:cond delay="0"/>
                            </p:stCondLst>
                            <p:childTnLst>
                              <p:par>
                                <p:cTn id="934" presetID="19" presetClass="emph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3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animClr clrSpc="rgb" dir="cw">
                                      <p:cBhvr>
                                        <p:cTn id="93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93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9" fill="hold">
                      <p:stCondLst>
                        <p:cond delay="indefinite"/>
                      </p:stCondLst>
                      <p:childTnLst>
                        <p:par>
                          <p:cTn id="940" fill="hold">
                            <p:stCondLst>
                              <p:cond delay="0"/>
                            </p:stCondLst>
                            <p:childTnLst>
                              <p:par>
                                <p:cTn id="941" presetID="19" presetClass="emph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animClr clrSpc="rgb" dir="cw">
                                      <p:cBhvr>
                                        <p:cTn id="9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set>
                                      <p:cBhvr>
                                        <p:cTn id="94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94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7" fill="hold">
                      <p:stCondLst>
                        <p:cond delay="0"/>
                      </p:stCondLst>
                      <p:childTnLst>
                        <p:par>
                          <p:cTn id="948" fill="hold">
                            <p:stCondLst>
                              <p:cond delay="0"/>
                            </p:stCondLst>
                            <p:childTnLst>
                              <p:par>
                                <p:cTn id="94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9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4" fill="hold">
                      <p:stCondLst>
                        <p:cond delay="indefinite"/>
                      </p:stCondLst>
                      <p:childTnLst>
                        <p:par>
                          <p:cTn id="955" fill="hold">
                            <p:stCondLst>
                              <p:cond delay="0"/>
                            </p:stCondLst>
                            <p:childTnLst>
                              <p:par>
                                <p:cTn id="956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5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95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95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1" fill="hold">
                      <p:stCondLst>
                        <p:cond delay="indefinite"/>
                      </p:stCondLst>
                      <p:childTnLst>
                        <p:par>
                          <p:cTn id="962" fill="hold">
                            <p:stCondLst>
                              <p:cond delay="0"/>
                            </p:stCondLst>
                            <p:childTnLst>
                              <p:par>
                                <p:cTn id="963" presetID="19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animClr clrSpc="rgb" dir="cw">
                                      <p:cBhvr>
                                        <p:cTn id="96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96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8" fill="hold">
                      <p:stCondLst>
                        <p:cond delay="indefinite"/>
                      </p:stCondLst>
                      <p:childTnLst>
                        <p:par>
                          <p:cTn id="969" fill="hold">
                            <p:stCondLst>
                              <p:cond delay="0"/>
                            </p:stCondLst>
                            <p:childTnLst>
                              <p:par>
                                <p:cTn id="970" presetID="19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animClr clrSpc="rgb" dir="cw">
                                      <p:cBhvr>
                                        <p:cTn id="97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set>
                                      <p:cBhvr>
                                        <p:cTn id="97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7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5" fill="hold">
                      <p:stCondLst>
                        <p:cond delay="indefinite"/>
                      </p:stCondLst>
                      <p:childTnLst>
                        <p:par>
                          <p:cTn id="976" fill="hold">
                            <p:stCondLst>
                              <p:cond delay="0"/>
                            </p:stCondLst>
                            <p:childTnLst>
                              <p:par>
                                <p:cTn id="977" presetID="19" presetClass="emph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7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animClr clrSpc="rgb" dir="cw">
                                      <p:cBhvr>
                                        <p:cTn id="97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98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8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2" fill="hold">
                      <p:stCondLst>
                        <p:cond delay="indefinite"/>
                      </p:stCondLst>
                      <p:childTnLst>
                        <p:par>
                          <p:cTn id="983" fill="hold">
                            <p:stCondLst>
                              <p:cond delay="0"/>
                            </p:stCondLst>
                            <p:childTnLst>
                              <p:par>
                                <p:cTn id="984" presetID="19" presetClass="emph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8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animClr clrSpc="rgb" dir="cw">
                                      <p:cBhvr>
                                        <p:cTn id="98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set>
                                      <p:cBhvr>
                                        <p:cTn id="98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8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989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0" fill="hold">
                      <p:stCondLst>
                        <p:cond delay="0"/>
                      </p:stCondLst>
                      <p:childTnLst>
                        <p:par>
                          <p:cTn id="991" fill="hold">
                            <p:stCondLst>
                              <p:cond delay="0"/>
                            </p:stCondLst>
                            <p:childTnLst>
                              <p:par>
                                <p:cTn id="992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9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99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9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7" fill="hold">
                      <p:stCondLst>
                        <p:cond delay="indefinite"/>
                      </p:stCondLst>
                      <p:childTnLst>
                        <p:par>
                          <p:cTn id="998" fill="hold">
                            <p:stCondLst>
                              <p:cond delay="0"/>
                            </p:stCondLst>
                            <p:childTnLst>
                              <p:par>
                                <p:cTn id="999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0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100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0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0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4" fill="hold">
                      <p:stCondLst>
                        <p:cond delay="indefinite"/>
                      </p:stCondLst>
                      <p:childTnLst>
                        <p:par>
                          <p:cTn id="1005" fill="hold">
                            <p:stCondLst>
                              <p:cond delay="0"/>
                            </p:stCondLst>
                            <p:childTnLst>
                              <p:par>
                                <p:cTn id="1006" presetID="19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0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animClr clrSpc="rgb" dir="cw">
                                      <p:cBhvr>
                                        <p:cTn id="100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00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1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1" fill="hold">
                      <p:stCondLst>
                        <p:cond delay="indefinite"/>
                      </p:stCondLst>
                      <p:childTnLst>
                        <p:par>
                          <p:cTn id="1012" fill="hold">
                            <p:stCondLst>
                              <p:cond delay="0"/>
                            </p:stCondLst>
                            <p:childTnLst>
                              <p:par>
                                <p:cTn id="1013" presetID="19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1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animClr clrSpc="rgb" dir="cw">
                                      <p:cBhvr>
                                        <p:cTn id="101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set>
                                      <p:cBhvr>
                                        <p:cTn id="101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1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8" fill="hold">
                      <p:stCondLst>
                        <p:cond delay="indefinite"/>
                      </p:stCondLst>
                      <p:childTnLst>
                        <p:par>
                          <p:cTn id="1019" fill="hold">
                            <p:stCondLst>
                              <p:cond delay="0"/>
                            </p:stCondLst>
                            <p:childTnLst>
                              <p:par>
                                <p:cTn id="1020" presetID="19" presetClass="emph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2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animClr clrSpc="rgb" dir="cw">
                                      <p:cBhvr>
                                        <p:cTn id="102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102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2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5" fill="hold">
                      <p:stCondLst>
                        <p:cond delay="indefinite"/>
                      </p:stCondLst>
                      <p:childTnLst>
                        <p:par>
                          <p:cTn id="1026" fill="hold">
                            <p:stCondLst>
                              <p:cond delay="0"/>
                            </p:stCondLst>
                            <p:childTnLst>
                              <p:par>
                                <p:cTn id="1027" presetID="19" presetClass="emph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2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animClr clrSpc="rgb" dir="cw">
                                      <p:cBhvr>
                                        <p:cTn id="102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set>
                                      <p:cBhvr>
                                        <p:cTn id="103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1032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3" fill="hold">
                      <p:stCondLst>
                        <p:cond delay="0"/>
                      </p:stCondLst>
                      <p:childTnLst>
                        <p:par>
                          <p:cTn id="1034" fill="hold">
                            <p:stCondLst>
                              <p:cond delay="0"/>
                            </p:stCondLst>
                            <p:childTnLst>
                              <p:par>
                                <p:cTn id="103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3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03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3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0" fill="hold">
                      <p:stCondLst>
                        <p:cond delay="indefinite"/>
                      </p:stCondLst>
                      <p:childTnLst>
                        <p:par>
                          <p:cTn id="1041" fill="hold">
                            <p:stCondLst>
                              <p:cond delay="0"/>
                            </p:stCondLst>
                            <p:childTnLst>
                              <p:par>
                                <p:cTn id="1042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4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104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4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4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7" fill="hold">
                      <p:stCondLst>
                        <p:cond delay="indefinite"/>
                      </p:stCondLst>
                      <p:childTnLst>
                        <p:par>
                          <p:cTn id="1048" fill="hold">
                            <p:stCondLst>
                              <p:cond delay="0"/>
                            </p:stCondLst>
                            <p:childTnLst>
                              <p:par>
                                <p:cTn id="1049" presetID="19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5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animClr clrSpc="rgb" dir="cw">
                                      <p:cBhvr>
                                        <p:cTn id="105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05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5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4" fill="hold">
                      <p:stCondLst>
                        <p:cond delay="indefinite"/>
                      </p:stCondLst>
                      <p:childTnLst>
                        <p:par>
                          <p:cTn id="1055" fill="hold">
                            <p:stCondLst>
                              <p:cond delay="0"/>
                            </p:stCondLst>
                            <p:childTnLst>
                              <p:par>
                                <p:cTn id="1056" presetID="19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5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animClr clrSpc="rgb" dir="cw">
                                      <p:cBhvr>
                                        <p:cTn id="105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set>
                                      <p:cBhvr>
                                        <p:cTn id="105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6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1" fill="hold">
                      <p:stCondLst>
                        <p:cond delay="indefinite"/>
                      </p:stCondLst>
                      <p:childTnLst>
                        <p:par>
                          <p:cTn id="1062" fill="hold">
                            <p:stCondLst>
                              <p:cond delay="0"/>
                            </p:stCondLst>
                            <p:childTnLst>
                              <p:par>
                                <p:cTn id="1063" presetID="19" presetClass="emph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6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animClr clrSpc="rgb" dir="cw">
                                      <p:cBhvr>
                                        <p:cTn id="106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106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6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8" fill="hold">
                      <p:stCondLst>
                        <p:cond delay="indefinite"/>
                      </p:stCondLst>
                      <p:childTnLst>
                        <p:par>
                          <p:cTn id="1069" fill="hold">
                            <p:stCondLst>
                              <p:cond delay="0"/>
                            </p:stCondLst>
                            <p:childTnLst>
                              <p:par>
                                <p:cTn id="1070" presetID="19" presetClass="emph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7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animClr clrSpc="rgb" dir="cw">
                                      <p:cBhvr>
                                        <p:cTn id="107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set>
                                      <p:cBhvr>
                                        <p:cTn id="107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7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1075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6" fill="hold">
                      <p:stCondLst>
                        <p:cond delay="0"/>
                      </p:stCondLst>
                      <p:childTnLst>
                        <p:par>
                          <p:cTn id="1077" fill="hold">
                            <p:stCondLst>
                              <p:cond delay="0"/>
                            </p:stCondLst>
                            <p:childTnLst>
                              <p:par>
                                <p:cTn id="1078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7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08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8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8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3" fill="hold">
                      <p:stCondLst>
                        <p:cond delay="indefinite"/>
                      </p:stCondLst>
                      <p:childTnLst>
                        <p:par>
                          <p:cTn id="1084" fill="hold">
                            <p:stCondLst>
                              <p:cond delay="0"/>
                            </p:stCondLst>
                            <p:childTnLst>
                              <p:par>
                                <p:cTn id="1085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8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108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8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8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0" fill="hold">
                      <p:stCondLst>
                        <p:cond delay="indefinite"/>
                      </p:stCondLst>
                      <p:childTnLst>
                        <p:par>
                          <p:cTn id="1091" fill="hold">
                            <p:stCondLst>
                              <p:cond delay="0"/>
                            </p:stCondLst>
                            <p:childTnLst>
                              <p:par>
                                <p:cTn id="1092" presetID="19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9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animClr clrSpc="rgb" dir="cw">
                                      <p:cBhvr>
                                        <p:cTn id="109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09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7" fill="hold">
                      <p:stCondLst>
                        <p:cond delay="indefinite"/>
                      </p:stCondLst>
                      <p:childTnLst>
                        <p:par>
                          <p:cTn id="1098" fill="hold">
                            <p:stCondLst>
                              <p:cond delay="0"/>
                            </p:stCondLst>
                            <p:childTnLst>
                              <p:par>
                                <p:cTn id="1099" presetID="19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0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animClr clrSpc="rgb" dir="cw">
                                      <p:cBhvr>
                                        <p:cTn id="110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set>
                                      <p:cBhvr>
                                        <p:cTn id="110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0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4" fill="hold">
                      <p:stCondLst>
                        <p:cond delay="indefinite"/>
                      </p:stCondLst>
                      <p:childTnLst>
                        <p:par>
                          <p:cTn id="1105" fill="hold">
                            <p:stCondLst>
                              <p:cond delay="0"/>
                            </p:stCondLst>
                            <p:childTnLst>
                              <p:par>
                                <p:cTn id="1106" presetID="19" presetClass="emph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0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animClr clrSpc="rgb" dir="cw">
                                      <p:cBhvr>
                                        <p:cTn id="110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110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1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1" fill="hold">
                      <p:stCondLst>
                        <p:cond delay="indefinite"/>
                      </p:stCondLst>
                      <p:childTnLst>
                        <p:par>
                          <p:cTn id="1112" fill="hold">
                            <p:stCondLst>
                              <p:cond delay="0"/>
                            </p:stCondLst>
                            <p:childTnLst>
                              <p:par>
                                <p:cTn id="1113" presetID="19" presetClass="emph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1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animClr clrSpc="rgb" dir="cw">
                                      <p:cBhvr>
                                        <p:cTn id="111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set>
                                      <p:cBhvr>
                                        <p:cTn id="111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1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118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9" fill="hold">
                      <p:stCondLst>
                        <p:cond delay="0"/>
                      </p:stCondLst>
                      <p:childTnLst>
                        <p:par>
                          <p:cTn id="1120" fill="hold">
                            <p:stCondLst>
                              <p:cond delay="0"/>
                            </p:stCondLst>
                            <p:childTnLst>
                              <p:par>
                                <p:cTn id="1121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122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4" presetID="21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125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7" fill="hold">
                            <p:stCondLst>
                              <p:cond delay="1000"/>
                            </p:stCondLst>
                            <p:childTnLst>
                              <p:par>
                                <p:cTn id="1128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129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1" fill="hold">
                            <p:stCondLst>
                              <p:cond delay="2000"/>
                            </p:stCondLst>
                            <p:childTnLst>
                              <p:par>
                                <p:cTn id="1132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133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5" fill="hold">
                            <p:stCondLst>
                              <p:cond delay="3000"/>
                            </p:stCondLst>
                            <p:childTnLst>
                              <p:par>
                                <p:cTn id="1136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137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9" fill="hold">
                            <p:stCondLst>
                              <p:cond delay="4000"/>
                            </p:stCondLst>
                            <p:childTnLst>
                              <p:par>
                                <p:cTn id="1140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141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3" fill="hold">
                            <p:stCondLst>
                              <p:cond delay="5000"/>
                            </p:stCondLst>
                            <p:childTnLst>
                              <p:par>
                                <p:cTn id="1144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145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7" fill="hold">
                            <p:stCondLst>
                              <p:cond delay="6000"/>
                            </p:stCondLst>
                            <p:childTnLst>
                              <p:par>
                                <p:cTn id="1148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149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1" fill="hold">
                            <p:stCondLst>
                              <p:cond delay="7000"/>
                            </p:stCondLst>
                            <p:childTnLst>
                              <p:par>
                                <p:cTn id="1152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153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5" fill="hold">
                            <p:stCondLst>
                              <p:cond delay="8000"/>
                            </p:stCondLst>
                            <p:childTnLst>
                              <p:par>
                                <p:cTn id="1156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157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9" fill="hold">
                            <p:stCondLst>
                              <p:cond delay="9000"/>
                            </p:stCondLst>
                            <p:childTnLst>
                              <p:par>
                                <p:cTn id="1160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161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3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6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6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c_narration_time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1169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0" fill="hold">
                      <p:stCondLst>
                        <p:cond delay="0"/>
                      </p:stCondLst>
                      <p:childTnLst>
                        <p:par>
                          <p:cTn id="1171" fill="hold">
                            <p:stCondLst>
                              <p:cond delay="0"/>
                            </p:stCondLst>
                            <p:childTnLst>
                              <p:par>
                                <p:cTn id="117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1194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5" fill="hold">
                      <p:stCondLst>
                        <p:cond delay="0"/>
                      </p:stCondLst>
                      <p:childTnLst>
                        <p:par>
                          <p:cTn id="1196" fill="hold">
                            <p:stCondLst>
                              <p:cond delay="0"/>
                            </p:stCondLst>
                            <p:childTnLst>
                              <p:par>
                                <p:cTn id="119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1200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1" fill="hold">
                      <p:stCondLst>
                        <p:cond delay="0"/>
                      </p:stCondLst>
                      <p:childTnLst>
                        <p:par>
                          <p:cTn id="1202" fill="hold">
                            <p:stCondLst>
                              <p:cond delay="0"/>
                            </p:stCondLst>
                            <p:childTnLst>
                              <p:par>
                                <p:cTn id="120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1206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7" fill="hold">
                      <p:stCondLst>
                        <p:cond delay="0"/>
                      </p:stCondLst>
                      <p:childTnLst>
                        <p:par>
                          <p:cTn id="1208" fill="hold">
                            <p:stCondLst>
                              <p:cond delay="0"/>
                            </p:stCondLst>
                            <p:childTnLst>
                              <p:par>
                                <p:cTn id="120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1212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3" fill="hold">
                      <p:stCondLst>
                        <p:cond delay="0"/>
                      </p:stCondLst>
                      <p:childTnLst>
                        <p:par>
                          <p:cTn id="1214" fill="hold">
                            <p:stCondLst>
                              <p:cond delay="0"/>
                            </p:stCondLst>
                            <p:childTnLst>
                              <p:par>
                                <p:cTn id="12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1218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9" fill="hold">
                      <p:stCondLst>
                        <p:cond delay="0"/>
                      </p:stCondLst>
                      <p:childTnLst>
                        <p:par>
                          <p:cTn id="1220" fill="hold">
                            <p:stCondLst>
                              <p:cond delay="0"/>
                            </p:stCondLst>
                            <p:childTnLst>
                              <p:par>
                                <p:cTn id="12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1224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5" fill="hold">
                      <p:stCondLst>
                        <p:cond delay="0"/>
                      </p:stCondLst>
                      <p:childTnLst>
                        <p:par>
                          <p:cTn id="1226" fill="hold">
                            <p:stCondLst>
                              <p:cond delay="0"/>
                            </p:stCondLst>
                            <p:childTnLst>
                              <p:par>
                                <p:cTn id="12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1230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1" fill="hold">
                      <p:stCondLst>
                        <p:cond delay="0"/>
                      </p:stCondLst>
                      <p:childTnLst>
                        <p:par>
                          <p:cTn id="1232" fill="hold">
                            <p:stCondLst>
                              <p:cond delay="0"/>
                            </p:stCondLst>
                            <p:childTnLst>
                              <p:par>
                                <p:cTn id="12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4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1236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7" fill="hold">
                      <p:stCondLst>
                        <p:cond delay="0"/>
                      </p:stCondLst>
                      <p:childTnLst>
                        <p:par>
                          <p:cTn id="1238" fill="hold">
                            <p:stCondLst>
                              <p:cond delay="0"/>
                            </p:stCondLst>
                            <p:childTnLst>
                              <p:par>
                                <p:cTn id="12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1242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3" fill="hold">
                      <p:stCondLst>
                        <p:cond delay="0"/>
                      </p:stCondLst>
                      <p:childTnLst>
                        <p:par>
                          <p:cTn id="1244" fill="hold">
                            <p:stCondLst>
                              <p:cond delay="0"/>
                            </p:stCondLst>
                            <p:childTnLst>
                              <p:par>
                                <p:cTn id="12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1248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9" fill="hold">
                      <p:stCondLst>
                        <p:cond delay="0"/>
                      </p:stCondLst>
                      <p:childTnLst>
                        <p:par>
                          <p:cTn id="1250" fill="hold">
                            <p:stCondLst>
                              <p:cond delay="0"/>
                            </p:stCondLst>
                            <p:childTnLst>
                              <p:par>
                                <p:cTn id="12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  <p:seq concurrent="1" nextAc="seek">
              <p:cTn id="1254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5" fill="hold">
                      <p:stCondLst>
                        <p:cond delay="0"/>
                      </p:stCondLst>
                      <p:childTnLst>
                        <p:par>
                          <p:cTn id="1256" fill="hold">
                            <p:stCondLst>
                              <p:cond delay="0"/>
                            </p:stCondLst>
                            <p:childTnLst>
                              <p:par>
                                <p:cTn id="12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8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  <p:seq concurrent="1" nextAc="seek">
              <p:cTn id="1260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1" fill="hold">
                      <p:stCondLst>
                        <p:cond delay="0"/>
                      </p:stCondLst>
                      <p:childTnLst>
                        <p:par>
                          <p:cTn id="1262" fill="hold">
                            <p:stCondLst>
                              <p:cond delay="0"/>
                            </p:stCondLst>
                            <p:childTnLst>
                              <p:par>
                                <p:cTn id="12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4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1266" restart="whenNotActive" fill="hold" evtFilter="cancelBubble" nodeType="interactiveSeq">
                <p:stCondLst>
                  <p:cond evt="onClick" delay="0">
                    <p:tgtEl>
                      <p:spTgt spid="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7" fill="hold">
                      <p:stCondLst>
                        <p:cond delay="0"/>
                      </p:stCondLst>
                      <p:childTnLst>
                        <p:par>
                          <p:cTn id="1268" fill="hold">
                            <p:stCondLst>
                              <p:cond delay="0"/>
                            </p:stCondLst>
                            <p:childTnLst>
                              <p:par>
                                <p:cTn id="12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"/>
                  </p:tgtEl>
                </p:cond>
              </p:nextCondLst>
            </p:seq>
            <p:seq concurrent="1" nextAc="seek">
              <p:cTn id="1272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3" fill="hold">
                      <p:stCondLst>
                        <p:cond delay="0"/>
                      </p:stCondLst>
                      <p:childTnLst>
                        <p:par>
                          <p:cTn id="1274" fill="hold">
                            <p:stCondLst>
                              <p:cond delay="0"/>
                            </p:stCondLst>
                            <p:childTnLst>
                              <p:par>
                                <p:cTn id="12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6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  <p:seq concurrent="1" nextAc="seek">
              <p:cTn id="1278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9" fill="hold">
                      <p:stCondLst>
                        <p:cond delay="0"/>
                      </p:stCondLst>
                      <p:childTnLst>
                        <p:par>
                          <p:cTn id="1280" fill="hold">
                            <p:stCondLst>
                              <p:cond delay="0"/>
                            </p:stCondLst>
                            <p:childTnLst>
                              <p:par>
                                <p:cTn id="128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seq concurrent="1" nextAc="seek">
              <p:cTn id="1284" restart="whenNotActive" fill="hold" evtFilter="cancelBubble" nodeType="interactiveSeq">
                <p:stCondLst>
                  <p:cond evt="onClick" delay="0">
                    <p:tgtEl>
                      <p:spTgt spid="2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5" fill="hold">
                      <p:stCondLst>
                        <p:cond delay="0"/>
                      </p:stCondLst>
                      <p:childTnLst>
                        <p:par>
                          <p:cTn id="1286" fill="hold">
                            <p:stCondLst>
                              <p:cond delay="0"/>
                            </p:stCondLst>
                            <p:childTnLst>
                              <p:par>
                                <p:cTn id="128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88" dur="5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89" dur="5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90" dur="5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1" dur="5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2" fill="hold">
                      <p:stCondLst>
                        <p:cond delay="indefinite"/>
                      </p:stCondLst>
                      <p:childTnLst>
                        <p:par>
                          <p:cTn id="1293" fill="hold">
                            <p:stCondLst>
                              <p:cond delay="0"/>
                            </p:stCondLst>
                            <p:childTnLst>
                              <p:par>
                                <p:cTn id="1294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95" dur="5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1296" dur="5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297" dur="5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8" dur="5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9" fill="hold">
                      <p:stCondLst>
                        <p:cond delay="indefinite"/>
                      </p:stCondLst>
                      <p:childTnLst>
                        <p:par>
                          <p:cTn id="1300" fill="hold">
                            <p:stCondLst>
                              <p:cond delay="0"/>
                            </p:stCondLst>
                            <p:childTnLst>
                              <p:par>
                                <p:cTn id="1301" presetID="19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02" dur="5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animClr clrSpc="rgb" dir="cw">
                                      <p:cBhvr>
                                        <p:cTn id="1303" dur="5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304" dur="5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05" dur="5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6" fill="hold">
                      <p:stCondLst>
                        <p:cond delay="indefinite"/>
                      </p:stCondLst>
                      <p:childTnLst>
                        <p:par>
                          <p:cTn id="1307" fill="hold">
                            <p:stCondLst>
                              <p:cond delay="0"/>
                            </p:stCondLst>
                            <p:childTnLst>
                              <p:par>
                                <p:cTn id="1308" presetID="19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09" dur="5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animClr clrSpc="rgb" dir="cw">
                                      <p:cBhvr>
                                        <p:cTn id="1310" dur="5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set>
                                      <p:cBhvr>
                                        <p:cTn id="1311" dur="5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12" dur="5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3" fill="hold">
                      <p:stCondLst>
                        <p:cond delay="indefinite"/>
                      </p:stCondLst>
                      <p:childTnLst>
                        <p:par>
                          <p:cTn id="1314" fill="hold">
                            <p:stCondLst>
                              <p:cond delay="0"/>
                            </p:stCondLst>
                            <p:childTnLst>
                              <p:par>
                                <p:cTn id="1315" presetID="19" presetClass="emph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16" dur="5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animClr clrSpc="rgb" dir="cw">
                                      <p:cBhvr>
                                        <p:cTn id="1317" dur="5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1318" dur="5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19" dur="5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0" fill="hold">
                      <p:stCondLst>
                        <p:cond delay="indefinite"/>
                      </p:stCondLst>
                      <p:childTnLst>
                        <p:par>
                          <p:cTn id="1321" fill="hold">
                            <p:stCondLst>
                              <p:cond delay="0"/>
                            </p:stCondLst>
                            <p:childTnLst>
                              <p:par>
                                <p:cTn id="1322" presetID="19" presetClass="emph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23" dur="5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animClr clrSpc="rgb" dir="cw">
                                      <p:cBhvr>
                                        <p:cTn id="1324" dur="5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set>
                                      <p:cBhvr>
                                        <p:cTn id="1325" dur="5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26" dur="5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6"/>
                  </p:tgtEl>
                </p:cond>
              </p:nextCondLst>
            </p:seq>
            <p:seq concurrent="1" nextAc="seek">
              <p:cTn id="1327" restart="whenNotActive" fill="hold" evtFilter="cancelBubble" nodeType="interactiveSeq">
                <p:stCondLst>
                  <p:cond evt="onClick" delay="0">
                    <p:tgtEl>
                      <p:spTgt spid="4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8" fill="hold">
                      <p:stCondLst>
                        <p:cond delay="0"/>
                      </p:stCondLst>
                      <p:childTnLst>
                        <p:par>
                          <p:cTn id="1329" fill="hold">
                            <p:stCondLst>
                              <p:cond delay="0"/>
                            </p:stCondLst>
                            <p:childTnLst>
                              <p:par>
                                <p:cTn id="13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1" dur="500"/>
                                        <p:tgtEl>
                                          <p:spTgt spid="4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3"/>
                  </p:tgtEl>
                </p:cond>
              </p:nextCondLst>
            </p:seq>
            <p:seq concurrent="1" nextAc="seek">
              <p:cTn id="1333" restart="whenNotActive" fill="hold" evtFilter="cancelBubble" nodeType="interactiveSeq">
                <p:stCondLst>
                  <p:cond evt="onClick" delay="0">
                    <p:tgtEl>
                      <p:spTgt spid="4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4" fill="hold">
                      <p:stCondLst>
                        <p:cond delay="0"/>
                      </p:stCondLst>
                      <p:childTnLst>
                        <p:par>
                          <p:cTn id="1335" fill="hold">
                            <p:stCondLst>
                              <p:cond delay="0"/>
                            </p:stCondLst>
                            <p:childTnLst>
                              <p:par>
                                <p:cTn id="13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7" dur="500"/>
                                        <p:tgtEl>
                                          <p:spTgt spid="4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2"/>
                  </p:tgtEl>
                </p:cond>
              </p:nextCondLst>
            </p:seq>
            <p:seq concurrent="1" nextAc="seek">
              <p:cTn id="1339" restart="whenNotActive" fill="hold" evtFilter="cancelBubble" nodeType="interactiveSeq">
                <p:stCondLst>
                  <p:cond evt="onClick" delay="0">
                    <p:tgtEl>
                      <p:spTgt spid="4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0" fill="hold">
                      <p:stCondLst>
                        <p:cond delay="0"/>
                      </p:stCondLst>
                      <p:childTnLst>
                        <p:par>
                          <p:cTn id="1341" fill="hold">
                            <p:stCondLst>
                              <p:cond delay="0"/>
                            </p:stCondLst>
                            <p:childTnLst>
                              <p:par>
                                <p:cTn id="13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3" dur="500"/>
                                        <p:tgtEl>
                                          <p:spTgt spid="4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"/>
                  </p:tgtEl>
                </p:cond>
              </p:nextCondLst>
            </p:seq>
            <p:seq concurrent="1" nextAc="seek">
              <p:cTn id="1345" restart="whenNotActive" fill="hold" evtFilter="cancelBubble" nodeType="interactiveSeq">
                <p:stCondLst>
                  <p:cond evt="onClick" delay="0">
                    <p:tgtEl>
                      <p:spTgt spid="3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6" fill="hold">
                      <p:stCondLst>
                        <p:cond delay="0"/>
                      </p:stCondLst>
                      <p:childTnLst>
                        <p:par>
                          <p:cTn id="1347" fill="hold">
                            <p:stCondLst>
                              <p:cond delay="0"/>
                            </p:stCondLst>
                            <p:childTnLst>
                              <p:par>
                                <p:cTn id="1348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49" dur="500" fill="hold"/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350" dur="500" fill="hold"/>
                                        <p:tgtEl>
                                          <p:spTgt spid="3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51" dur="500" fill="hold"/>
                                        <p:tgtEl>
                                          <p:spTgt spid="3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52" dur="500" fill="hold"/>
                                        <p:tgtEl>
                                          <p:spTgt spid="3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3" fill="hold">
                      <p:stCondLst>
                        <p:cond delay="indefinite"/>
                      </p:stCondLst>
                      <p:childTnLst>
                        <p:par>
                          <p:cTn id="1354" fill="hold">
                            <p:stCondLst>
                              <p:cond delay="0"/>
                            </p:stCondLst>
                            <p:childTnLst>
                              <p:par>
                                <p:cTn id="1355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56" dur="500" fill="hold"/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1357" dur="500" fill="hold"/>
                                        <p:tgtEl>
                                          <p:spTgt spid="3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358" dur="500" fill="hold"/>
                                        <p:tgtEl>
                                          <p:spTgt spid="3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59" dur="500" fill="hold"/>
                                        <p:tgtEl>
                                          <p:spTgt spid="3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0" fill="hold">
                      <p:stCondLst>
                        <p:cond delay="indefinite"/>
                      </p:stCondLst>
                      <p:childTnLst>
                        <p:par>
                          <p:cTn id="1361" fill="hold">
                            <p:stCondLst>
                              <p:cond delay="0"/>
                            </p:stCondLst>
                            <p:childTnLst>
                              <p:par>
                                <p:cTn id="1362" presetID="19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63" dur="500" fill="hold"/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animClr clrSpc="rgb" dir="cw">
                                      <p:cBhvr>
                                        <p:cTn id="1364" dur="500" fill="hold"/>
                                        <p:tgtEl>
                                          <p:spTgt spid="3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365" dur="500" fill="hold"/>
                                        <p:tgtEl>
                                          <p:spTgt spid="3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66" dur="500" fill="hold"/>
                                        <p:tgtEl>
                                          <p:spTgt spid="3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7" fill="hold">
                      <p:stCondLst>
                        <p:cond delay="indefinite"/>
                      </p:stCondLst>
                      <p:childTnLst>
                        <p:par>
                          <p:cTn id="1368" fill="hold">
                            <p:stCondLst>
                              <p:cond delay="0"/>
                            </p:stCondLst>
                            <p:childTnLst>
                              <p:par>
                                <p:cTn id="1369" presetID="19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70" dur="500" fill="hold"/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animClr clrSpc="rgb" dir="cw">
                                      <p:cBhvr>
                                        <p:cTn id="1371" dur="500" fill="hold"/>
                                        <p:tgtEl>
                                          <p:spTgt spid="3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set>
                                      <p:cBhvr>
                                        <p:cTn id="1372" dur="500" fill="hold"/>
                                        <p:tgtEl>
                                          <p:spTgt spid="3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73" dur="500" fill="hold"/>
                                        <p:tgtEl>
                                          <p:spTgt spid="3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4" fill="hold">
                      <p:stCondLst>
                        <p:cond delay="indefinite"/>
                      </p:stCondLst>
                      <p:childTnLst>
                        <p:par>
                          <p:cTn id="1375" fill="hold">
                            <p:stCondLst>
                              <p:cond delay="0"/>
                            </p:stCondLst>
                            <p:childTnLst>
                              <p:par>
                                <p:cTn id="1376" presetID="19" presetClass="emph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77" dur="500" fill="hold"/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animClr clrSpc="rgb" dir="cw">
                                      <p:cBhvr>
                                        <p:cTn id="1378" dur="500" fill="hold"/>
                                        <p:tgtEl>
                                          <p:spTgt spid="3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1379" dur="500" fill="hold"/>
                                        <p:tgtEl>
                                          <p:spTgt spid="3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80" dur="500" fill="hold"/>
                                        <p:tgtEl>
                                          <p:spTgt spid="3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1" fill="hold">
                      <p:stCondLst>
                        <p:cond delay="indefinite"/>
                      </p:stCondLst>
                      <p:childTnLst>
                        <p:par>
                          <p:cTn id="1382" fill="hold">
                            <p:stCondLst>
                              <p:cond delay="0"/>
                            </p:stCondLst>
                            <p:childTnLst>
                              <p:par>
                                <p:cTn id="1383" presetID="19" presetClass="emph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84" dur="500" fill="hold"/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animClr clrSpc="rgb" dir="cw">
                                      <p:cBhvr>
                                        <p:cTn id="1385" dur="500" fill="hold"/>
                                        <p:tgtEl>
                                          <p:spTgt spid="3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set>
                                      <p:cBhvr>
                                        <p:cTn id="1386" dur="500" fill="hold"/>
                                        <p:tgtEl>
                                          <p:spTgt spid="3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87" dur="500" fill="hold"/>
                                        <p:tgtEl>
                                          <p:spTgt spid="3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7"/>
                  </p:tgtEl>
                </p:cond>
              </p:nextCondLst>
            </p:seq>
          </p:childTnLst>
        </p:cTn>
      </p:par>
    </p:tnLst>
    <p:bldLst>
      <p:bldP spid="377" grpId="0" animBg="1"/>
      <p:bldP spid="377" grpId="1" animBg="1"/>
      <p:bldP spid="377" grpId="2" animBg="1"/>
      <p:bldP spid="377" grpId="3" animBg="1"/>
      <p:bldP spid="377" grpId="4" animBg="1"/>
      <p:bldP spid="377" grpId="5" animBg="1"/>
      <p:bldP spid="18" grpId="0" animBg="1"/>
      <p:bldP spid="18" grpId="1" animBg="1"/>
      <p:bldP spid="18" grpId="2" animBg="1"/>
      <p:bldP spid="18" grpId="3" animBg="1"/>
      <p:bldP spid="18" grpId="4" animBg="1"/>
      <p:bldP spid="18" grpId="5" animBg="1"/>
      <p:bldP spid="266" grpId="0" animBg="1"/>
      <p:bldP spid="266" grpId="1" animBg="1"/>
      <p:bldP spid="266" grpId="2" animBg="1"/>
      <p:bldP spid="266" grpId="3" animBg="1"/>
      <p:bldP spid="266" grpId="4" animBg="1"/>
      <p:bldP spid="266" grpId="5" animBg="1"/>
      <p:bldP spid="10" grpId="0" animBg="1"/>
      <p:bldP spid="10" grpId="1" animBg="1"/>
      <p:bldP spid="10" grpId="2" animBg="1"/>
      <p:bldP spid="10" grpId="3" animBg="1"/>
      <p:bldP spid="10" grpId="4" animBg="1"/>
      <p:bldP spid="10" grpId="5" animBg="1"/>
      <p:bldP spid="30" grpId="0" animBg="1"/>
      <p:bldP spid="30" grpId="1" animBg="1"/>
      <p:bldP spid="30" grpId="2" animBg="1"/>
      <p:bldP spid="30" grpId="3" animBg="1"/>
      <p:bldP spid="30" grpId="4" animBg="1"/>
      <p:bldP spid="30" grpId="5" animBg="1"/>
      <p:bldP spid="25" grpId="0" animBg="1"/>
      <p:bldP spid="25" grpId="1" animBg="1"/>
      <p:bldP spid="25" grpId="2" animBg="1"/>
      <p:bldP spid="25" grpId="3" animBg="1"/>
      <p:bldP spid="25" grpId="4" animBg="1"/>
      <p:bldP spid="25" grpId="5" animBg="1"/>
      <p:bldP spid="57" grpId="0" animBg="1"/>
      <p:bldP spid="57" grpId="1" animBg="1"/>
      <p:bldP spid="57" grpId="2" animBg="1"/>
      <p:bldP spid="57" grpId="3" animBg="1"/>
      <p:bldP spid="57" grpId="4" animBg="1"/>
      <p:bldP spid="57" grpId="5" animBg="1"/>
      <p:bldP spid="52" grpId="0" animBg="1"/>
      <p:bldP spid="52" grpId="1" animBg="1"/>
      <p:bldP spid="52" grpId="2" animBg="1"/>
      <p:bldP spid="52" grpId="3" animBg="1"/>
      <p:bldP spid="52" grpId="4" animBg="1"/>
      <p:bldP spid="52" grpId="5" animBg="1"/>
      <p:bldP spid="37" grpId="0" animBg="1"/>
      <p:bldP spid="37" grpId="1" animBg="1"/>
      <p:bldP spid="37" grpId="2" animBg="1"/>
      <p:bldP spid="37" grpId="3" animBg="1"/>
      <p:bldP spid="37" grpId="4" animBg="1"/>
      <p:bldP spid="37" grpId="5" animBg="1"/>
      <p:bldP spid="19" grpId="0" animBg="1"/>
      <p:bldP spid="19" grpId="1" animBg="1"/>
      <p:bldP spid="19" grpId="2" animBg="1"/>
      <p:bldP spid="19" grpId="3" animBg="1"/>
      <p:bldP spid="19" grpId="4" animBg="1"/>
      <p:bldP spid="19" grpId="5" animBg="1"/>
      <p:bldP spid="16" grpId="1" animBg="1"/>
      <p:bldP spid="16" grpId="2" animBg="1"/>
      <p:bldP spid="16" grpId="3" animBg="1"/>
      <p:bldP spid="16" grpId="4" animBg="1"/>
      <p:bldP spid="16" grpId="5" animBg="1"/>
      <p:bldP spid="16" grpId="6" animBg="1"/>
      <p:bldP spid="14" grpId="0" animBg="1"/>
      <p:bldP spid="14" grpId="1" animBg="1"/>
      <p:bldP spid="14" grpId="2" animBg="1"/>
      <p:bldP spid="14" grpId="3" animBg="1"/>
      <p:bldP spid="14" grpId="4" animBg="1"/>
      <p:bldP spid="14" grpId="5" animBg="1"/>
      <p:bldP spid="39" grpId="0" animBg="1"/>
      <p:bldP spid="39" grpId="1" animBg="1"/>
      <p:bldP spid="39" grpId="2" animBg="1"/>
      <p:bldP spid="39" grpId="3" animBg="1"/>
      <p:bldP spid="39" grpId="4" animBg="1"/>
      <p:bldP spid="39" grpId="5" animBg="1"/>
      <p:bldP spid="40" grpId="0" animBg="1"/>
      <p:bldP spid="40" grpId="1" animBg="1"/>
      <p:bldP spid="40" grpId="2" animBg="1"/>
      <p:bldP spid="40" grpId="3" animBg="1"/>
      <p:bldP spid="40" grpId="4" animBg="1"/>
      <p:bldP spid="40" grpId="5" animBg="1"/>
      <p:bldP spid="9" grpId="0" animBg="1"/>
      <p:bldP spid="9" grpId="1" animBg="1"/>
      <p:bldP spid="9" grpId="2" animBg="1"/>
      <p:bldP spid="9" grpId="3" animBg="1"/>
      <p:bldP spid="9" grpId="4" animBg="1"/>
      <p:bldP spid="9" grpId="5" animBg="1"/>
      <p:bldP spid="36" grpId="0" animBg="1"/>
      <p:bldP spid="36" grpId="1" animBg="1"/>
      <p:bldP spid="36" grpId="2" animBg="1"/>
      <p:bldP spid="36" grpId="3" animBg="1"/>
      <p:bldP spid="36" grpId="4" animBg="1"/>
      <p:bldP spid="36" grpId="5" animBg="1"/>
      <p:bldP spid="23" grpId="0" animBg="1"/>
      <p:bldP spid="23" grpId="1" animBg="1"/>
      <p:bldP spid="23" grpId="2" animBg="1"/>
      <p:bldP spid="23" grpId="3" animBg="1"/>
      <p:bldP spid="23" grpId="4" animBg="1"/>
      <p:bldP spid="23" grpId="5" animBg="1"/>
      <p:bldP spid="38" grpId="0" animBg="1"/>
      <p:bldP spid="38" grpId="1" animBg="1"/>
      <p:bldP spid="38" grpId="2" animBg="1"/>
      <p:bldP spid="38" grpId="3" animBg="1"/>
      <p:bldP spid="38" grpId="4" animBg="1"/>
      <p:bldP spid="38" grpId="5" animBg="1"/>
      <p:bldP spid="41" grpId="0" animBg="1"/>
      <p:bldP spid="41" grpId="1" animBg="1"/>
      <p:bldP spid="41" grpId="2" animBg="1"/>
      <p:bldP spid="41" grpId="3" animBg="1"/>
      <p:bldP spid="41" grpId="4" animBg="1"/>
      <p:bldP spid="41" grpId="5" animBg="1"/>
      <p:bldP spid="12" grpId="0" animBg="1"/>
      <p:bldP spid="12" grpId="1" animBg="1"/>
      <p:bldP spid="12" grpId="2" animBg="1"/>
      <p:bldP spid="12" grpId="3" animBg="1"/>
      <p:bldP spid="12" grpId="4" animBg="1"/>
      <p:bldP spid="12" grpId="5" animBg="1"/>
      <p:bldP spid="34" grpId="0" animBg="1"/>
      <p:bldP spid="34" grpId="1" animBg="1"/>
      <p:bldP spid="34" grpId="2" animBg="1"/>
      <p:bldP spid="34" grpId="3" animBg="1"/>
      <p:bldP spid="34" grpId="4" animBg="1"/>
      <p:bldP spid="34" grpId="5" animBg="1"/>
      <p:bldP spid="35" grpId="0" animBg="1"/>
      <p:bldP spid="35" grpId="1" animBg="1"/>
      <p:bldP spid="35" grpId="2" animBg="1"/>
      <p:bldP spid="35" grpId="3" animBg="1"/>
      <p:bldP spid="35" grpId="4" animBg="1"/>
      <p:bldP spid="35" grpId="5" animBg="1"/>
      <p:bldP spid="33" grpId="0" animBg="1"/>
      <p:bldP spid="33" grpId="1" animBg="1"/>
      <p:bldP spid="33" grpId="2" animBg="1"/>
      <p:bldP spid="33" grpId="3" animBg="1"/>
      <p:bldP spid="33" grpId="4" animBg="1"/>
      <p:bldP spid="33" grpId="5" animBg="1"/>
      <p:bldP spid="26" grpId="0" animBg="1"/>
      <p:bldP spid="26" grpId="1" animBg="1"/>
      <p:bldP spid="26" grpId="2" animBg="1"/>
      <p:bldP spid="26" grpId="3" animBg="1"/>
      <p:bldP spid="26" grpId="4" animBg="1"/>
      <p:bldP spid="26" grpId="5" animBg="1"/>
      <p:bldP spid="28" grpId="0" animBg="1"/>
      <p:bldP spid="28" grpId="1" animBg="1"/>
      <p:bldP spid="28" grpId="2" animBg="1"/>
      <p:bldP spid="28" grpId="3" animBg="1"/>
      <p:bldP spid="28" grpId="4" animBg="1"/>
      <p:bldP spid="28" grpId="5" animBg="1"/>
      <p:bldP spid="79" grpId="0"/>
      <p:bldP spid="80" grpId="0" animBg="1"/>
      <p:bldP spid="80" grpId="1" animBg="1"/>
      <p:bldP spid="81" grpId="0" animBg="1"/>
      <p:bldP spid="81" grpId="1" animBg="1"/>
      <p:bldP spid="82" grpId="0" animBg="1"/>
      <p:bldP spid="82" grpId="1" animBg="1"/>
      <p:bldP spid="83" grpId="0" animBg="1"/>
      <p:bldP spid="83" grpId="1" animBg="1"/>
      <p:bldP spid="84" grpId="0" animBg="1"/>
      <p:bldP spid="84" grpId="1" animBg="1"/>
      <p:bldP spid="85" grpId="0" animBg="1"/>
      <p:bldP spid="85" grpId="1" animBg="1"/>
      <p:bldP spid="86" grpId="0" animBg="1"/>
      <p:bldP spid="86" grpId="1" animBg="1"/>
      <p:bldP spid="87" grpId="0" animBg="1"/>
      <p:bldP spid="87" grpId="1" animBg="1"/>
      <p:bldP spid="88" grpId="0" animBg="1"/>
      <p:bldP spid="88" grpId="1" animBg="1"/>
      <p:bldP spid="89" grpId="0" animBg="1"/>
      <p:bldP spid="89" grpId="1" animBg="1"/>
      <p:bldP spid="90" grpId="0"/>
      <p:bldP spid="90" grpId="1"/>
    </p:bld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1744</TotalTime>
  <Words>198</Words>
  <Application>Microsoft Office PowerPoint</Application>
  <PresentationFormat>Custom</PresentationFormat>
  <Paragraphs>92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テーマ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Ethan</dc:creator>
  <cp:lastModifiedBy>ethanspannalt@gmail.com</cp:lastModifiedBy>
  <cp:revision>111</cp:revision>
  <dcterms:created xsi:type="dcterms:W3CDTF">2022-03-09T03:32:24Z</dcterms:created>
  <dcterms:modified xsi:type="dcterms:W3CDTF">2023-03-28T02:08:34Z</dcterms:modified>
</cp:coreProperties>
</file>