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06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36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19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4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53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9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2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73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41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2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4798-BBCA-4CF7-88AC-C956381F3FE0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0E65-63D7-484A-B6F2-1AAAD8F54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正方形/長方形 1023"/>
          <p:cNvSpPr/>
          <p:nvPr/>
        </p:nvSpPr>
        <p:spPr>
          <a:xfrm>
            <a:off x="0" y="-77046"/>
            <a:ext cx="12192000" cy="6935046"/>
          </a:xfrm>
          <a:prstGeom prst="rect">
            <a:avLst/>
          </a:prstGeom>
          <a:solidFill>
            <a:srgbClr val="C4BDAB"/>
          </a:solidFill>
          <a:ln>
            <a:solidFill>
              <a:srgbClr val="C4B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5" name="Picture 196" descr="Shape&#10;&#10;Description automatically generated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2148" r="1618" b="3070"/>
          <a:stretch>
            <a:fillRect/>
          </a:stretch>
        </p:blipFill>
        <p:spPr>
          <a:xfrm>
            <a:off x="1781309" y="-77046"/>
            <a:ext cx="9144000" cy="6935046"/>
          </a:xfrm>
          <a:prstGeom prst="rect">
            <a:avLst/>
          </a:prstGeom>
        </p:spPr>
      </p:pic>
      <p:pic>
        <p:nvPicPr>
          <p:cNvPr id="33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2250283" y="363361"/>
            <a:ext cx="443851" cy="473018"/>
          </a:xfrm>
          <a:prstGeom prst="rect">
            <a:avLst/>
          </a:prstGeom>
        </p:spPr>
      </p:pic>
      <p:pic>
        <p:nvPicPr>
          <p:cNvPr id="33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2615258" y="368161"/>
            <a:ext cx="443850" cy="456157"/>
          </a:xfrm>
          <a:prstGeom prst="rect">
            <a:avLst/>
          </a:prstGeom>
        </p:spPr>
      </p:pic>
      <p:pic>
        <p:nvPicPr>
          <p:cNvPr id="33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2170218" y="118491"/>
            <a:ext cx="936112" cy="969780"/>
          </a:xfrm>
          <a:prstGeom prst="rect">
            <a:avLst/>
          </a:prstGeom>
        </p:spPr>
      </p:pic>
      <p:pic>
        <p:nvPicPr>
          <p:cNvPr id="33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2182409" y="118461"/>
            <a:ext cx="923576" cy="983269"/>
          </a:xfrm>
          <a:prstGeom prst="rect">
            <a:avLst/>
          </a:prstGeom>
        </p:spPr>
      </p:pic>
      <p:pic>
        <p:nvPicPr>
          <p:cNvPr id="34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2237130" y="1430788"/>
            <a:ext cx="443851" cy="473018"/>
          </a:xfrm>
          <a:prstGeom prst="rect">
            <a:avLst/>
          </a:prstGeom>
        </p:spPr>
      </p:pic>
      <p:pic>
        <p:nvPicPr>
          <p:cNvPr id="34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2602105" y="1435588"/>
            <a:ext cx="443850" cy="456157"/>
          </a:xfrm>
          <a:prstGeom prst="rect">
            <a:avLst/>
          </a:prstGeom>
        </p:spPr>
      </p:pic>
      <p:pic>
        <p:nvPicPr>
          <p:cNvPr id="34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2200245" y="1231638"/>
            <a:ext cx="936112" cy="969780"/>
          </a:xfrm>
          <a:prstGeom prst="rect">
            <a:avLst/>
          </a:prstGeom>
        </p:spPr>
      </p:pic>
      <p:pic>
        <p:nvPicPr>
          <p:cNvPr id="34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2204181" y="1227163"/>
            <a:ext cx="923576" cy="983269"/>
          </a:xfrm>
          <a:prstGeom prst="rect">
            <a:avLst/>
          </a:prstGeom>
        </p:spPr>
      </p:pic>
      <p:pic>
        <p:nvPicPr>
          <p:cNvPr id="34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2250283" y="2495614"/>
            <a:ext cx="443851" cy="473018"/>
          </a:xfrm>
          <a:prstGeom prst="rect">
            <a:avLst/>
          </a:prstGeom>
        </p:spPr>
      </p:pic>
      <p:pic>
        <p:nvPicPr>
          <p:cNvPr id="34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2615258" y="2500414"/>
            <a:ext cx="443850" cy="456157"/>
          </a:xfrm>
          <a:prstGeom prst="rect">
            <a:avLst/>
          </a:prstGeom>
        </p:spPr>
      </p:pic>
      <p:pic>
        <p:nvPicPr>
          <p:cNvPr id="34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2213398" y="2296464"/>
            <a:ext cx="936112" cy="969780"/>
          </a:xfrm>
          <a:prstGeom prst="rect">
            <a:avLst/>
          </a:prstGeom>
        </p:spPr>
      </p:pic>
      <p:pic>
        <p:nvPicPr>
          <p:cNvPr id="34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2217334" y="2291989"/>
            <a:ext cx="923576" cy="983269"/>
          </a:xfrm>
          <a:prstGeom prst="rect">
            <a:avLst/>
          </a:prstGeom>
        </p:spPr>
      </p:pic>
      <p:pic>
        <p:nvPicPr>
          <p:cNvPr id="34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2250283" y="3572417"/>
            <a:ext cx="443851" cy="473018"/>
          </a:xfrm>
          <a:prstGeom prst="rect">
            <a:avLst/>
          </a:prstGeom>
        </p:spPr>
      </p:pic>
      <p:pic>
        <p:nvPicPr>
          <p:cNvPr id="34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2615258" y="3577217"/>
            <a:ext cx="443850" cy="456157"/>
          </a:xfrm>
          <a:prstGeom prst="rect">
            <a:avLst/>
          </a:prstGeom>
        </p:spPr>
      </p:pic>
      <p:pic>
        <p:nvPicPr>
          <p:cNvPr id="35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2213398" y="3373267"/>
            <a:ext cx="936112" cy="969780"/>
          </a:xfrm>
          <a:prstGeom prst="rect">
            <a:avLst/>
          </a:prstGeom>
        </p:spPr>
      </p:pic>
      <p:pic>
        <p:nvPicPr>
          <p:cNvPr id="35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2217334" y="3368792"/>
            <a:ext cx="923576" cy="983269"/>
          </a:xfrm>
          <a:prstGeom prst="rect">
            <a:avLst/>
          </a:prstGeom>
        </p:spPr>
      </p:pic>
      <p:pic>
        <p:nvPicPr>
          <p:cNvPr id="35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2237130" y="4653492"/>
            <a:ext cx="443851" cy="473018"/>
          </a:xfrm>
          <a:prstGeom prst="rect">
            <a:avLst/>
          </a:prstGeom>
        </p:spPr>
      </p:pic>
      <p:pic>
        <p:nvPicPr>
          <p:cNvPr id="35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2602105" y="4658292"/>
            <a:ext cx="443850" cy="456157"/>
          </a:xfrm>
          <a:prstGeom prst="rect">
            <a:avLst/>
          </a:prstGeom>
        </p:spPr>
      </p:pic>
      <p:pic>
        <p:nvPicPr>
          <p:cNvPr id="35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2200245" y="4454342"/>
            <a:ext cx="936112" cy="969780"/>
          </a:xfrm>
          <a:prstGeom prst="rect">
            <a:avLst/>
          </a:prstGeom>
        </p:spPr>
      </p:pic>
      <p:pic>
        <p:nvPicPr>
          <p:cNvPr id="35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2204181" y="4449867"/>
            <a:ext cx="923576" cy="983269"/>
          </a:xfrm>
          <a:prstGeom prst="rect">
            <a:avLst/>
          </a:prstGeom>
        </p:spPr>
      </p:pic>
      <p:pic>
        <p:nvPicPr>
          <p:cNvPr id="35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2250283" y="5731966"/>
            <a:ext cx="443851" cy="473018"/>
          </a:xfrm>
          <a:prstGeom prst="rect">
            <a:avLst/>
          </a:prstGeom>
        </p:spPr>
      </p:pic>
      <p:pic>
        <p:nvPicPr>
          <p:cNvPr id="35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2615258" y="5736766"/>
            <a:ext cx="443850" cy="456157"/>
          </a:xfrm>
          <a:prstGeom prst="rect">
            <a:avLst/>
          </a:prstGeom>
        </p:spPr>
      </p:pic>
      <p:pic>
        <p:nvPicPr>
          <p:cNvPr id="35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2213398" y="5532816"/>
            <a:ext cx="936112" cy="969780"/>
          </a:xfrm>
          <a:prstGeom prst="rect">
            <a:avLst/>
          </a:prstGeom>
        </p:spPr>
      </p:pic>
      <p:pic>
        <p:nvPicPr>
          <p:cNvPr id="35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2217334" y="5528341"/>
            <a:ext cx="923576" cy="983269"/>
          </a:xfrm>
          <a:prstGeom prst="rect">
            <a:avLst/>
          </a:prstGeom>
        </p:spPr>
      </p:pic>
      <p:pic>
        <p:nvPicPr>
          <p:cNvPr id="36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3471497" y="373981"/>
            <a:ext cx="443851" cy="473019"/>
          </a:xfrm>
          <a:prstGeom prst="rect">
            <a:avLst/>
          </a:prstGeom>
        </p:spPr>
      </p:pic>
      <p:pic>
        <p:nvPicPr>
          <p:cNvPr id="36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3836469" y="378784"/>
            <a:ext cx="443851" cy="456157"/>
          </a:xfrm>
          <a:prstGeom prst="rect">
            <a:avLst/>
          </a:prstGeom>
        </p:spPr>
      </p:pic>
      <p:pic>
        <p:nvPicPr>
          <p:cNvPr id="36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3434609" y="174831"/>
            <a:ext cx="936112" cy="969780"/>
          </a:xfrm>
          <a:prstGeom prst="rect">
            <a:avLst/>
          </a:prstGeom>
        </p:spPr>
      </p:pic>
      <p:pic>
        <p:nvPicPr>
          <p:cNvPr id="36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3438545" y="170360"/>
            <a:ext cx="923576" cy="983269"/>
          </a:xfrm>
          <a:prstGeom prst="rect">
            <a:avLst/>
          </a:prstGeom>
        </p:spPr>
      </p:pic>
      <p:pic>
        <p:nvPicPr>
          <p:cNvPr id="36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3458345" y="1441409"/>
            <a:ext cx="443851" cy="473019"/>
          </a:xfrm>
          <a:prstGeom prst="rect">
            <a:avLst/>
          </a:prstGeom>
        </p:spPr>
      </p:pic>
      <p:pic>
        <p:nvPicPr>
          <p:cNvPr id="36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3823317" y="1446212"/>
            <a:ext cx="443851" cy="456157"/>
          </a:xfrm>
          <a:prstGeom prst="rect">
            <a:avLst/>
          </a:prstGeom>
        </p:spPr>
      </p:pic>
      <p:pic>
        <p:nvPicPr>
          <p:cNvPr id="36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3421455" y="1242257"/>
            <a:ext cx="936112" cy="969780"/>
          </a:xfrm>
          <a:prstGeom prst="rect">
            <a:avLst/>
          </a:prstGeom>
        </p:spPr>
      </p:pic>
      <p:pic>
        <p:nvPicPr>
          <p:cNvPr id="36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3425391" y="1237787"/>
            <a:ext cx="923576" cy="983269"/>
          </a:xfrm>
          <a:prstGeom prst="rect">
            <a:avLst/>
          </a:prstGeom>
        </p:spPr>
      </p:pic>
      <p:pic>
        <p:nvPicPr>
          <p:cNvPr id="36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3471497" y="2506235"/>
            <a:ext cx="443851" cy="473019"/>
          </a:xfrm>
          <a:prstGeom prst="rect">
            <a:avLst/>
          </a:prstGeom>
        </p:spPr>
      </p:pic>
      <p:pic>
        <p:nvPicPr>
          <p:cNvPr id="36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3836469" y="2511038"/>
            <a:ext cx="443851" cy="456157"/>
          </a:xfrm>
          <a:prstGeom prst="rect">
            <a:avLst/>
          </a:prstGeom>
        </p:spPr>
      </p:pic>
      <p:pic>
        <p:nvPicPr>
          <p:cNvPr id="37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3434609" y="2307084"/>
            <a:ext cx="936112" cy="969780"/>
          </a:xfrm>
          <a:prstGeom prst="rect">
            <a:avLst/>
          </a:prstGeom>
        </p:spPr>
      </p:pic>
      <p:pic>
        <p:nvPicPr>
          <p:cNvPr id="37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3438545" y="2302612"/>
            <a:ext cx="923576" cy="983269"/>
          </a:xfrm>
          <a:prstGeom prst="rect">
            <a:avLst/>
          </a:prstGeom>
        </p:spPr>
      </p:pic>
      <p:pic>
        <p:nvPicPr>
          <p:cNvPr id="37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3471497" y="3583037"/>
            <a:ext cx="443851" cy="473019"/>
          </a:xfrm>
          <a:prstGeom prst="rect">
            <a:avLst/>
          </a:prstGeom>
        </p:spPr>
      </p:pic>
      <p:pic>
        <p:nvPicPr>
          <p:cNvPr id="37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3836469" y="3587840"/>
            <a:ext cx="443851" cy="456157"/>
          </a:xfrm>
          <a:prstGeom prst="rect">
            <a:avLst/>
          </a:prstGeom>
        </p:spPr>
      </p:pic>
      <p:pic>
        <p:nvPicPr>
          <p:cNvPr id="37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3434609" y="3383887"/>
            <a:ext cx="936112" cy="969780"/>
          </a:xfrm>
          <a:prstGeom prst="rect">
            <a:avLst/>
          </a:prstGeom>
        </p:spPr>
      </p:pic>
      <p:pic>
        <p:nvPicPr>
          <p:cNvPr id="37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3438545" y="3379416"/>
            <a:ext cx="923576" cy="983269"/>
          </a:xfrm>
          <a:prstGeom prst="rect">
            <a:avLst/>
          </a:prstGeom>
        </p:spPr>
      </p:pic>
      <p:pic>
        <p:nvPicPr>
          <p:cNvPr id="37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3458345" y="4664113"/>
            <a:ext cx="443851" cy="473019"/>
          </a:xfrm>
          <a:prstGeom prst="rect">
            <a:avLst/>
          </a:prstGeom>
        </p:spPr>
      </p:pic>
      <p:pic>
        <p:nvPicPr>
          <p:cNvPr id="37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3823317" y="4668916"/>
            <a:ext cx="443851" cy="456157"/>
          </a:xfrm>
          <a:prstGeom prst="rect">
            <a:avLst/>
          </a:prstGeom>
        </p:spPr>
      </p:pic>
      <p:pic>
        <p:nvPicPr>
          <p:cNvPr id="37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3421455" y="4464961"/>
            <a:ext cx="936112" cy="969780"/>
          </a:xfrm>
          <a:prstGeom prst="rect">
            <a:avLst/>
          </a:prstGeom>
        </p:spPr>
      </p:pic>
      <p:pic>
        <p:nvPicPr>
          <p:cNvPr id="37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3425391" y="4460491"/>
            <a:ext cx="923576" cy="983269"/>
          </a:xfrm>
          <a:prstGeom prst="rect">
            <a:avLst/>
          </a:prstGeom>
        </p:spPr>
      </p:pic>
      <p:pic>
        <p:nvPicPr>
          <p:cNvPr id="38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3471497" y="5742587"/>
            <a:ext cx="443851" cy="473019"/>
          </a:xfrm>
          <a:prstGeom prst="rect">
            <a:avLst/>
          </a:prstGeom>
        </p:spPr>
      </p:pic>
      <p:pic>
        <p:nvPicPr>
          <p:cNvPr id="38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3836469" y="5747390"/>
            <a:ext cx="443851" cy="456157"/>
          </a:xfrm>
          <a:prstGeom prst="rect">
            <a:avLst/>
          </a:prstGeom>
        </p:spPr>
      </p:pic>
      <p:pic>
        <p:nvPicPr>
          <p:cNvPr id="38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3434609" y="5543436"/>
            <a:ext cx="936112" cy="969780"/>
          </a:xfrm>
          <a:prstGeom prst="rect">
            <a:avLst/>
          </a:prstGeom>
        </p:spPr>
      </p:pic>
      <p:pic>
        <p:nvPicPr>
          <p:cNvPr id="38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3438545" y="5538964"/>
            <a:ext cx="923576" cy="983269"/>
          </a:xfrm>
          <a:prstGeom prst="rect">
            <a:avLst/>
          </a:prstGeom>
        </p:spPr>
      </p:pic>
      <p:pic>
        <p:nvPicPr>
          <p:cNvPr id="38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4697459" y="392297"/>
            <a:ext cx="443851" cy="473019"/>
          </a:xfrm>
          <a:prstGeom prst="rect">
            <a:avLst/>
          </a:prstGeom>
        </p:spPr>
      </p:pic>
      <p:pic>
        <p:nvPicPr>
          <p:cNvPr id="38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5062431" y="397100"/>
            <a:ext cx="443851" cy="456157"/>
          </a:xfrm>
          <a:prstGeom prst="rect">
            <a:avLst/>
          </a:prstGeom>
        </p:spPr>
      </p:pic>
      <p:pic>
        <p:nvPicPr>
          <p:cNvPr id="38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4660569" y="193145"/>
            <a:ext cx="936112" cy="969780"/>
          </a:xfrm>
          <a:prstGeom prst="rect">
            <a:avLst/>
          </a:prstGeom>
        </p:spPr>
      </p:pic>
      <p:pic>
        <p:nvPicPr>
          <p:cNvPr id="38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4664505" y="188675"/>
            <a:ext cx="923576" cy="983269"/>
          </a:xfrm>
          <a:prstGeom prst="rect">
            <a:avLst/>
          </a:prstGeom>
        </p:spPr>
      </p:pic>
      <p:pic>
        <p:nvPicPr>
          <p:cNvPr id="38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4684305" y="1459724"/>
            <a:ext cx="443851" cy="473019"/>
          </a:xfrm>
          <a:prstGeom prst="rect">
            <a:avLst/>
          </a:prstGeom>
        </p:spPr>
      </p:pic>
      <p:pic>
        <p:nvPicPr>
          <p:cNvPr id="38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5049277" y="1464527"/>
            <a:ext cx="443851" cy="456157"/>
          </a:xfrm>
          <a:prstGeom prst="rect">
            <a:avLst/>
          </a:prstGeom>
        </p:spPr>
      </p:pic>
      <p:pic>
        <p:nvPicPr>
          <p:cNvPr id="39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4647417" y="1260573"/>
            <a:ext cx="936112" cy="969780"/>
          </a:xfrm>
          <a:prstGeom prst="rect">
            <a:avLst/>
          </a:prstGeom>
        </p:spPr>
      </p:pic>
      <p:pic>
        <p:nvPicPr>
          <p:cNvPr id="39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4651353" y="1256102"/>
            <a:ext cx="923576" cy="983269"/>
          </a:xfrm>
          <a:prstGeom prst="rect">
            <a:avLst/>
          </a:prstGeom>
        </p:spPr>
      </p:pic>
      <p:pic>
        <p:nvPicPr>
          <p:cNvPr id="39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4697459" y="2524549"/>
            <a:ext cx="443851" cy="473019"/>
          </a:xfrm>
          <a:prstGeom prst="rect">
            <a:avLst/>
          </a:prstGeom>
        </p:spPr>
      </p:pic>
      <p:pic>
        <p:nvPicPr>
          <p:cNvPr id="39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5062431" y="2529352"/>
            <a:ext cx="443851" cy="456157"/>
          </a:xfrm>
          <a:prstGeom prst="rect">
            <a:avLst/>
          </a:prstGeom>
        </p:spPr>
      </p:pic>
      <p:pic>
        <p:nvPicPr>
          <p:cNvPr id="39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4660569" y="2325399"/>
            <a:ext cx="936112" cy="969780"/>
          </a:xfrm>
          <a:prstGeom prst="rect">
            <a:avLst/>
          </a:prstGeom>
        </p:spPr>
      </p:pic>
      <p:pic>
        <p:nvPicPr>
          <p:cNvPr id="39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4664505" y="2320928"/>
            <a:ext cx="923576" cy="983269"/>
          </a:xfrm>
          <a:prstGeom prst="rect">
            <a:avLst/>
          </a:prstGeom>
        </p:spPr>
      </p:pic>
      <p:pic>
        <p:nvPicPr>
          <p:cNvPr id="39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4697459" y="3601353"/>
            <a:ext cx="443851" cy="473019"/>
          </a:xfrm>
          <a:prstGeom prst="rect">
            <a:avLst/>
          </a:prstGeom>
        </p:spPr>
      </p:pic>
      <p:pic>
        <p:nvPicPr>
          <p:cNvPr id="39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5062431" y="3606156"/>
            <a:ext cx="443851" cy="456157"/>
          </a:xfrm>
          <a:prstGeom prst="rect">
            <a:avLst/>
          </a:prstGeom>
        </p:spPr>
      </p:pic>
      <p:pic>
        <p:nvPicPr>
          <p:cNvPr id="39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4660569" y="3402201"/>
            <a:ext cx="936112" cy="969780"/>
          </a:xfrm>
          <a:prstGeom prst="rect">
            <a:avLst/>
          </a:prstGeom>
        </p:spPr>
      </p:pic>
      <p:pic>
        <p:nvPicPr>
          <p:cNvPr id="39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4664505" y="3397731"/>
            <a:ext cx="923576" cy="983269"/>
          </a:xfrm>
          <a:prstGeom prst="rect">
            <a:avLst/>
          </a:prstGeom>
        </p:spPr>
      </p:pic>
      <p:pic>
        <p:nvPicPr>
          <p:cNvPr id="40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4684305" y="4682428"/>
            <a:ext cx="443851" cy="473019"/>
          </a:xfrm>
          <a:prstGeom prst="rect">
            <a:avLst/>
          </a:prstGeom>
        </p:spPr>
      </p:pic>
      <p:pic>
        <p:nvPicPr>
          <p:cNvPr id="40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5049277" y="4687231"/>
            <a:ext cx="443851" cy="456157"/>
          </a:xfrm>
          <a:prstGeom prst="rect">
            <a:avLst/>
          </a:prstGeom>
        </p:spPr>
      </p:pic>
      <p:pic>
        <p:nvPicPr>
          <p:cNvPr id="40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4647417" y="4483277"/>
            <a:ext cx="936112" cy="969780"/>
          </a:xfrm>
          <a:prstGeom prst="rect">
            <a:avLst/>
          </a:prstGeom>
        </p:spPr>
      </p:pic>
      <p:pic>
        <p:nvPicPr>
          <p:cNvPr id="40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4651353" y="4478806"/>
            <a:ext cx="923576" cy="983269"/>
          </a:xfrm>
          <a:prstGeom prst="rect">
            <a:avLst/>
          </a:prstGeom>
        </p:spPr>
      </p:pic>
      <p:pic>
        <p:nvPicPr>
          <p:cNvPr id="40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4697459" y="5760901"/>
            <a:ext cx="443851" cy="473019"/>
          </a:xfrm>
          <a:prstGeom prst="rect">
            <a:avLst/>
          </a:prstGeom>
        </p:spPr>
      </p:pic>
      <p:pic>
        <p:nvPicPr>
          <p:cNvPr id="40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5062431" y="5765704"/>
            <a:ext cx="443851" cy="456157"/>
          </a:xfrm>
          <a:prstGeom prst="rect">
            <a:avLst/>
          </a:prstGeom>
        </p:spPr>
      </p:pic>
      <p:pic>
        <p:nvPicPr>
          <p:cNvPr id="40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4660569" y="5561751"/>
            <a:ext cx="936112" cy="969780"/>
          </a:xfrm>
          <a:prstGeom prst="rect">
            <a:avLst/>
          </a:prstGeom>
        </p:spPr>
      </p:pic>
      <p:pic>
        <p:nvPicPr>
          <p:cNvPr id="40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4664505" y="5557280"/>
            <a:ext cx="923576" cy="983269"/>
          </a:xfrm>
          <a:prstGeom prst="rect">
            <a:avLst/>
          </a:prstGeom>
        </p:spPr>
      </p:pic>
      <p:pic>
        <p:nvPicPr>
          <p:cNvPr id="40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5922213" y="345048"/>
            <a:ext cx="443851" cy="473019"/>
          </a:xfrm>
          <a:prstGeom prst="rect">
            <a:avLst/>
          </a:prstGeom>
        </p:spPr>
      </p:pic>
      <p:pic>
        <p:nvPicPr>
          <p:cNvPr id="40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6287185" y="349851"/>
            <a:ext cx="443851" cy="456157"/>
          </a:xfrm>
          <a:prstGeom prst="rect">
            <a:avLst/>
          </a:prstGeom>
        </p:spPr>
      </p:pic>
      <p:pic>
        <p:nvPicPr>
          <p:cNvPr id="41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5885323" y="145897"/>
            <a:ext cx="936112" cy="969780"/>
          </a:xfrm>
          <a:prstGeom prst="rect">
            <a:avLst/>
          </a:prstGeom>
        </p:spPr>
      </p:pic>
      <p:pic>
        <p:nvPicPr>
          <p:cNvPr id="41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5889259" y="141426"/>
            <a:ext cx="923576" cy="983269"/>
          </a:xfrm>
          <a:prstGeom prst="rect">
            <a:avLst/>
          </a:prstGeom>
        </p:spPr>
      </p:pic>
      <p:pic>
        <p:nvPicPr>
          <p:cNvPr id="41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5909060" y="1412475"/>
            <a:ext cx="443851" cy="473019"/>
          </a:xfrm>
          <a:prstGeom prst="rect">
            <a:avLst/>
          </a:prstGeom>
        </p:spPr>
      </p:pic>
      <p:pic>
        <p:nvPicPr>
          <p:cNvPr id="41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6274032" y="1417278"/>
            <a:ext cx="443851" cy="456157"/>
          </a:xfrm>
          <a:prstGeom prst="rect">
            <a:avLst/>
          </a:prstGeom>
        </p:spPr>
      </p:pic>
      <p:pic>
        <p:nvPicPr>
          <p:cNvPr id="41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5872170" y="1213324"/>
            <a:ext cx="936112" cy="969780"/>
          </a:xfrm>
          <a:prstGeom prst="rect">
            <a:avLst/>
          </a:prstGeom>
        </p:spPr>
      </p:pic>
      <p:pic>
        <p:nvPicPr>
          <p:cNvPr id="41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5876106" y="1208852"/>
            <a:ext cx="923576" cy="983269"/>
          </a:xfrm>
          <a:prstGeom prst="rect">
            <a:avLst/>
          </a:prstGeom>
        </p:spPr>
      </p:pic>
      <p:pic>
        <p:nvPicPr>
          <p:cNvPr id="41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5922213" y="2477301"/>
            <a:ext cx="443851" cy="473019"/>
          </a:xfrm>
          <a:prstGeom prst="rect">
            <a:avLst/>
          </a:prstGeom>
        </p:spPr>
      </p:pic>
      <p:pic>
        <p:nvPicPr>
          <p:cNvPr id="41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6287185" y="2482104"/>
            <a:ext cx="443851" cy="456157"/>
          </a:xfrm>
          <a:prstGeom prst="rect">
            <a:avLst/>
          </a:prstGeom>
        </p:spPr>
      </p:pic>
      <p:pic>
        <p:nvPicPr>
          <p:cNvPr id="41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5885323" y="2278149"/>
            <a:ext cx="936112" cy="969780"/>
          </a:xfrm>
          <a:prstGeom prst="rect">
            <a:avLst/>
          </a:prstGeom>
        </p:spPr>
      </p:pic>
      <p:pic>
        <p:nvPicPr>
          <p:cNvPr id="41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5889259" y="2273679"/>
            <a:ext cx="923576" cy="983269"/>
          </a:xfrm>
          <a:prstGeom prst="rect">
            <a:avLst/>
          </a:prstGeom>
        </p:spPr>
      </p:pic>
      <p:pic>
        <p:nvPicPr>
          <p:cNvPr id="42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5922213" y="3554104"/>
            <a:ext cx="443851" cy="473019"/>
          </a:xfrm>
          <a:prstGeom prst="rect">
            <a:avLst/>
          </a:prstGeom>
        </p:spPr>
      </p:pic>
      <p:pic>
        <p:nvPicPr>
          <p:cNvPr id="42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6287185" y="3558907"/>
            <a:ext cx="443851" cy="456157"/>
          </a:xfrm>
          <a:prstGeom prst="rect">
            <a:avLst/>
          </a:prstGeom>
        </p:spPr>
      </p:pic>
      <p:pic>
        <p:nvPicPr>
          <p:cNvPr id="42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5885323" y="3354953"/>
            <a:ext cx="936112" cy="969780"/>
          </a:xfrm>
          <a:prstGeom prst="rect">
            <a:avLst/>
          </a:prstGeom>
        </p:spPr>
      </p:pic>
      <p:pic>
        <p:nvPicPr>
          <p:cNvPr id="42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5889259" y="3350482"/>
            <a:ext cx="923576" cy="983269"/>
          </a:xfrm>
          <a:prstGeom prst="rect">
            <a:avLst/>
          </a:prstGeom>
        </p:spPr>
      </p:pic>
      <p:pic>
        <p:nvPicPr>
          <p:cNvPr id="42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5909060" y="4635179"/>
            <a:ext cx="443851" cy="473019"/>
          </a:xfrm>
          <a:prstGeom prst="rect">
            <a:avLst/>
          </a:prstGeom>
        </p:spPr>
      </p:pic>
      <p:pic>
        <p:nvPicPr>
          <p:cNvPr id="42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6274032" y="4639982"/>
            <a:ext cx="443851" cy="456157"/>
          </a:xfrm>
          <a:prstGeom prst="rect">
            <a:avLst/>
          </a:prstGeom>
        </p:spPr>
      </p:pic>
      <p:pic>
        <p:nvPicPr>
          <p:cNvPr id="42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5872170" y="4436028"/>
            <a:ext cx="936112" cy="969780"/>
          </a:xfrm>
          <a:prstGeom prst="rect">
            <a:avLst/>
          </a:prstGeom>
        </p:spPr>
      </p:pic>
      <p:pic>
        <p:nvPicPr>
          <p:cNvPr id="42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5876106" y="4431556"/>
            <a:ext cx="923576" cy="983269"/>
          </a:xfrm>
          <a:prstGeom prst="rect">
            <a:avLst/>
          </a:prstGeom>
        </p:spPr>
      </p:pic>
      <p:pic>
        <p:nvPicPr>
          <p:cNvPr id="42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5922213" y="5713653"/>
            <a:ext cx="443851" cy="473019"/>
          </a:xfrm>
          <a:prstGeom prst="rect">
            <a:avLst/>
          </a:prstGeom>
        </p:spPr>
      </p:pic>
      <p:pic>
        <p:nvPicPr>
          <p:cNvPr id="42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6287185" y="5718456"/>
            <a:ext cx="443851" cy="456157"/>
          </a:xfrm>
          <a:prstGeom prst="rect">
            <a:avLst/>
          </a:prstGeom>
        </p:spPr>
      </p:pic>
      <p:pic>
        <p:nvPicPr>
          <p:cNvPr id="43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5885323" y="5514501"/>
            <a:ext cx="936112" cy="969780"/>
          </a:xfrm>
          <a:prstGeom prst="rect">
            <a:avLst/>
          </a:prstGeom>
        </p:spPr>
      </p:pic>
      <p:pic>
        <p:nvPicPr>
          <p:cNvPr id="43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5889259" y="5510031"/>
            <a:ext cx="923576" cy="983269"/>
          </a:xfrm>
          <a:prstGeom prst="rect">
            <a:avLst/>
          </a:prstGeom>
        </p:spPr>
      </p:pic>
      <p:pic>
        <p:nvPicPr>
          <p:cNvPr id="43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7143423" y="355667"/>
            <a:ext cx="443851" cy="473019"/>
          </a:xfrm>
          <a:prstGeom prst="rect">
            <a:avLst/>
          </a:prstGeom>
        </p:spPr>
      </p:pic>
      <p:pic>
        <p:nvPicPr>
          <p:cNvPr id="43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7508395" y="360470"/>
            <a:ext cx="443851" cy="456157"/>
          </a:xfrm>
          <a:prstGeom prst="rect">
            <a:avLst/>
          </a:prstGeom>
        </p:spPr>
      </p:pic>
      <p:pic>
        <p:nvPicPr>
          <p:cNvPr id="43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7106533" y="156516"/>
            <a:ext cx="936112" cy="969780"/>
          </a:xfrm>
          <a:prstGeom prst="rect">
            <a:avLst/>
          </a:prstGeom>
        </p:spPr>
      </p:pic>
      <p:pic>
        <p:nvPicPr>
          <p:cNvPr id="43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7110469" y="152044"/>
            <a:ext cx="923576" cy="983269"/>
          </a:xfrm>
          <a:prstGeom prst="rect">
            <a:avLst/>
          </a:prstGeom>
        </p:spPr>
      </p:pic>
      <p:pic>
        <p:nvPicPr>
          <p:cNvPr id="43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7130269" y="1423093"/>
            <a:ext cx="443851" cy="473019"/>
          </a:xfrm>
          <a:prstGeom prst="rect">
            <a:avLst/>
          </a:prstGeom>
        </p:spPr>
      </p:pic>
      <p:pic>
        <p:nvPicPr>
          <p:cNvPr id="43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7495241" y="1427896"/>
            <a:ext cx="443851" cy="456157"/>
          </a:xfrm>
          <a:prstGeom prst="rect">
            <a:avLst/>
          </a:prstGeom>
        </p:spPr>
      </p:pic>
      <p:pic>
        <p:nvPicPr>
          <p:cNvPr id="43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7093381" y="1223943"/>
            <a:ext cx="936112" cy="969780"/>
          </a:xfrm>
          <a:prstGeom prst="rect">
            <a:avLst/>
          </a:prstGeom>
        </p:spPr>
      </p:pic>
      <p:pic>
        <p:nvPicPr>
          <p:cNvPr id="43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7097317" y="1219472"/>
            <a:ext cx="923576" cy="983269"/>
          </a:xfrm>
          <a:prstGeom prst="rect">
            <a:avLst/>
          </a:prstGeom>
        </p:spPr>
      </p:pic>
      <p:pic>
        <p:nvPicPr>
          <p:cNvPr id="44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7143423" y="2487920"/>
            <a:ext cx="443851" cy="473019"/>
          </a:xfrm>
          <a:prstGeom prst="rect">
            <a:avLst/>
          </a:prstGeom>
        </p:spPr>
      </p:pic>
      <p:pic>
        <p:nvPicPr>
          <p:cNvPr id="44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7508395" y="2492723"/>
            <a:ext cx="443851" cy="456157"/>
          </a:xfrm>
          <a:prstGeom prst="rect">
            <a:avLst/>
          </a:prstGeom>
        </p:spPr>
      </p:pic>
      <p:pic>
        <p:nvPicPr>
          <p:cNvPr id="44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7106533" y="2288769"/>
            <a:ext cx="936112" cy="969780"/>
          </a:xfrm>
          <a:prstGeom prst="rect">
            <a:avLst/>
          </a:prstGeom>
        </p:spPr>
      </p:pic>
      <p:pic>
        <p:nvPicPr>
          <p:cNvPr id="44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7110469" y="2284298"/>
            <a:ext cx="923576" cy="983269"/>
          </a:xfrm>
          <a:prstGeom prst="rect">
            <a:avLst/>
          </a:prstGeom>
        </p:spPr>
      </p:pic>
      <p:pic>
        <p:nvPicPr>
          <p:cNvPr id="44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7143423" y="3564723"/>
            <a:ext cx="443851" cy="473019"/>
          </a:xfrm>
          <a:prstGeom prst="rect">
            <a:avLst/>
          </a:prstGeom>
        </p:spPr>
      </p:pic>
      <p:pic>
        <p:nvPicPr>
          <p:cNvPr id="44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7508395" y="3569526"/>
            <a:ext cx="443851" cy="456157"/>
          </a:xfrm>
          <a:prstGeom prst="rect">
            <a:avLst/>
          </a:prstGeom>
        </p:spPr>
      </p:pic>
      <p:pic>
        <p:nvPicPr>
          <p:cNvPr id="44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7106533" y="3365572"/>
            <a:ext cx="936112" cy="969780"/>
          </a:xfrm>
          <a:prstGeom prst="rect">
            <a:avLst/>
          </a:prstGeom>
        </p:spPr>
      </p:pic>
      <p:pic>
        <p:nvPicPr>
          <p:cNvPr id="44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7110469" y="3361100"/>
            <a:ext cx="923576" cy="983269"/>
          </a:xfrm>
          <a:prstGeom prst="rect">
            <a:avLst/>
          </a:prstGeom>
        </p:spPr>
      </p:pic>
      <p:pic>
        <p:nvPicPr>
          <p:cNvPr id="44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7130269" y="4645797"/>
            <a:ext cx="443851" cy="473019"/>
          </a:xfrm>
          <a:prstGeom prst="rect">
            <a:avLst/>
          </a:prstGeom>
        </p:spPr>
      </p:pic>
      <p:pic>
        <p:nvPicPr>
          <p:cNvPr id="44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7495241" y="4650600"/>
            <a:ext cx="443851" cy="456157"/>
          </a:xfrm>
          <a:prstGeom prst="rect">
            <a:avLst/>
          </a:prstGeom>
        </p:spPr>
      </p:pic>
      <p:pic>
        <p:nvPicPr>
          <p:cNvPr id="45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7093381" y="4446647"/>
            <a:ext cx="936112" cy="969780"/>
          </a:xfrm>
          <a:prstGeom prst="rect">
            <a:avLst/>
          </a:prstGeom>
        </p:spPr>
      </p:pic>
      <p:pic>
        <p:nvPicPr>
          <p:cNvPr id="45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7097317" y="4442176"/>
            <a:ext cx="923576" cy="983269"/>
          </a:xfrm>
          <a:prstGeom prst="rect">
            <a:avLst/>
          </a:prstGeom>
        </p:spPr>
      </p:pic>
      <p:pic>
        <p:nvPicPr>
          <p:cNvPr id="45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7143423" y="5724272"/>
            <a:ext cx="443851" cy="473019"/>
          </a:xfrm>
          <a:prstGeom prst="rect">
            <a:avLst/>
          </a:prstGeom>
        </p:spPr>
      </p:pic>
      <p:pic>
        <p:nvPicPr>
          <p:cNvPr id="45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7508395" y="5729075"/>
            <a:ext cx="443851" cy="456157"/>
          </a:xfrm>
          <a:prstGeom prst="rect">
            <a:avLst/>
          </a:prstGeom>
        </p:spPr>
      </p:pic>
      <p:pic>
        <p:nvPicPr>
          <p:cNvPr id="45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7106533" y="5525121"/>
            <a:ext cx="936112" cy="969780"/>
          </a:xfrm>
          <a:prstGeom prst="rect">
            <a:avLst/>
          </a:prstGeom>
        </p:spPr>
      </p:pic>
      <p:pic>
        <p:nvPicPr>
          <p:cNvPr id="45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7110469" y="5520650"/>
            <a:ext cx="923576" cy="983269"/>
          </a:xfrm>
          <a:prstGeom prst="rect">
            <a:avLst/>
          </a:prstGeom>
        </p:spPr>
      </p:pic>
      <p:pic>
        <p:nvPicPr>
          <p:cNvPr id="45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8369384" y="373981"/>
            <a:ext cx="443851" cy="473019"/>
          </a:xfrm>
          <a:prstGeom prst="rect">
            <a:avLst/>
          </a:prstGeom>
        </p:spPr>
      </p:pic>
      <p:pic>
        <p:nvPicPr>
          <p:cNvPr id="45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8734356" y="378784"/>
            <a:ext cx="443851" cy="456157"/>
          </a:xfrm>
          <a:prstGeom prst="rect">
            <a:avLst/>
          </a:prstGeom>
        </p:spPr>
      </p:pic>
      <p:pic>
        <p:nvPicPr>
          <p:cNvPr id="45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8332494" y="174831"/>
            <a:ext cx="936112" cy="969780"/>
          </a:xfrm>
          <a:prstGeom prst="rect">
            <a:avLst/>
          </a:prstGeom>
        </p:spPr>
      </p:pic>
      <p:pic>
        <p:nvPicPr>
          <p:cNvPr id="45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8336430" y="170360"/>
            <a:ext cx="923576" cy="983269"/>
          </a:xfrm>
          <a:prstGeom prst="rect">
            <a:avLst/>
          </a:prstGeom>
        </p:spPr>
      </p:pic>
      <p:pic>
        <p:nvPicPr>
          <p:cNvPr id="46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8356231" y="1441409"/>
            <a:ext cx="443851" cy="473019"/>
          </a:xfrm>
          <a:prstGeom prst="rect">
            <a:avLst/>
          </a:prstGeom>
        </p:spPr>
      </p:pic>
      <p:pic>
        <p:nvPicPr>
          <p:cNvPr id="46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8721203" y="1446212"/>
            <a:ext cx="443851" cy="456157"/>
          </a:xfrm>
          <a:prstGeom prst="rect">
            <a:avLst/>
          </a:prstGeom>
        </p:spPr>
      </p:pic>
      <p:pic>
        <p:nvPicPr>
          <p:cNvPr id="46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8319341" y="1242257"/>
            <a:ext cx="936112" cy="969780"/>
          </a:xfrm>
          <a:prstGeom prst="rect">
            <a:avLst/>
          </a:prstGeom>
        </p:spPr>
      </p:pic>
      <p:pic>
        <p:nvPicPr>
          <p:cNvPr id="46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8323277" y="1237787"/>
            <a:ext cx="923576" cy="983269"/>
          </a:xfrm>
          <a:prstGeom prst="rect">
            <a:avLst/>
          </a:prstGeom>
        </p:spPr>
      </p:pic>
      <p:pic>
        <p:nvPicPr>
          <p:cNvPr id="46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8369384" y="2506235"/>
            <a:ext cx="443851" cy="473019"/>
          </a:xfrm>
          <a:prstGeom prst="rect">
            <a:avLst/>
          </a:prstGeom>
        </p:spPr>
      </p:pic>
      <p:pic>
        <p:nvPicPr>
          <p:cNvPr id="46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8734356" y="2511038"/>
            <a:ext cx="443851" cy="456157"/>
          </a:xfrm>
          <a:prstGeom prst="rect">
            <a:avLst/>
          </a:prstGeom>
        </p:spPr>
      </p:pic>
      <p:pic>
        <p:nvPicPr>
          <p:cNvPr id="46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8332494" y="2307084"/>
            <a:ext cx="936112" cy="969780"/>
          </a:xfrm>
          <a:prstGeom prst="rect">
            <a:avLst/>
          </a:prstGeom>
        </p:spPr>
      </p:pic>
      <p:pic>
        <p:nvPicPr>
          <p:cNvPr id="46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8336430" y="2302612"/>
            <a:ext cx="923576" cy="983269"/>
          </a:xfrm>
          <a:prstGeom prst="rect">
            <a:avLst/>
          </a:prstGeom>
        </p:spPr>
      </p:pic>
      <p:pic>
        <p:nvPicPr>
          <p:cNvPr id="46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8369384" y="3583037"/>
            <a:ext cx="443851" cy="473019"/>
          </a:xfrm>
          <a:prstGeom prst="rect">
            <a:avLst/>
          </a:prstGeom>
        </p:spPr>
      </p:pic>
      <p:pic>
        <p:nvPicPr>
          <p:cNvPr id="46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8734356" y="3587840"/>
            <a:ext cx="443851" cy="456157"/>
          </a:xfrm>
          <a:prstGeom prst="rect">
            <a:avLst/>
          </a:prstGeom>
        </p:spPr>
      </p:pic>
      <p:pic>
        <p:nvPicPr>
          <p:cNvPr id="47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8332494" y="3383887"/>
            <a:ext cx="936112" cy="969780"/>
          </a:xfrm>
          <a:prstGeom prst="rect">
            <a:avLst/>
          </a:prstGeom>
        </p:spPr>
      </p:pic>
      <p:pic>
        <p:nvPicPr>
          <p:cNvPr id="47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8336430" y="3379416"/>
            <a:ext cx="923576" cy="983269"/>
          </a:xfrm>
          <a:prstGeom prst="rect">
            <a:avLst/>
          </a:prstGeom>
        </p:spPr>
      </p:pic>
      <p:pic>
        <p:nvPicPr>
          <p:cNvPr id="47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8356231" y="4664113"/>
            <a:ext cx="443851" cy="473019"/>
          </a:xfrm>
          <a:prstGeom prst="rect">
            <a:avLst/>
          </a:prstGeom>
        </p:spPr>
      </p:pic>
      <p:pic>
        <p:nvPicPr>
          <p:cNvPr id="47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8721203" y="4668916"/>
            <a:ext cx="443851" cy="456157"/>
          </a:xfrm>
          <a:prstGeom prst="rect">
            <a:avLst/>
          </a:prstGeom>
        </p:spPr>
      </p:pic>
      <p:pic>
        <p:nvPicPr>
          <p:cNvPr id="47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8319341" y="4464961"/>
            <a:ext cx="936112" cy="969780"/>
          </a:xfrm>
          <a:prstGeom prst="rect">
            <a:avLst/>
          </a:prstGeom>
        </p:spPr>
      </p:pic>
      <p:pic>
        <p:nvPicPr>
          <p:cNvPr id="47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8323277" y="4460491"/>
            <a:ext cx="923576" cy="983269"/>
          </a:xfrm>
          <a:prstGeom prst="rect">
            <a:avLst/>
          </a:prstGeom>
        </p:spPr>
      </p:pic>
      <p:pic>
        <p:nvPicPr>
          <p:cNvPr id="47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8369384" y="5742587"/>
            <a:ext cx="443851" cy="473019"/>
          </a:xfrm>
          <a:prstGeom prst="rect">
            <a:avLst/>
          </a:prstGeom>
        </p:spPr>
      </p:pic>
      <p:pic>
        <p:nvPicPr>
          <p:cNvPr id="47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8734356" y="5747390"/>
            <a:ext cx="443851" cy="456157"/>
          </a:xfrm>
          <a:prstGeom prst="rect">
            <a:avLst/>
          </a:prstGeom>
        </p:spPr>
      </p:pic>
      <p:pic>
        <p:nvPicPr>
          <p:cNvPr id="47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8332494" y="5543436"/>
            <a:ext cx="936112" cy="969780"/>
          </a:xfrm>
          <a:prstGeom prst="rect">
            <a:avLst/>
          </a:prstGeom>
        </p:spPr>
      </p:pic>
      <p:pic>
        <p:nvPicPr>
          <p:cNvPr id="47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8336430" y="5538964"/>
            <a:ext cx="923576" cy="983269"/>
          </a:xfrm>
          <a:prstGeom prst="rect">
            <a:avLst/>
          </a:prstGeom>
        </p:spPr>
      </p:pic>
      <p:pic>
        <p:nvPicPr>
          <p:cNvPr id="48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9577227" y="357529"/>
            <a:ext cx="443851" cy="473019"/>
          </a:xfrm>
          <a:prstGeom prst="rect">
            <a:avLst/>
          </a:prstGeom>
        </p:spPr>
      </p:pic>
      <p:pic>
        <p:nvPicPr>
          <p:cNvPr id="48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9942199" y="362332"/>
            <a:ext cx="443851" cy="456157"/>
          </a:xfrm>
          <a:prstGeom prst="rect">
            <a:avLst/>
          </a:prstGeom>
        </p:spPr>
      </p:pic>
      <p:pic>
        <p:nvPicPr>
          <p:cNvPr id="48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9540337" y="158377"/>
            <a:ext cx="936112" cy="969780"/>
          </a:xfrm>
          <a:prstGeom prst="rect">
            <a:avLst/>
          </a:prstGeom>
        </p:spPr>
      </p:pic>
      <p:pic>
        <p:nvPicPr>
          <p:cNvPr id="48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9544273" y="153907"/>
            <a:ext cx="923576" cy="983269"/>
          </a:xfrm>
          <a:prstGeom prst="rect">
            <a:avLst/>
          </a:prstGeom>
        </p:spPr>
      </p:pic>
      <p:pic>
        <p:nvPicPr>
          <p:cNvPr id="484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9564073" y="1424956"/>
            <a:ext cx="443851" cy="473019"/>
          </a:xfrm>
          <a:prstGeom prst="rect">
            <a:avLst/>
          </a:prstGeom>
        </p:spPr>
      </p:pic>
      <p:pic>
        <p:nvPicPr>
          <p:cNvPr id="485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9929045" y="1429759"/>
            <a:ext cx="443851" cy="456157"/>
          </a:xfrm>
          <a:prstGeom prst="rect">
            <a:avLst/>
          </a:prstGeom>
        </p:spPr>
      </p:pic>
      <p:pic>
        <p:nvPicPr>
          <p:cNvPr id="486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9527185" y="1225805"/>
            <a:ext cx="936112" cy="969780"/>
          </a:xfrm>
          <a:prstGeom prst="rect">
            <a:avLst/>
          </a:prstGeom>
        </p:spPr>
      </p:pic>
      <p:pic>
        <p:nvPicPr>
          <p:cNvPr id="487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9531121" y="1221334"/>
            <a:ext cx="923576" cy="983269"/>
          </a:xfrm>
          <a:prstGeom prst="rect">
            <a:avLst/>
          </a:prstGeom>
        </p:spPr>
      </p:pic>
      <p:pic>
        <p:nvPicPr>
          <p:cNvPr id="488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9577227" y="2489781"/>
            <a:ext cx="443851" cy="473019"/>
          </a:xfrm>
          <a:prstGeom prst="rect">
            <a:avLst/>
          </a:prstGeom>
        </p:spPr>
      </p:pic>
      <p:pic>
        <p:nvPicPr>
          <p:cNvPr id="489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9942199" y="2494584"/>
            <a:ext cx="443851" cy="456157"/>
          </a:xfrm>
          <a:prstGeom prst="rect">
            <a:avLst/>
          </a:prstGeom>
        </p:spPr>
      </p:pic>
      <p:pic>
        <p:nvPicPr>
          <p:cNvPr id="490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9540337" y="2290631"/>
            <a:ext cx="936112" cy="969780"/>
          </a:xfrm>
          <a:prstGeom prst="rect">
            <a:avLst/>
          </a:prstGeom>
        </p:spPr>
      </p:pic>
      <p:pic>
        <p:nvPicPr>
          <p:cNvPr id="491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9544273" y="2286160"/>
            <a:ext cx="923576" cy="983269"/>
          </a:xfrm>
          <a:prstGeom prst="rect">
            <a:avLst/>
          </a:prstGeom>
        </p:spPr>
      </p:pic>
      <p:pic>
        <p:nvPicPr>
          <p:cNvPr id="492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9577227" y="3566585"/>
            <a:ext cx="443851" cy="473019"/>
          </a:xfrm>
          <a:prstGeom prst="rect">
            <a:avLst/>
          </a:prstGeom>
        </p:spPr>
      </p:pic>
      <p:pic>
        <p:nvPicPr>
          <p:cNvPr id="493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9942199" y="3571388"/>
            <a:ext cx="443851" cy="456157"/>
          </a:xfrm>
          <a:prstGeom prst="rect">
            <a:avLst/>
          </a:prstGeom>
        </p:spPr>
      </p:pic>
      <p:pic>
        <p:nvPicPr>
          <p:cNvPr id="494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9540337" y="3367433"/>
            <a:ext cx="936112" cy="969780"/>
          </a:xfrm>
          <a:prstGeom prst="rect">
            <a:avLst/>
          </a:prstGeom>
        </p:spPr>
      </p:pic>
      <p:pic>
        <p:nvPicPr>
          <p:cNvPr id="495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9544273" y="3362963"/>
            <a:ext cx="923576" cy="983269"/>
          </a:xfrm>
          <a:prstGeom prst="rect">
            <a:avLst/>
          </a:prstGeom>
        </p:spPr>
      </p:pic>
      <p:pic>
        <p:nvPicPr>
          <p:cNvPr id="496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9564073" y="4647660"/>
            <a:ext cx="443851" cy="473019"/>
          </a:xfrm>
          <a:prstGeom prst="rect">
            <a:avLst/>
          </a:prstGeom>
        </p:spPr>
      </p:pic>
      <p:pic>
        <p:nvPicPr>
          <p:cNvPr id="497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9929045" y="4652463"/>
            <a:ext cx="443851" cy="456157"/>
          </a:xfrm>
          <a:prstGeom prst="rect">
            <a:avLst/>
          </a:prstGeom>
        </p:spPr>
      </p:pic>
      <p:pic>
        <p:nvPicPr>
          <p:cNvPr id="498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9527185" y="4448509"/>
            <a:ext cx="936112" cy="969780"/>
          </a:xfrm>
          <a:prstGeom prst="rect">
            <a:avLst/>
          </a:prstGeom>
        </p:spPr>
      </p:pic>
      <p:pic>
        <p:nvPicPr>
          <p:cNvPr id="499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9531121" y="4444038"/>
            <a:ext cx="923576" cy="983269"/>
          </a:xfrm>
          <a:prstGeom prst="rect">
            <a:avLst/>
          </a:prstGeom>
        </p:spPr>
      </p:pic>
      <p:pic>
        <p:nvPicPr>
          <p:cNvPr id="500" name="x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1" b="-5961"/>
          <a:stretch>
            <a:fillRect/>
          </a:stretch>
        </p:blipFill>
        <p:spPr>
          <a:xfrm>
            <a:off x="9577227" y="5726133"/>
            <a:ext cx="443851" cy="473019"/>
          </a:xfrm>
          <a:prstGeom prst="rect">
            <a:avLst/>
          </a:prstGeom>
        </p:spPr>
      </p:pic>
      <p:pic>
        <p:nvPicPr>
          <p:cNvPr id="501" name="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9" b="-1365"/>
          <a:stretch>
            <a:fillRect/>
          </a:stretch>
        </p:blipFill>
        <p:spPr>
          <a:xfrm>
            <a:off x="9942199" y="5730936"/>
            <a:ext cx="443851" cy="456157"/>
          </a:xfrm>
          <a:prstGeom prst="rect">
            <a:avLst/>
          </a:prstGeom>
        </p:spPr>
      </p:pic>
      <p:pic>
        <p:nvPicPr>
          <p:cNvPr id="502" name="Big 0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9540337" y="5526983"/>
            <a:ext cx="936112" cy="969780"/>
          </a:xfrm>
          <a:prstGeom prst="rect">
            <a:avLst/>
          </a:prstGeom>
        </p:spPr>
      </p:pic>
      <p:pic>
        <p:nvPicPr>
          <p:cNvPr id="503" name="Big X 1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9544273" y="5522512"/>
            <a:ext cx="923576" cy="983269"/>
          </a:xfrm>
          <a:prstGeom prst="rect">
            <a:avLst/>
          </a:prstGeom>
        </p:spPr>
      </p:pic>
      <p:sp>
        <p:nvSpPr>
          <p:cNvPr id="504" name="Rectangle 239"/>
          <p:cNvSpPr/>
          <p:nvPr/>
        </p:nvSpPr>
        <p:spPr>
          <a:xfrm>
            <a:off x="4622233" y="718159"/>
            <a:ext cx="1007801" cy="52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2000" b="1" dirty="0">
                <a:solidFill>
                  <a:schemeClr val="bg1"/>
                </a:solidFill>
              </a:rPr>
              <a:t>broke</a:t>
            </a:r>
          </a:p>
        </p:txBody>
      </p:sp>
      <p:sp>
        <p:nvSpPr>
          <p:cNvPr id="505" name="Rectangle 239"/>
          <p:cNvSpPr/>
          <p:nvPr/>
        </p:nvSpPr>
        <p:spPr>
          <a:xfrm>
            <a:off x="3421519" y="441479"/>
            <a:ext cx="927735" cy="833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2000" b="1" dirty="0">
                <a:solidFill>
                  <a:schemeClr val="bg1"/>
                </a:solidFill>
              </a:rPr>
              <a:t>began</a:t>
            </a:r>
          </a:p>
        </p:txBody>
      </p:sp>
      <p:sp>
        <p:nvSpPr>
          <p:cNvPr id="506" name="Rectangle 239"/>
          <p:cNvSpPr/>
          <p:nvPr/>
        </p:nvSpPr>
        <p:spPr>
          <a:xfrm>
            <a:off x="2134297" y="657158"/>
            <a:ext cx="1007801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200" b="1" dirty="0">
                <a:solidFill>
                  <a:schemeClr val="bg1"/>
                </a:solidFill>
              </a:rPr>
              <a:t>was/were</a:t>
            </a:r>
          </a:p>
        </p:txBody>
      </p:sp>
      <p:sp>
        <p:nvSpPr>
          <p:cNvPr id="507" name="Rectangle 239"/>
          <p:cNvSpPr/>
          <p:nvPr/>
        </p:nvSpPr>
        <p:spPr>
          <a:xfrm>
            <a:off x="5833813" y="684802"/>
            <a:ext cx="1007801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600" b="1" dirty="0">
                <a:solidFill>
                  <a:schemeClr val="bg1"/>
                </a:solidFill>
              </a:rPr>
              <a:t>brought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08" name="Rectangle 239"/>
          <p:cNvSpPr/>
          <p:nvPr/>
        </p:nvSpPr>
        <p:spPr>
          <a:xfrm>
            <a:off x="9535299" y="289544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made</a:t>
            </a:r>
          </a:p>
        </p:txBody>
      </p:sp>
      <p:sp>
        <p:nvSpPr>
          <p:cNvPr id="509" name="Rectangle 239"/>
          <p:cNvSpPr/>
          <p:nvPr/>
        </p:nvSpPr>
        <p:spPr>
          <a:xfrm>
            <a:off x="8334514" y="758858"/>
            <a:ext cx="927735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600" b="1" dirty="0">
                <a:solidFill>
                  <a:schemeClr val="bg1"/>
                </a:solidFill>
              </a:rPr>
              <a:t>chose</a:t>
            </a:r>
          </a:p>
        </p:txBody>
      </p:sp>
      <p:sp>
        <p:nvSpPr>
          <p:cNvPr id="510" name="Rectangle 239"/>
          <p:cNvSpPr/>
          <p:nvPr/>
        </p:nvSpPr>
        <p:spPr>
          <a:xfrm>
            <a:off x="9577210" y="687441"/>
            <a:ext cx="927735" cy="52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2000" b="1" dirty="0">
                <a:solidFill>
                  <a:schemeClr val="bg1"/>
                </a:solidFill>
              </a:rPr>
              <a:t>cost</a:t>
            </a:r>
          </a:p>
        </p:txBody>
      </p:sp>
      <p:sp>
        <p:nvSpPr>
          <p:cNvPr id="511" name="Rectangle 239"/>
          <p:cNvSpPr/>
          <p:nvPr/>
        </p:nvSpPr>
        <p:spPr>
          <a:xfrm>
            <a:off x="2178819" y="1773291"/>
            <a:ext cx="927735" cy="52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2000" b="1" dirty="0">
                <a:solidFill>
                  <a:schemeClr val="bg1"/>
                </a:solidFill>
              </a:rPr>
              <a:t>did</a:t>
            </a:r>
          </a:p>
        </p:txBody>
      </p:sp>
      <p:sp>
        <p:nvSpPr>
          <p:cNvPr id="512" name="Rectangle 239"/>
          <p:cNvSpPr/>
          <p:nvPr/>
        </p:nvSpPr>
        <p:spPr>
          <a:xfrm>
            <a:off x="3443110" y="1745987"/>
            <a:ext cx="927735" cy="52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2000" b="1" dirty="0">
                <a:solidFill>
                  <a:schemeClr val="bg1"/>
                </a:solidFill>
              </a:rPr>
              <a:t>drew</a:t>
            </a:r>
          </a:p>
        </p:txBody>
      </p:sp>
      <p:sp>
        <p:nvSpPr>
          <p:cNvPr id="513" name="Rectangle 239"/>
          <p:cNvSpPr/>
          <p:nvPr/>
        </p:nvSpPr>
        <p:spPr>
          <a:xfrm>
            <a:off x="4627385" y="1773292"/>
            <a:ext cx="927735" cy="52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2000" b="1" dirty="0">
                <a:solidFill>
                  <a:schemeClr val="bg1"/>
                </a:solidFill>
              </a:rPr>
              <a:t>drove</a:t>
            </a:r>
          </a:p>
        </p:txBody>
      </p:sp>
      <p:sp>
        <p:nvSpPr>
          <p:cNvPr id="514" name="Rectangle 239"/>
          <p:cNvSpPr/>
          <p:nvPr/>
        </p:nvSpPr>
        <p:spPr>
          <a:xfrm>
            <a:off x="5922150" y="1812136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ate</a:t>
            </a:r>
          </a:p>
        </p:txBody>
      </p:sp>
      <p:sp>
        <p:nvSpPr>
          <p:cNvPr id="515" name="Rectangle 239"/>
          <p:cNvSpPr/>
          <p:nvPr/>
        </p:nvSpPr>
        <p:spPr>
          <a:xfrm>
            <a:off x="7106425" y="182293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felt</a:t>
            </a:r>
          </a:p>
        </p:txBody>
      </p:sp>
      <p:sp>
        <p:nvSpPr>
          <p:cNvPr id="516" name="Rectangle 239"/>
          <p:cNvSpPr/>
          <p:nvPr/>
        </p:nvSpPr>
        <p:spPr>
          <a:xfrm>
            <a:off x="8302130" y="1839440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found</a:t>
            </a:r>
          </a:p>
        </p:txBody>
      </p:sp>
      <p:sp>
        <p:nvSpPr>
          <p:cNvPr id="517" name="Rectangle 239"/>
          <p:cNvSpPr/>
          <p:nvPr/>
        </p:nvSpPr>
        <p:spPr>
          <a:xfrm>
            <a:off x="9527045" y="1812136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got</a:t>
            </a:r>
          </a:p>
        </p:txBody>
      </p:sp>
      <p:sp>
        <p:nvSpPr>
          <p:cNvPr id="518" name="Rectangle 239"/>
          <p:cNvSpPr/>
          <p:nvPr/>
        </p:nvSpPr>
        <p:spPr>
          <a:xfrm>
            <a:off x="2206759" y="2925869"/>
            <a:ext cx="927735" cy="36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gave</a:t>
            </a:r>
          </a:p>
        </p:txBody>
      </p:sp>
      <p:sp>
        <p:nvSpPr>
          <p:cNvPr id="519" name="Rectangle 239"/>
          <p:cNvSpPr/>
          <p:nvPr/>
        </p:nvSpPr>
        <p:spPr>
          <a:xfrm>
            <a:off x="3471685" y="287703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went</a:t>
            </a:r>
          </a:p>
        </p:txBody>
      </p:sp>
      <p:sp>
        <p:nvSpPr>
          <p:cNvPr id="520" name="Rectangle 239"/>
          <p:cNvSpPr/>
          <p:nvPr/>
        </p:nvSpPr>
        <p:spPr>
          <a:xfrm>
            <a:off x="4627385" y="291068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521" name="Rectangle 239"/>
          <p:cNvSpPr/>
          <p:nvPr/>
        </p:nvSpPr>
        <p:spPr>
          <a:xfrm>
            <a:off x="5908814" y="2898620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left</a:t>
            </a:r>
          </a:p>
        </p:txBody>
      </p:sp>
      <p:sp>
        <p:nvSpPr>
          <p:cNvPr id="522" name="Rectangle 239"/>
          <p:cNvSpPr/>
          <p:nvPr/>
        </p:nvSpPr>
        <p:spPr>
          <a:xfrm>
            <a:off x="7130554" y="2885920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let</a:t>
            </a:r>
          </a:p>
        </p:txBody>
      </p:sp>
      <p:sp>
        <p:nvSpPr>
          <p:cNvPr id="523" name="Rectangle 239"/>
          <p:cNvSpPr/>
          <p:nvPr/>
        </p:nvSpPr>
        <p:spPr>
          <a:xfrm>
            <a:off x="8356105" y="291068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lost</a:t>
            </a:r>
          </a:p>
        </p:txBody>
      </p:sp>
      <p:sp>
        <p:nvSpPr>
          <p:cNvPr id="524" name="Rectangle 239"/>
          <p:cNvSpPr/>
          <p:nvPr/>
        </p:nvSpPr>
        <p:spPr>
          <a:xfrm>
            <a:off x="5893574" y="6135217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understood</a:t>
            </a:r>
          </a:p>
        </p:txBody>
      </p:sp>
      <p:sp>
        <p:nvSpPr>
          <p:cNvPr id="525" name="Rectangle 239"/>
          <p:cNvSpPr/>
          <p:nvPr/>
        </p:nvSpPr>
        <p:spPr>
          <a:xfrm>
            <a:off x="2215014" y="3955204"/>
            <a:ext cx="927735" cy="36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526" name="Rectangle 239"/>
          <p:cNvSpPr/>
          <p:nvPr/>
        </p:nvSpPr>
        <p:spPr>
          <a:xfrm>
            <a:off x="3471685" y="396669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paid</a:t>
            </a:r>
          </a:p>
        </p:txBody>
      </p:sp>
      <p:sp>
        <p:nvSpPr>
          <p:cNvPr id="527" name="Rectangle 239"/>
          <p:cNvSpPr/>
          <p:nvPr/>
        </p:nvSpPr>
        <p:spPr>
          <a:xfrm>
            <a:off x="4697234" y="3993360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put</a:t>
            </a:r>
          </a:p>
        </p:txBody>
      </p:sp>
      <p:sp>
        <p:nvSpPr>
          <p:cNvPr id="528" name="Rectangle 239"/>
          <p:cNvSpPr/>
          <p:nvPr/>
        </p:nvSpPr>
        <p:spPr>
          <a:xfrm>
            <a:off x="5888494" y="396669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529" name="Rectangle 239"/>
          <p:cNvSpPr/>
          <p:nvPr/>
        </p:nvSpPr>
        <p:spPr>
          <a:xfrm>
            <a:off x="7126110" y="3993360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said</a:t>
            </a:r>
          </a:p>
        </p:txBody>
      </p:sp>
      <p:sp>
        <p:nvSpPr>
          <p:cNvPr id="530" name="Rectangle 239"/>
          <p:cNvSpPr/>
          <p:nvPr/>
        </p:nvSpPr>
        <p:spPr>
          <a:xfrm>
            <a:off x="8338959" y="396669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saw</a:t>
            </a:r>
          </a:p>
        </p:txBody>
      </p:sp>
      <p:sp>
        <p:nvSpPr>
          <p:cNvPr id="531" name="Rectangle 239"/>
          <p:cNvSpPr/>
          <p:nvPr/>
        </p:nvSpPr>
        <p:spPr>
          <a:xfrm>
            <a:off x="9523234" y="398256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sold</a:t>
            </a:r>
          </a:p>
        </p:txBody>
      </p:sp>
      <p:sp>
        <p:nvSpPr>
          <p:cNvPr id="532" name="Rectangle 239"/>
          <p:cNvSpPr/>
          <p:nvPr/>
        </p:nvSpPr>
        <p:spPr>
          <a:xfrm>
            <a:off x="2201679" y="5035974"/>
            <a:ext cx="927735" cy="36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sent</a:t>
            </a:r>
          </a:p>
        </p:txBody>
      </p:sp>
      <p:sp>
        <p:nvSpPr>
          <p:cNvPr id="533" name="Rectangle 239"/>
          <p:cNvSpPr/>
          <p:nvPr/>
        </p:nvSpPr>
        <p:spPr>
          <a:xfrm>
            <a:off x="3417074" y="505635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set</a:t>
            </a:r>
          </a:p>
        </p:txBody>
      </p:sp>
      <p:sp>
        <p:nvSpPr>
          <p:cNvPr id="534" name="Rectangle 239"/>
          <p:cNvSpPr/>
          <p:nvPr/>
        </p:nvSpPr>
        <p:spPr>
          <a:xfrm>
            <a:off x="4643259" y="508492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sat</a:t>
            </a:r>
          </a:p>
        </p:txBody>
      </p:sp>
      <p:sp>
        <p:nvSpPr>
          <p:cNvPr id="535" name="Rectangle 239"/>
          <p:cNvSpPr/>
          <p:nvPr/>
        </p:nvSpPr>
        <p:spPr>
          <a:xfrm>
            <a:off x="5889130" y="505635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spoke</a:t>
            </a:r>
          </a:p>
        </p:txBody>
      </p:sp>
      <p:sp>
        <p:nvSpPr>
          <p:cNvPr id="536" name="Rectangle 239"/>
          <p:cNvSpPr/>
          <p:nvPr/>
        </p:nvSpPr>
        <p:spPr>
          <a:xfrm>
            <a:off x="7100074" y="509508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spent</a:t>
            </a:r>
          </a:p>
        </p:txBody>
      </p:sp>
      <p:sp>
        <p:nvSpPr>
          <p:cNvPr id="537" name="Rectangle 239"/>
          <p:cNvSpPr/>
          <p:nvPr/>
        </p:nvSpPr>
        <p:spPr>
          <a:xfrm>
            <a:off x="8369439" y="508492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stood</a:t>
            </a:r>
          </a:p>
        </p:txBody>
      </p:sp>
      <p:sp>
        <p:nvSpPr>
          <p:cNvPr id="538" name="Rectangle 239"/>
          <p:cNvSpPr/>
          <p:nvPr/>
        </p:nvSpPr>
        <p:spPr>
          <a:xfrm>
            <a:off x="9563874" y="5056351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took</a:t>
            </a:r>
          </a:p>
        </p:txBody>
      </p:sp>
      <p:sp>
        <p:nvSpPr>
          <p:cNvPr id="539" name="Rectangle 239"/>
          <p:cNvSpPr/>
          <p:nvPr/>
        </p:nvSpPr>
        <p:spPr>
          <a:xfrm>
            <a:off x="2215014" y="6146589"/>
            <a:ext cx="927735" cy="36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taught</a:t>
            </a:r>
          </a:p>
        </p:txBody>
      </p:sp>
      <p:sp>
        <p:nvSpPr>
          <p:cNvPr id="540" name="Rectangle 239"/>
          <p:cNvSpPr/>
          <p:nvPr/>
        </p:nvSpPr>
        <p:spPr>
          <a:xfrm>
            <a:off x="3417074" y="611362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told</a:t>
            </a:r>
          </a:p>
        </p:txBody>
      </p:sp>
      <p:sp>
        <p:nvSpPr>
          <p:cNvPr id="541" name="Rectangle 239"/>
          <p:cNvSpPr/>
          <p:nvPr/>
        </p:nvSpPr>
        <p:spPr>
          <a:xfrm>
            <a:off x="4664214" y="6160616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thought</a:t>
            </a:r>
          </a:p>
        </p:txBody>
      </p:sp>
      <p:sp>
        <p:nvSpPr>
          <p:cNvPr id="542" name="Rectangle 239"/>
          <p:cNvSpPr/>
          <p:nvPr/>
        </p:nvSpPr>
        <p:spPr>
          <a:xfrm>
            <a:off x="7072770" y="711234"/>
            <a:ext cx="927735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600" b="1" dirty="0">
                <a:solidFill>
                  <a:schemeClr val="bg1"/>
                </a:solidFill>
              </a:rPr>
              <a:t>bought</a:t>
            </a:r>
          </a:p>
        </p:txBody>
      </p:sp>
      <p:sp>
        <p:nvSpPr>
          <p:cNvPr id="543" name="Rectangle 239"/>
          <p:cNvSpPr/>
          <p:nvPr/>
        </p:nvSpPr>
        <p:spPr>
          <a:xfrm>
            <a:off x="7093090" y="6113625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wore</a:t>
            </a:r>
          </a:p>
        </p:txBody>
      </p:sp>
      <p:sp>
        <p:nvSpPr>
          <p:cNvPr id="544" name="Rectangle 239"/>
          <p:cNvSpPr/>
          <p:nvPr/>
        </p:nvSpPr>
        <p:spPr>
          <a:xfrm>
            <a:off x="8315465" y="6122516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won</a:t>
            </a:r>
          </a:p>
        </p:txBody>
      </p:sp>
      <p:sp>
        <p:nvSpPr>
          <p:cNvPr id="545" name="Rectangle 239"/>
          <p:cNvSpPr/>
          <p:nvPr/>
        </p:nvSpPr>
        <p:spPr>
          <a:xfrm>
            <a:off x="9540379" y="6122516"/>
            <a:ext cx="927735" cy="37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GB" sz="1000" b="1" dirty="0">
                <a:solidFill>
                  <a:schemeClr val="bg1"/>
                </a:solidFill>
              </a:rPr>
              <a:t>wrote</a:t>
            </a:r>
          </a:p>
        </p:txBody>
      </p:sp>
      <p:grpSp>
        <p:nvGrpSpPr>
          <p:cNvPr id="546" name="Group 1"/>
          <p:cNvGrpSpPr/>
          <p:nvPr/>
        </p:nvGrpSpPr>
        <p:grpSpPr>
          <a:xfrm>
            <a:off x="2126821" y="112654"/>
            <a:ext cx="1020954" cy="1001543"/>
            <a:chOff x="5538852" y="2630379"/>
            <a:chExt cx="852032" cy="835833"/>
          </a:xfrm>
        </p:grpSpPr>
        <p:pic>
          <p:nvPicPr>
            <p:cNvPr id="547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48" name="Rectangle 78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be</a:t>
              </a:r>
            </a:p>
          </p:txBody>
        </p:sp>
      </p:grpSp>
      <p:grpSp>
        <p:nvGrpSpPr>
          <p:cNvPr id="549" name="Group 1"/>
          <p:cNvGrpSpPr/>
          <p:nvPr/>
        </p:nvGrpSpPr>
        <p:grpSpPr>
          <a:xfrm>
            <a:off x="2126754" y="1221019"/>
            <a:ext cx="1020954" cy="1001543"/>
            <a:chOff x="5538852" y="2630379"/>
            <a:chExt cx="852032" cy="835833"/>
          </a:xfrm>
        </p:grpSpPr>
        <p:pic>
          <p:nvPicPr>
            <p:cNvPr id="550" name="Picture 20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51" name="Rectangle 204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do</a:t>
              </a:r>
            </a:p>
          </p:txBody>
        </p:sp>
      </p:grpSp>
      <p:grpSp>
        <p:nvGrpSpPr>
          <p:cNvPr id="552" name="Group 1"/>
          <p:cNvGrpSpPr/>
          <p:nvPr/>
        </p:nvGrpSpPr>
        <p:grpSpPr>
          <a:xfrm>
            <a:off x="2139907" y="2285845"/>
            <a:ext cx="1020954" cy="1001543"/>
            <a:chOff x="5538852" y="2630379"/>
            <a:chExt cx="852032" cy="835833"/>
          </a:xfrm>
        </p:grpSpPr>
        <p:pic>
          <p:nvPicPr>
            <p:cNvPr id="553" name="Picture 2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54" name="Rectangle 211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give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5" name="Group 1"/>
          <p:cNvGrpSpPr/>
          <p:nvPr/>
        </p:nvGrpSpPr>
        <p:grpSpPr>
          <a:xfrm>
            <a:off x="2139907" y="3362648"/>
            <a:ext cx="1020954" cy="1001543"/>
            <a:chOff x="5538852" y="2630379"/>
            <a:chExt cx="852032" cy="835833"/>
          </a:xfrm>
        </p:grpSpPr>
        <p:pic>
          <p:nvPicPr>
            <p:cNvPr id="556" name="Picture 2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57" name="Rectangle 218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meet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8" name="Group 1"/>
          <p:cNvGrpSpPr/>
          <p:nvPr/>
        </p:nvGrpSpPr>
        <p:grpSpPr>
          <a:xfrm>
            <a:off x="2126754" y="4443723"/>
            <a:ext cx="1020954" cy="1001543"/>
            <a:chOff x="5538852" y="2630379"/>
            <a:chExt cx="852032" cy="835833"/>
          </a:xfrm>
        </p:grpSpPr>
        <p:pic>
          <p:nvPicPr>
            <p:cNvPr id="559" name="Picture 2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60" name="Rectangle 225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send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1" name="Group 1"/>
          <p:cNvGrpSpPr/>
          <p:nvPr/>
        </p:nvGrpSpPr>
        <p:grpSpPr>
          <a:xfrm>
            <a:off x="2139907" y="5522197"/>
            <a:ext cx="1020954" cy="1001543"/>
            <a:chOff x="5538852" y="2630379"/>
            <a:chExt cx="852032" cy="835833"/>
          </a:xfrm>
        </p:grpSpPr>
        <p:pic>
          <p:nvPicPr>
            <p:cNvPr id="562" name="Picture 2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63" name="Rectangle 232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teach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4" name="Group 1"/>
          <p:cNvGrpSpPr/>
          <p:nvPr/>
        </p:nvGrpSpPr>
        <p:grpSpPr>
          <a:xfrm>
            <a:off x="3361119" y="164217"/>
            <a:ext cx="1020955" cy="1001543"/>
            <a:chOff x="5538852" y="2630379"/>
            <a:chExt cx="852032" cy="835833"/>
          </a:xfrm>
        </p:grpSpPr>
        <p:pic>
          <p:nvPicPr>
            <p:cNvPr id="565" name="Picture 2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66" name="Rectangle 239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begin</a:t>
              </a:r>
            </a:p>
          </p:txBody>
        </p:sp>
      </p:grpSp>
      <p:grpSp>
        <p:nvGrpSpPr>
          <p:cNvPr id="567" name="Group 1"/>
          <p:cNvGrpSpPr/>
          <p:nvPr/>
        </p:nvGrpSpPr>
        <p:grpSpPr>
          <a:xfrm>
            <a:off x="3347965" y="1231643"/>
            <a:ext cx="1020955" cy="1001543"/>
            <a:chOff x="5538852" y="2630379"/>
            <a:chExt cx="852032" cy="835833"/>
          </a:xfrm>
        </p:grpSpPr>
        <p:pic>
          <p:nvPicPr>
            <p:cNvPr id="568" name="Picture 2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69" name="Rectangle 246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draw</a:t>
              </a:r>
            </a:p>
          </p:txBody>
        </p:sp>
      </p:grpSp>
      <p:grpSp>
        <p:nvGrpSpPr>
          <p:cNvPr id="570" name="Group 1"/>
          <p:cNvGrpSpPr/>
          <p:nvPr/>
        </p:nvGrpSpPr>
        <p:grpSpPr>
          <a:xfrm>
            <a:off x="3361119" y="2296470"/>
            <a:ext cx="1020955" cy="1001543"/>
            <a:chOff x="5538852" y="2630379"/>
            <a:chExt cx="852032" cy="835833"/>
          </a:xfrm>
        </p:grpSpPr>
        <p:pic>
          <p:nvPicPr>
            <p:cNvPr id="571" name="Picture 2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72" name="Rectangle 253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go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3" name="Group 1"/>
          <p:cNvGrpSpPr/>
          <p:nvPr/>
        </p:nvGrpSpPr>
        <p:grpSpPr>
          <a:xfrm>
            <a:off x="3361119" y="3373273"/>
            <a:ext cx="1020955" cy="1001543"/>
            <a:chOff x="5538852" y="2630379"/>
            <a:chExt cx="852032" cy="835833"/>
          </a:xfrm>
        </p:grpSpPr>
        <p:pic>
          <p:nvPicPr>
            <p:cNvPr id="574" name="Picture 2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75" name="Rectangle 260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pay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6" name="Group 1"/>
          <p:cNvGrpSpPr/>
          <p:nvPr/>
        </p:nvGrpSpPr>
        <p:grpSpPr>
          <a:xfrm>
            <a:off x="3347965" y="4454347"/>
            <a:ext cx="1020955" cy="1001543"/>
            <a:chOff x="5538852" y="2630379"/>
            <a:chExt cx="852032" cy="835833"/>
          </a:xfrm>
        </p:grpSpPr>
        <p:pic>
          <p:nvPicPr>
            <p:cNvPr id="577" name="Picture 2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78" name="Rectangle 267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set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9" name="Group 1"/>
          <p:cNvGrpSpPr/>
          <p:nvPr/>
        </p:nvGrpSpPr>
        <p:grpSpPr>
          <a:xfrm>
            <a:off x="3361119" y="5532822"/>
            <a:ext cx="1020955" cy="1001543"/>
            <a:chOff x="5538852" y="2630379"/>
            <a:chExt cx="852032" cy="835833"/>
          </a:xfrm>
        </p:grpSpPr>
        <p:pic>
          <p:nvPicPr>
            <p:cNvPr id="580" name="Picture 2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81" name="Rectangle 274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tell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2" name="Group 1"/>
          <p:cNvGrpSpPr/>
          <p:nvPr/>
        </p:nvGrpSpPr>
        <p:grpSpPr>
          <a:xfrm>
            <a:off x="4587080" y="182531"/>
            <a:ext cx="1020955" cy="1001543"/>
            <a:chOff x="5538852" y="2630379"/>
            <a:chExt cx="852032" cy="835833"/>
          </a:xfrm>
        </p:grpSpPr>
        <p:pic>
          <p:nvPicPr>
            <p:cNvPr id="583" name="Picture 2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84" name="Rectangle 281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break</a:t>
              </a:r>
            </a:p>
          </p:txBody>
        </p:sp>
      </p:grpSp>
      <p:grpSp>
        <p:nvGrpSpPr>
          <p:cNvPr id="585" name="Group 1"/>
          <p:cNvGrpSpPr/>
          <p:nvPr/>
        </p:nvGrpSpPr>
        <p:grpSpPr>
          <a:xfrm>
            <a:off x="4573927" y="1249958"/>
            <a:ext cx="1020955" cy="1001543"/>
            <a:chOff x="5538852" y="2630379"/>
            <a:chExt cx="852032" cy="835833"/>
          </a:xfrm>
        </p:grpSpPr>
        <p:pic>
          <p:nvPicPr>
            <p:cNvPr id="586" name="Picture 2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87" name="Rectangle 288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drive</a:t>
              </a:r>
            </a:p>
          </p:txBody>
        </p:sp>
      </p:grpSp>
      <p:grpSp>
        <p:nvGrpSpPr>
          <p:cNvPr id="588" name="Group 1"/>
          <p:cNvGrpSpPr/>
          <p:nvPr/>
        </p:nvGrpSpPr>
        <p:grpSpPr>
          <a:xfrm>
            <a:off x="4587080" y="2314785"/>
            <a:ext cx="1020955" cy="1001543"/>
            <a:chOff x="5538852" y="2630379"/>
            <a:chExt cx="852032" cy="835833"/>
          </a:xfrm>
        </p:grpSpPr>
        <p:pic>
          <p:nvPicPr>
            <p:cNvPr id="589" name="Picture 2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90" name="Rectangle 295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have</a:t>
              </a:r>
            </a:p>
          </p:txBody>
        </p:sp>
      </p:grpSp>
      <p:grpSp>
        <p:nvGrpSpPr>
          <p:cNvPr id="591" name="Group 1"/>
          <p:cNvGrpSpPr/>
          <p:nvPr/>
        </p:nvGrpSpPr>
        <p:grpSpPr>
          <a:xfrm>
            <a:off x="4587080" y="3391587"/>
            <a:ext cx="1020955" cy="1001543"/>
            <a:chOff x="5538852" y="2630379"/>
            <a:chExt cx="852032" cy="835833"/>
          </a:xfrm>
        </p:grpSpPr>
        <p:pic>
          <p:nvPicPr>
            <p:cNvPr id="592" name="Picture 3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93" name="Rectangle 302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put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4" name="Group 1"/>
          <p:cNvGrpSpPr/>
          <p:nvPr/>
        </p:nvGrpSpPr>
        <p:grpSpPr>
          <a:xfrm>
            <a:off x="4573927" y="4472662"/>
            <a:ext cx="1020955" cy="1001543"/>
            <a:chOff x="5538852" y="2630379"/>
            <a:chExt cx="852032" cy="835833"/>
          </a:xfrm>
        </p:grpSpPr>
        <p:pic>
          <p:nvPicPr>
            <p:cNvPr id="595" name="Picture 30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96" name="Rectangle 309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sit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7" name="Group 1"/>
          <p:cNvGrpSpPr/>
          <p:nvPr/>
        </p:nvGrpSpPr>
        <p:grpSpPr>
          <a:xfrm>
            <a:off x="4587080" y="5551137"/>
            <a:ext cx="1020955" cy="1001543"/>
            <a:chOff x="5538852" y="2630379"/>
            <a:chExt cx="852032" cy="835833"/>
          </a:xfrm>
        </p:grpSpPr>
        <p:pic>
          <p:nvPicPr>
            <p:cNvPr id="598" name="Picture 3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599" name="Rectangle 316"/>
            <p:cNvSpPr/>
            <p:nvPr/>
          </p:nvSpPr>
          <p:spPr>
            <a:xfrm>
              <a:off x="5538852" y="2851150"/>
              <a:ext cx="841055" cy="413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b="1" dirty="0">
                  <a:solidFill>
                    <a:schemeClr val="tx1"/>
                  </a:solidFill>
                </a:rPr>
                <a:t>think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0" name="Group 1"/>
          <p:cNvGrpSpPr/>
          <p:nvPr/>
        </p:nvGrpSpPr>
        <p:grpSpPr>
          <a:xfrm>
            <a:off x="5813274" y="149218"/>
            <a:ext cx="1020955" cy="1001543"/>
            <a:chOff x="5538852" y="2630379"/>
            <a:chExt cx="852032" cy="835833"/>
          </a:xfrm>
        </p:grpSpPr>
        <p:pic>
          <p:nvPicPr>
            <p:cNvPr id="601" name="Picture 3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02" name="Rectangle 323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bring</a:t>
              </a:r>
            </a:p>
          </p:txBody>
        </p:sp>
      </p:grpSp>
      <p:grpSp>
        <p:nvGrpSpPr>
          <p:cNvPr id="603" name="Group 1"/>
          <p:cNvGrpSpPr/>
          <p:nvPr/>
        </p:nvGrpSpPr>
        <p:grpSpPr>
          <a:xfrm>
            <a:off x="5798681" y="1202710"/>
            <a:ext cx="1020955" cy="1001543"/>
            <a:chOff x="5538852" y="2630379"/>
            <a:chExt cx="852032" cy="835833"/>
          </a:xfrm>
        </p:grpSpPr>
        <p:pic>
          <p:nvPicPr>
            <p:cNvPr id="604" name="Picture 3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05" name="Rectangle 330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eat</a:t>
              </a:r>
            </a:p>
          </p:txBody>
        </p:sp>
      </p:grpSp>
      <p:grpSp>
        <p:nvGrpSpPr>
          <p:cNvPr id="606" name="Group 1"/>
          <p:cNvGrpSpPr/>
          <p:nvPr/>
        </p:nvGrpSpPr>
        <p:grpSpPr>
          <a:xfrm>
            <a:off x="5825169" y="2267535"/>
            <a:ext cx="1020955" cy="1001543"/>
            <a:chOff x="5538852" y="2630379"/>
            <a:chExt cx="852032" cy="835833"/>
          </a:xfrm>
        </p:grpSpPr>
        <p:pic>
          <p:nvPicPr>
            <p:cNvPr id="607" name="Picture 3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08" name="Rectangle 337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leave</a:t>
              </a:r>
            </a:p>
          </p:txBody>
        </p:sp>
      </p:grpSp>
      <p:grpSp>
        <p:nvGrpSpPr>
          <p:cNvPr id="609" name="Group 1"/>
          <p:cNvGrpSpPr/>
          <p:nvPr/>
        </p:nvGrpSpPr>
        <p:grpSpPr>
          <a:xfrm>
            <a:off x="5811833" y="3344338"/>
            <a:ext cx="1020955" cy="1001543"/>
            <a:chOff x="5538852" y="2630379"/>
            <a:chExt cx="852032" cy="835833"/>
          </a:xfrm>
        </p:grpSpPr>
        <p:pic>
          <p:nvPicPr>
            <p:cNvPr id="610" name="Picture 3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11" name="Rectangle 344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run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2" name="Group 1"/>
          <p:cNvGrpSpPr/>
          <p:nvPr/>
        </p:nvGrpSpPr>
        <p:grpSpPr>
          <a:xfrm>
            <a:off x="5798681" y="4425414"/>
            <a:ext cx="1020955" cy="1001543"/>
            <a:chOff x="5538852" y="2630379"/>
            <a:chExt cx="852032" cy="835833"/>
          </a:xfrm>
        </p:grpSpPr>
        <p:pic>
          <p:nvPicPr>
            <p:cNvPr id="613" name="Picture 3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14" name="Rectangle 351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speak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" name="Group 1"/>
          <p:cNvGrpSpPr/>
          <p:nvPr/>
        </p:nvGrpSpPr>
        <p:grpSpPr>
          <a:xfrm>
            <a:off x="5811833" y="5503887"/>
            <a:ext cx="1020955" cy="1001543"/>
            <a:chOff x="5538852" y="2630379"/>
            <a:chExt cx="852032" cy="835833"/>
          </a:xfrm>
        </p:grpSpPr>
        <p:pic>
          <p:nvPicPr>
            <p:cNvPr id="616" name="Picture 3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17" name="Rectangle 358"/>
            <p:cNvSpPr/>
            <p:nvPr/>
          </p:nvSpPr>
          <p:spPr>
            <a:xfrm>
              <a:off x="5538852" y="2896097"/>
              <a:ext cx="841055" cy="3232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1050" b="1" dirty="0">
                  <a:solidFill>
                    <a:schemeClr val="tx1"/>
                  </a:solidFill>
                </a:rPr>
                <a:t>understand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8" name="Group 1"/>
          <p:cNvGrpSpPr/>
          <p:nvPr/>
        </p:nvGrpSpPr>
        <p:grpSpPr>
          <a:xfrm>
            <a:off x="7034485" y="159838"/>
            <a:ext cx="1020955" cy="1001543"/>
            <a:chOff x="5538852" y="2630379"/>
            <a:chExt cx="852032" cy="835833"/>
          </a:xfrm>
        </p:grpSpPr>
        <p:pic>
          <p:nvPicPr>
            <p:cNvPr id="619" name="Picture 3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20" name="Rectangle 365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buy</a:t>
              </a:r>
            </a:p>
          </p:txBody>
        </p:sp>
      </p:grpSp>
      <p:grpSp>
        <p:nvGrpSpPr>
          <p:cNvPr id="621" name="Group 1"/>
          <p:cNvGrpSpPr/>
          <p:nvPr/>
        </p:nvGrpSpPr>
        <p:grpSpPr>
          <a:xfrm>
            <a:off x="7019891" y="1213329"/>
            <a:ext cx="1020955" cy="1001543"/>
            <a:chOff x="5538852" y="2630379"/>
            <a:chExt cx="852032" cy="835833"/>
          </a:xfrm>
        </p:grpSpPr>
        <p:pic>
          <p:nvPicPr>
            <p:cNvPr id="622" name="Picture 3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23" name="Rectangle 372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feel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4" name="Group 1"/>
          <p:cNvGrpSpPr/>
          <p:nvPr/>
        </p:nvGrpSpPr>
        <p:grpSpPr>
          <a:xfrm>
            <a:off x="7033044" y="2278154"/>
            <a:ext cx="1020955" cy="1001543"/>
            <a:chOff x="5538852" y="2630379"/>
            <a:chExt cx="852032" cy="835833"/>
          </a:xfrm>
        </p:grpSpPr>
        <p:pic>
          <p:nvPicPr>
            <p:cNvPr id="625" name="Picture 3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26" name="Rectangle 379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let </a:t>
              </a:r>
            </a:p>
          </p:txBody>
        </p:sp>
      </p:grpSp>
      <p:grpSp>
        <p:nvGrpSpPr>
          <p:cNvPr id="627" name="Group 1"/>
          <p:cNvGrpSpPr/>
          <p:nvPr/>
        </p:nvGrpSpPr>
        <p:grpSpPr>
          <a:xfrm>
            <a:off x="7033044" y="3354958"/>
            <a:ext cx="1020955" cy="1001543"/>
            <a:chOff x="5538852" y="2630379"/>
            <a:chExt cx="852032" cy="835833"/>
          </a:xfrm>
        </p:grpSpPr>
        <p:pic>
          <p:nvPicPr>
            <p:cNvPr id="628" name="Picture 3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29" name="Rectangle 386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say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0" name="Group 1"/>
          <p:cNvGrpSpPr/>
          <p:nvPr/>
        </p:nvGrpSpPr>
        <p:grpSpPr>
          <a:xfrm>
            <a:off x="7019891" y="4436033"/>
            <a:ext cx="1020955" cy="1001543"/>
            <a:chOff x="5538852" y="2630379"/>
            <a:chExt cx="852032" cy="835833"/>
          </a:xfrm>
        </p:grpSpPr>
        <p:pic>
          <p:nvPicPr>
            <p:cNvPr id="631" name="Picture 3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32" name="Rectangle 393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spend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3" name="Group 1"/>
          <p:cNvGrpSpPr/>
          <p:nvPr/>
        </p:nvGrpSpPr>
        <p:grpSpPr>
          <a:xfrm>
            <a:off x="7033044" y="5514506"/>
            <a:ext cx="1020955" cy="1001543"/>
            <a:chOff x="5538852" y="2630379"/>
            <a:chExt cx="852032" cy="835833"/>
          </a:xfrm>
        </p:grpSpPr>
        <p:pic>
          <p:nvPicPr>
            <p:cNvPr id="634" name="Picture 3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35" name="Rectangle 400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wear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6" name="Group 1"/>
          <p:cNvGrpSpPr/>
          <p:nvPr/>
        </p:nvGrpSpPr>
        <p:grpSpPr>
          <a:xfrm>
            <a:off x="8273646" y="161210"/>
            <a:ext cx="1020955" cy="1001543"/>
            <a:chOff x="5538852" y="2630379"/>
            <a:chExt cx="852032" cy="835833"/>
          </a:xfrm>
        </p:grpSpPr>
        <p:pic>
          <p:nvPicPr>
            <p:cNvPr id="637" name="Picture 40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38" name="Rectangle 407"/>
            <p:cNvSpPr/>
            <p:nvPr/>
          </p:nvSpPr>
          <p:spPr>
            <a:xfrm>
              <a:off x="5538852" y="2863991"/>
              <a:ext cx="841055" cy="387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1600" b="1" dirty="0">
                  <a:solidFill>
                    <a:schemeClr val="tx1"/>
                  </a:solidFill>
                </a:rPr>
                <a:t>choose</a:t>
              </a:r>
            </a:p>
          </p:txBody>
        </p:sp>
      </p:grpSp>
      <p:grpSp>
        <p:nvGrpSpPr>
          <p:cNvPr id="639" name="Group 1"/>
          <p:cNvGrpSpPr/>
          <p:nvPr/>
        </p:nvGrpSpPr>
        <p:grpSpPr>
          <a:xfrm>
            <a:off x="8245852" y="1231643"/>
            <a:ext cx="1020955" cy="1001543"/>
            <a:chOff x="5538852" y="2630379"/>
            <a:chExt cx="852032" cy="835833"/>
          </a:xfrm>
        </p:grpSpPr>
        <p:pic>
          <p:nvPicPr>
            <p:cNvPr id="640" name="Picture 4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41" name="Rectangle 414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find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2" name="Group 1"/>
          <p:cNvGrpSpPr/>
          <p:nvPr/>
        </p:nvGrpSpPr>
        <p:grpSpPr>
          <a:xfrm>
            <a:off x="8259005" y="2296470"/>
            <a:ext cx="1020955" cy="1001543"/>
            <a:chOff x="5538852" y="2630379"/>
            <a:chExt cx="852032" cy="835833"/>
          </a:xfrm>
        </p:grpSpPr>
        <p:pic>
          <p:nvPicPr>
            <p:cNvPr id="643" name="Picture 4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44" name="Rectangle 421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lose</a:t>
              </a:r>
            </a:p>
          </p:txBody>
        </p:sp>
      </p:grpSp>
      <p:grpSp>
        <p:nvGrpSpPr>
          <p:cNvPr id="645" name="Group 1"/>
          <p:cNvGrpSpPr/>
          <p:nvPr/>
        </p:nvGrpSpPr>
        <p:grpSpPr>
          <a:xfrm>
            <a:off x="8259005" y="3373273"/>
            <a:ext cx="1020955" cy="1001543"/>
            <a:chOff x="5538852" y="2630379"/>
            <a:chExt cx="852032" cy="835833"/>
          </a:xfrm>
        </p:grpSpPr>
        <p:pic>
          <p:nvPicPr>
            <p:cNvPr id="646" name="Picture 4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47" name="Rectangle 428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see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8" name="Group 1"/>
          <p:cNvGrpSpPr/>
          <p:nvPr/>
        </p:nvGrpSpPr>
        <p:grpSpPr>
          <a:xfrm>
            <a:off x="8245852" y="4454347"/>
            <a:ext cx="1020955" cy="1001543"/>
            <a:chOff x="5538852" y="2630379"/>
            <a:chExt cx="852032" cy="835833"/>
          </a:xfrm>
        </p:grpSpPr>
        <p:pic>
          <p:nvPicPr>
            <p:cNvPr id="649" name="Picture 4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50" name="Rectangle 435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stand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1" name="Group 1"/>
          <p:cNvGrpSpPr/>
          <p:nvPr/>
        </p:nvGrpSpPr>
        <p:grpSpPr>
          <a:xfrm>
            <a:off x="8259005" y="5532822"/>
            <a:ext cx="1020955" cy="1001543"/>
            <a:chOff x="5538852" y="2630379"/>
            <a:chExt cx="852032" cy="835833"/>
          </a:xfrm>
        </p:grpSpPr>
        <p:pic>
          <p:nvPicPr>
            <p:cNvPr id="652" name="Picture 4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53" name="Rectangle 442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win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4" name="Group 1"/>
          <p:cNvGrpSpPr/>
          <p:nvPr/>
        </p:nvGrpSpPr>
        <p:grpSpPr>
          <a:xfrm>
            <a:off x="9466848" y="147763"/>
            <a:ext cx="1020955" cy="1001543"/>
            <a:chOff x="5538852" y="2630379"/>
            <a:chExt cx="852032" cy="835833"/>
          </a:xfrm>
        </p:grpSpPr>
        <p:pic>
          <p:nvPicPr>
            <p:cNvPr id="655" name="Picture 4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56" name="Rectangle 491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cost</a:t>
              </a:r>
            </a:p>
          </p:txBody>
        </p:sp>
      </p:grpSp>
      <p:grpSp>
        <p:nvGrpSpPr>
          <p:cNvPr id="657" name="Group 1"/>
          <p:cNvGrpSpPr/>
          <p:nvPr/>
        </p:nvGrpSpPr>
        <p:grpSpPr>
          <a:xfrm>
            <a:off x="9453695" y="1215190"/>
            <a:ext cx="1020955" cy="1001543"/>
            <a:chOff x="5538852" y="2630379"/>
            <a:chExt cx="852032" cy="835833"/>
          </a:xfrm>
        </p:grpSpPr>
        <p:pic>
          <p:nvPicPr>
            <p:cNvPr id="658" name="Picture 4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59" name="Rectangle 498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get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0" name="Group 1"/>
          <p:cNvGrpSpPr/>
          <p:nvPr/>
        </p:nvGrpSpPr>
        <p:grpSpPr>
          <a:xfrm>
            <a:off x="9466848" y="2280017"/>
            <a:ext cx="1020955" cy="1001543"/>
            <a:chOff x="5538852" y="2630379"/>
            <a:chExt cx="852032" cy="835833"/>
          </a:xfrm>
        </p:grpSpPr>
        <p:pic>
          <p:nvPicPr>
            <p:cNvPr id="661" name="Picture 50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62" name="Rectangle 505"/>
            <p:cNvSpPr/>
            <p:nvPr/>
          </p:nvSpPr>
          <p:spPr>
            <a:xfrm>
              <a:off x="5538852" y="2838305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make</a:t>
              </a:r>
            </a:p>
          </p:txBody>
        </p:sp>
      </p:grpSp>
      <p:grpSp>
        <p:nvGrpSpPr>
          <p:cNvPr id="663" name="Group 1"/>
          <p:cNvGrpSpPr/>
          <p:nvPr/>
        </p:nvGrpSpPr>
        <p:grpSpPr>
          <a:xfrm>
            <a:off x="9466848" y="3356819"/>
            <a:ext cx="1020955" cy="1001543"/>
            <a:chOff x="5538852" y="2630379"/>
            <a:chExt cx="852032" cy="835833"/>
          </a:xfrm>
        </p:grpSpPr>
        <p:pic>
          <p:nvPicPr>
            <p:cNvPr id="664" name="Picture 5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65" name="Rectangle 512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sell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6" name="Group 1"/>
          <p:cNvGrpSpPr/>
          <p:nvPr/>
        </p:nvGrpSpPr>
        <p:grpSpPr>
          <a:xfrm>
            <a:off x="9453695" y="4437894"/>
            <a:ext cx="1020955" cy="1001543"/>
            <a:chOff x="5538852" y="2630379"/>
            <a:chExt cx="852032" cy="835833"/>
          </a:xfrm>
        </p:grpSpPr>
        <p:pic>
          <p:nvPicPr>
            <p:cNvPr id="667" name="Picture 5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68" name="Rectangle 519"/>
            <p:cNvSpPr/>
            <p:nvPr/>
          </p:nvSpPr>
          <p:spPr>
            <a:xfrm>
              <a:off x="5538852" y="2838307"/>
              <a:ext cx="841055" cy="438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sz="2000" b="1" dirty="0">
                  <a:solidFill>
                    <a:schemeClr val="tx1"/>
                  </a:solidFill>
                </a:rPr>
                <a:t>take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9" name="Group 1"/>
          <p:cNvGrpSpPr/>
          <p:nvPr/>
        </p:nvGrpSpPr>
        <p:grpSpPr>
          <a:xfrm>
            <a:off x="9466848" y="5516369"/>
            <a:ext cx="1020955" cy="1001543"/>
            <a:chOff x="5538852" y="2630379"/>
            <a:chExt cx="852032" cy="835833"/>
          </a:xfrm>
        </p:grpSpPr>
        <p:pic>
          <p:nvPicPr>
            <p:cNvPr id="670" name="Picture 5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55052" y="2630379"/>
              <a:ext cx="835832" cy="835833"/>
            </a:xfrm>
            <a:prstGeom prst="rect">
              <a:avLst/>
            </a:prstGeom>
          </p:spPr>
        </p:pic>
        <p:sp>
          <p:nvSpPr>
            <p:cNvPr id="671" name="Rectangle 526"/>
            <p:cNvSpPr/>
            <p:nvPr/>
          </p:nvSpPr>
          <p:spPr>
            <a:xfrm>
              <a:off x="5538852" y="2851150"/>
              <a:ext cx="841055" cy="413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GB" b="1" dirty="0">
                  <a:solidFill>
                    <a:schemeClr val="tx1"/>
                  </a:solidFill>
                </a:rPr>
                <a:t>write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 descr="英会話のイラスト（男性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" y="5246197"/>
            <a:ext cx="1733759" cy="16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アルファベットのキャラクター「APPLE の A」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0" y="4370492"/>
            <a:ext cx="497568" cy="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アルファベットのキャラクター「BANANA の B」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6" y="3934524"/>
            <a:ext cx="798454" cy="7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アルファベットのキャラクター「CAT の C」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35" y="3324417"/>
            <a:ext cx="596014" cy="5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アルファベットのキャラクター「DOG の D」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0" y="2699691"/>
            <a:ext cx="736233" cy="7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アルファベットのキャラクター「EGG の E」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1" y="2363351"/>
            <a:ext cx="743311" cy="7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アルファベットのキャラクター「FLOWER の F」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6" y="1639333"/>
            <a:ext cx="917311" cy="9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アルファベットのキャラクター「GRAPE の G」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4" y="1405938"/>
            <a:ext cx="630296" cy="6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アルファベットのキャラクター「HAIR の H」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" y="834941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アルファベットのキャラクター「ICECREAM の I」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6" y="538776"/>
            <a:ext cx="575945" cy="5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アルファベットのキャラクター「JELLY（ゼリー）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4" y="22082"/>
            <a:ext cx="824918" cy="8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アルファベットのキャラクター「KING の K」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48" y="109943"/>
            <a:ext cx="795525" cy="7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アルファベットのキャラクター「LOVE の L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0" y="913024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アルファベットのキャラクター「MOON の M」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297" y="1231638"/>
            <a:ext cx="564835" cy="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アルファベットのキャラクター「NECKTIE の N」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725" y="1843056"/>
            <a:ext cx="819322" cy="8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アルファベットのキャラクター「OCTOPUS の O」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231" y="2646044"/>
            <a:ext cx="645676" cy="6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アルファベットのキャラクター「PINEAPPLE の P」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58" y="2995922"/>
            <a:ext cx="819996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アルファベットのキャラクター「QUESTION の Q」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637" y="3434816"/>
            <a:ext cx="608754" cy="60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アルファベットのキャラクター「RICE の R」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62" y="3821083"/>
            <a:ext cx="726047" cy="7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アルファベットのキャラクター「STRAWBERRY の S」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629" y="4391074"/>
            <a:ext cx="819996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アルファベットのキャラクター「TOMATO の T」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840" y="5125807"/>
            <a:ext cx="756160" cy="7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アルファベットのキャラクター「UMBRELLA の U」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866" y="5465255"/>
            <a:ext cx="564835" cy="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アルファベットのキャラクター「VIOLIN の V」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663" y="5936617"/>
            <a:ext cx="819996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2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3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84</Words>
  <Application>Microsoft Office PowerPoint</Application>
  <PresentationFormat>ワイド画面</PresentationFormat>
  <Paragraphs>84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Lucy</dc:creator>
  <cp:lastModifiedBy>Lucy</cp:lastModifiedBy>
  <cp:revision>4</cp:revision>
  <dcterms:created xsi:type="dcterms:W3CDTF">2023-01-18T02:53:48Z</dcterms:created>
  <dcterms:modified xsi:type="dcterms:W3CDTF">2023-02-07T23:48:21Z</dcterms:modified>
</cp:coreProperties>
</file>