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2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0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1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1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6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5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948F-D3CA-466C-96D3-45A1C5D4EC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1B07F-40D9-4813-B87E-40104EBBA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0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4310" y="463625"/>
            <a:ext cx="5722610" cy="5591830"/>
            <a:chOff x="-33281" y="1066797"/>
            <a:chExt cx="5722610" cy="5591830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C48CECAE-85CC-407C-B29B-4845F11FAEC8}"/>
                </a:ext>
              </a:extLst>
            </p:cNvPr>
            <p:cNvGrpSpPr/>
            <p:nvPr/>
          </p:nvGrpSpPr>
          <p:grpSpPr>
            <a:xfrm>
              <a:off x="-33281" y="1107251"/>
              <a:ext cx="5722610" cy="5551376"/>
              <a:chOff x="1009053" y="619489"/>
              <a:chExt cx="5722610" cy="5551376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xmlns="" id="{74F0E654-2259-4E2E-8FDE-BE1621CD5214}"/>
                  </a:ext>
                </a:extLst>
              </p:cNvPr>
              <p:cNvGrpSpPr>
                <a:grpSpLocks/>
              </p:cNvGrpSpPr>
              <p:nvPr/>
            </p:nvGrpSpPr>
            <p:grpSpPr>
              <a:xfrm flipH="1" flipV="1">
                <a:off x="1179481" y="619489"/>
                <a:ext cx="5552182" cy="5551376"/>
                <a:chOff x="1756530" y="1102936"/>
                <a:chExt cx="4082400" cy="4081807"/>
              </a:xfrm>
            </p:grpSpPr>
            <p:sp>
              <p:nvSpPr>
                <p:cNvPr id="60" name="Partial Circle 119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9227EB37-737F-45C2-AF46-175E2E9919B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6919131"/>
                    <a:gd name="adj2" fmla="val 43004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Partial Circle 120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110D4504-7A4C-4368-971C-9D700654BC2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2141"/>
                    <a:gd name="adj2" fmla="val 207775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Partial Circle 120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77DD5CCE-F891-472C-B3AD-BD0AB26FF59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051171"/>
                    <a:gd name="adj2" fmla="val 7671469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Partial Circle 120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F6EA1510-55A1-4F94-B7AC-8AB1B0E1D17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7469945"/>
                    <a:gd name="adj2" fmla="val 9567932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Partial Circle 120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9F6CB7B9-32B5-4385-9CF9-7A23B54414B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9563102"/>
                    <a:gd name="adj2" fmla="val 12365385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Partial Circle 120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xmlns="" id="{9E34062E-23CC-46DA-81A3-853B072EA9C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2339406"/>
                    <a:gd name="adj2" fmla="val 161161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4" name="TextBox 53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3BCBF32A-C2E0-41C8-9211-3CB1AFA973E4}"/>
                  </a:ext>
                </a:extLst>
              </p:cNvPr>
              <p:cNvSpPr txBox="1"/>
              <p:nvPr/>
            </p:nvSpPr>
            <p:spPr>
              <a:xfrm rot="16200000">
                <a:off x="2502874" y="1559687"/>
                <a:ext cx="22992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pPr algn="r"/>
                <a:r>
                  <a:rPr lang="en-US" sz="3200" dirty="0" smtClean="0">
                    <a:latin typeface="Century Gothic" panose="020B0502020202020204" pitchFamily="34" charset="0"/>
                  </a:rPr>
                  <a:t>+1 point</a:t>
                </a:r>
                <a:endParaRPr lang="en-US" sz="3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TextBox 54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7A0816E4-69F4-48A8-A307-77CA4334CFC6}"/>
                  </a:ext>
                </a:extLst>
              </p:cNvPr>
              <p:cNvSpPr txBox="1"/>
              <p:nvPr/>
            </p:nvSpPr>
            <p:spPr>
              <a:xfrm rot="19956350">
                <a:off x="3953443" y="2250104"/>
                <a:ext cx="27241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r>
                  <a:rPr lang="en-US" sz="2000" dirty="0" smtClean="0">
                    <a:latin typeface="Century Gothic" panose="020B0502020202020204" pitchFamily="34" charset="0"/>
                  </a:rPr>
                  <a:t>HALF POINTS (/2)</a:t>
                </a:r>
                <a:endParaRPr lang="en-US" sz="2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TextBox 55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115C8BD6-7467-4AC5-A564-EF6696553256}"/>
                  </a:ext>
                </a:extLst>
              </p:cNvPr>
              <p:cNvSpPr txBox="1"/>
              <p:nvPr/>
            </p:nvSpPr>
            <p:spPr>
              <a:xfrm>
                <a:off x="4272922" y="3207080"/>
                <a:ext cx="23881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pPr algn="r"/>
                <a:r>
                  <a:rPr lang="en-US" sz="3200" dirty="0" smtClean="0">
                    <a:latin typeface="Century Gothic" panose="020B0502020202020204" pitchFamily="34" charset="0"/>
                  </a:rPr>
                  <a:t>+3 POINTS</a:t>
                </a:r>
                <a:endParaRPr lang="en-US" sz="3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B49EC78E-6856-476F-B54B-56ED1039AE3A}"/>
                  </a:ext>
                </a:extLst>
              </p:cNvPr>
              <p:cNvSpPr txBox="1"/>
              <p:nvPr/>
            </p:nvSpPr>
            <p:spPr>
              <a:xfrm rot="3570990">
                <a:off x="3527775" y="4386251"/>
                <a:ext cx="23583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pPr algn="r"/>
                <a:r>
                  <a:rPr lang="en-US" sz="3200" dirty="0" smtClean="0">
                    <a:latin typeface="Century Gothic" panose="020B0502020202020204" pitchFamily="34" charset="0"/>
                  </a:rPr>
                  <a:t>-2 POINTS</a:t>
                </a:r>
                <a:endParaRPr lang="en-US" sz="3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TextBox 57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98EB31C5-4630-42EC-A2DA-88AF97DA57A0}"/>
                  </a:ext>
                </a:extLst>
              </p:cNvPr>
              <p:cNvSpPr txBox="1"/>
              <p:nvPr/>
            </p:nvSpPr>
            <p:spPr>
              <a:xfrm rot="8942861">
                <a:off x="1471751" y="3881970"/>
                <a:ext cx="23622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pPr algn="r"/>
                <a:r>
                  <a:rPr lang="en-US" sz="3200" dirty="0" smtClean="0">
                    <a:latin typeface="Century Gothic" panose="020B0502020202020204" pitchFamily="34" charset="0"/>
                  </a:rPr>
                  <a:t>+2 POINTS</a:t>
                </a:r>
                <a:endParaRPr lang="en-US" sz="32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9" name="TextBox 58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7778CAAA-D08E-40B0-91F3-573DE3C8A2F9}"/>
                  </a:ext>
                </a:extLst>
              </p:cNvPr>
              <p:cNvSpPr txBox="1"/>
              <p:nvPr/>
            </p:nvSpPr>
            <p:spPr>
              <a:xfrm rot="12654167">
                <a:off x="1009053" y="2355996"/>
                <a:ext cx="24017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3600" b="1">
                    <a:ln>
                      <a:solidFill>
                        <a:srgbClr val="BF9000"/>
                      </a:solidFill>
                    </a:ln>
                    <a:solidFill>
                      <a:srgbClr val="FFFFD1"/>
                    </a:solidFill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1pPr>
              </a:lstStyle>
              <a:p>
                <a:r>
                  <a:rPr lang="en-US" sz="2400" dirty="0" smtClean="0">
                    <a:latin typeface="Century Gothic" panose="020B0502020202020204" pitchFamily="34" charset="0"/>
                  </a:rPr>
                  <a:t>DOUBLE POINTS (x2)</a:t>
                </a:r>
                <a:endParaRPr lang="en-US" sz="24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6" name="Partial Circle 1199">
              <a:hlinkClick r:id="" action="ppaction://noaction"/>
              <a:extLst>
                <a:ext uri="{FF2B5EF4-FFF2-40B4-BE49-F238E27FC236}">
                  <a16:creationId xmlns:a16="http://schemas.microsoft.com/office/drawing/2014/main" xmlns="" id="{9227EB37-737F-45C2-AF46-175E2E9919B9}"/>
                </a:ext>
              </a:extLst>
            </p:cNvPr>
            <p:cNvSpPr>
              <a:spLocks/>
            </p:cNvSpPr>
            <p:nvPr/>
          </p:nvSpPr>
          <p:spPr>
            <a:xfrm flipH="1" flipV="1">
              <a:off x="126481" y="1107251"/>
              <a:ext cx="5552182" cy="5551376"/>
            </a:xfrm>
            <a:prstGeom prst="pie">
              <a:avLst>
                <a:gd name="adj1" fmla="val 16471218"/>
                <a:gd name="adj2" fmla="val 1690822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Partial Circle 1199">
              <a:hlinkClick r:id="" action="ppaction://noaction"/>
              <a:extLst>
                <a:ext uri="{FF2B5EF4-FFF2-40B4-BE49-F238E27FC236}">
                  <a16:creationId xmlns:a16="http://schemas.microsoft.com/office/drawing/2014/main" xmlns="" id="{9227EB37-737F-45C2-AF46-175E2E9919B9}"/>
                </a:ext>
              </a:extLst>
            </p:cNvPr>
            <p:cNvSpPr>
              <a:spLocks/>
            </p:cNvSpPr>
            <p:nvPr/>
          </p:nvSpPr>
          <p:spPr>
            <a:xfrm flipH="1" flipV="1">
              <a:off x="126481" y="1066797"/>
              <a:ext cx="5552182" cy="5591829"/>
            </a:xfrm>
            <a:prstGeom prst="pie">
              <a:avLst>
                <a:gd name="adj1" fmla="val 16100305"/>
                <a:gd name="adj2" fmla="val 16493478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2050" name="Picture 2" descr="シンプルな頭蓋骨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828714">
              <a:off x="2346400" y="6329630"/>
              <a:ext cx="330535" cy="2756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シンプルな頭蓋骨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93355">
              <a:off x="2434677" y="6069776"/>
              <a:ext cx="257494" cy="21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シンプルな頭蓋骨のイラスト | かわいいフリー素材集 いらすとや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590799">
              <a:off x="2473246" y="5804126"/>
              <a:ext cx="257494" cy="21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海賊の検索結果 | かわいいフリー素材集 いらすとや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32937" y="6287733"/>
              <a:ext cx="400520" cy="262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FD663830-5B26-4C02-83C0-50D0364973AD}"/>
              </a:ext>
            </a:extLst>
          </p:cNvPr>
          <p:cNvGrpSpPr>
            <a:grpSpLocks/>
          </p:cNvGrpSpPr>
          <p:nvPr/>
        </p:nvGrpSpPr>
        <p:grpSpPr>
          <a:xfrm>
            <a:off x="5810254" y="2921429"/>
            <a:ext cx="1186654" cy="746295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0" name="Freeform: Shape 1174">
              <a:extLst>
                <a:ext uri="{FF2B5EF4-FFF2-40B4-BE49-F238E27FC236}">
                  <a16:creationId xmlns:a16="http://schemas.microsoft.com/office/drawing/2014/main" xmlns="" id="{229BD2A3-3172-49F0-B27D-7594EF0D22B0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xmlns="" id="{B7F659F5-9900-406B-B47E-0902E7A65F99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xmlns="" id="{4067F261-C9A2-4A64-9D62-ADB2749A3B80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xmlns="" id="{5A506957-7E6F-4999-A78A-60B353F1D3B7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4E1DD6CB-C099-4817-85C1-D242D6613849}"/>
              </a:ext>
            </a:extLst>
          </p:cNvPr>
          <p:cNvGrpSpPr>
            <a:grpSpLocks/>
          </p:cNvGrpSpPr>
          <p:nvPr/>
        </p:nvGrpSpPr>
        <p:grpSpPr>
          <a:xfrm>
            <a:off x="2871063" y="2996592"/>
            <a:ext cx="598199" cy="598199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12C6C530-C82C-4923-83EA-BAAE4F652543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92E8C272-BE84-4CDB-AC1E-9B67700BAF7D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Star: 5 Points 73">
              <a:extLst>
                <a:ext uri="{FF2B5EF4-FFF2-40B4-BE49-F238E27FC236}">
                  <a16:creationId xmlns:a16="http://schemas.microsoft.com/office/drawing/2014/main" xmlns="" id="{680217D9-129F-4BC6-ACE3-FB21E9ABDAC6}"/>
                </a:ext>
              </a:extLst>
            </p:cNvPr>
            <p:cNvSpPr>
              <a:spLocks/>
            </p:cNvSpPr>
            <p:nvPr/>
          </p:nvSpPr>
          <p:spPr>
            <a:xfrm>
              <a:off x="3242822" y="3582992"/>
              <a:ext cx="414780" cy="352699"/>
            </a:xfrm>
            <a:prstGeom prst="star5">
              <a:avLst>
                <a:gd name="adj" fmla="val 27560"/>
                <a:gd name="hf" fmla="val 105146"/>
                <a:gd name="vf" fmla="val 110557"/>
              </a:avLst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054" name="Picture 6" descr="四つ葉のクローバーを発見した人のイラスト（女性） | かわいいフリー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06" y="3840656"/>
            <a:ext cx="2751892" cy="29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5395" y="119358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Lucky Wheel</a:t>
            </a:r>
            <a:endParaRPr lang="en-US" sz="4400" b="1" dirty="0">
              <a:latin typeface="Comic Sans MS" pitchFamily="66" charset="0"/>
            </a:endParaRPr>
          </a:p>
        </p:txBody>
      </p:sp>
      <p:pic>
        <p:nvPicPr>
          <p:cNvPr id="1026" name="Picture 2" descr="チアホーンで応援する人のイラスト | かわいいフリー素材集 いらすとや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25" y="765683"/>
            <a:ext cx="2633038" cy="263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67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ethanspannalt@gmail.com</dc:creator>
  <cp:lastModifiedBy>ethanspannalt@gmail.com</cp:lastModifiedBy>
  <cp:revision>1</cp:revision>
  <dcterms:created xsi:type="dcterms:W3CDTF">2023-04-06T22:57:03Z</dcterms:created>
  <dcterms:modified xsi:type="dcterms:W3CDTF">2023-04-06T23:06:46Z</dcterms:modified>
</cp:coreProperties>
</file>