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08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1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2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0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0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6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21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6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1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1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5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948F-D3CA-466C-96D3-45A1C5D4ECE3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1B07F-40D9-4813-B87E-40104EBB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0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34310" y="463625"/>
            <a:ext cx="5722610" cy="5591830"/>
            <a:chOff x="-33281" y="1066797"/>
            <a:chExt cx="5722610" cy="5591830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xmlns="" id="{C48CECAE-85CC-407C-B29B-4845F11FAEC8}"/>
                </a:ext>
              </a:extLst>
            </p:cNvPr>
            <p:cNvGrpSpPr/>
            <p:nvPr/>
          </p:nvGrpSpPr>
          <p:grpSpPr>
            <a:xfrm>
              <a:off x="-33281" y="1107251"/>
              <a:ext cx="5722610" cy="5551376"/>
              <a:chOff x="1009053" y="619489"/>
              <a:chExt cx="5722610" cy="5551376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xmlns="" id="{74F0E654-2259-4E2E-8FDE-BE1621CD5214}"/>
                  </a:ext>
                </a:extLst>
              </p:cNvPr>
              <p:cNvGrpSpPr>
                <a:grpSpLocks/>
              </p:cNvGrpSpPr>
              <p:nvPr/>
            </p:nvGrpSpPr>
            <p:grpSpPr>
              <a:xfrm flipH="1" flipV="1">
                <a:off x="1179481" y="619489"/>
                <a:ext cx="5552182" cy="5551376"/>
                <a:chOff x="1756530" y="1102936"/>
                <a:chExt cx="4082400" cy="4081807"/>
              </a:xfrm>
            </p:grpSpPr>
            <p:sp>
              <p:nvSpPr>
                <p:cNvPr id="60" name="Partial Circle 1199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xmlns="" id="{9227EB37-737F-45C2-AF46-175E2E9919B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16919131"/>
                    <a:gd name="adj2" fmla="val 43004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Partial Circle 1200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xmlns="" id="{110D4504-7A4C-4368-971C-9D700654BC25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22141"/>
                    <a:gd name="adj2" fmla="val 207775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2" name="Partial Circle 1201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xmlns="" id="{77DD5CCE-F891-472C-B3AD-BD0AB26FF59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2051171"/>
                    <a:gd name="adj2" fmla="val 7671469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3" name="Partial Circle 1202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xmlns="" id="{F6EA1510-55A1-4F94-B7AC-8AB1B0E1D173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7469945"/>
                    <a:gd name="adj2" fmla="val 9567932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4" name="Partial Circle 1203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xmlns="" id="{9F6CB7B9-32B5-4385-9CF9-7A23B54414B8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9563102"/>
                    <a:gd name="adj2" fmla="val 12365385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5" name="Partial Circle 1204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xmlns="" id="{9E34062E-23CC-46DA-81A3-853B072EA9C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12339406"/>
                    <a:gd name="adj2" fmla="val 16116161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54" name="TextBox 53">
                <a:hlinkClick r:id="" action="ppaction://noaction"/>
                <a:extLst>
                  <a:ext uri="{FF2B5EF4-FFF2-40B4-BE49-F238E27FC236}">
                    <a16:creationId xmlns:a16="http://schemas.microsoft.com/office/drawing/2014/main" xmlns="" id="{3BCBF32A-C2E0-41C8-9211-3CB1AFA973E4}"/>
                  </a:ext>
                </a:extLst>
              </p:cNvPr>
              <p:cNvSpPr txBox="1"/>
              <p:nvPr/>
            </p:nvSpPr>
            <p:spPr>
              <a:xfrm rot="16200000">
                <a:off x="2502874" y="1559687"/>
                <a:ext cx="229928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3600" b="1">
                    <a:ln>
                      <a:solidFill>
                        <a:srgbClr val="BF9000"/>
                      </a:solidFill>
                    </a:ln>
                    <a:solidFill>
                      <a:srgbClr val="FFFFD1"/>
                    </a:solidFill>
                    <a:effectLst>
                      <a:outerShdw blurRad="50800" dist="38100" dir="18900000" algn="bl" rotWithShape="0">
                        <a:prstClr val="black">
                          <a:alpha val="40000"/>
                        </a:prstClr>
                      </a:outerShdw>
                    </a:effectLst>
                  </a:defRPr>
                </a:lvl1pPr>
              </a:lstStyle>
              <a:p>
                <a:pPr algn="r"/>
                <a:r>
                  <a:rPr lang="en-US" sz="3200" dirty="0" smtClean="0">
                    <a:latin typeface="Century Gothic" panose="020B0502020202020204" pitchFamily="34" charset="0"/>
                  </a:rPr>
                  <a:t>+1 point</a:t>
                </a:r>
                <a:endParaRPr lang="en-US" sz="32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TextBox 54">
                <a:hlinkClick r:id="" action="ppaction://noaction"/>
                <a:extLst>
                  <a:ext uri="{FF2B5EF4-FFF2-40B4-BE49-F238E27FC236}">
                    <a16:creationId xmlns:a16="http://schemas.microsoft.com/office/drawing/2014/main" xmlns="" id="{7A0816E4-69F4-48A8-A307-77CA4334CFC6}"/>
                  </a:ext>
                </a:extLst>
              </p:cNvPr>
              <p:cNvSpPr txBox="1"/>
              <p:nvPr/>
            </p:nvSpPr>
            <p:spPr>
              <a:xfrm rot="19956350">
                <a:off x="3953443" y="2250104"/>
                <a:ext cx="272413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3600" b="1">
                    <a:ln>
                      <a:solidFill>
                        <a:srgbClr val="BF9000"/>
                      </a:solidFill>
                    </a:ln>
                    <a:solidFill>
                      <a:srgbClr val="FFFFD1"/>
                    </a:solidFill>
                    <a:effectLst>
                      <a:outerShdw blurRad="50800" dist="38100" dir="18900000" algn="bl" rotWithShape="0">
                        <a:prstClr val="black">
                          <a:alpha val="40000"/>
                        </a:prstClr>
                      </a:outerShdw>
                    </a:effectLst>
                  </a:defRPr>
                </a:lvl1pPr>
              </a:lstStyle>
              <a:p>
                <a:r>
                  <a:rPr lang="en-US" sz="2000" dirty="0" smtClean="0">
                    <a:latin typeface="Century Gothic" panose="020B0502020202020204" pitchFamily="34" charset="0"/>
                  </a:rPr>
                  <a:t>HALF POINTS (/2)</a:t>
                </a:r>
                <a:endParaRPr lang="en-US" sz="20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6" name="TextBox 55">
                <a:hlinkClick r:id="" action="ppaction://noaction"/>
                <a:extLst>
                  <a:ext uri="{FF2B5EF4-FFF2-40B4-BE49-F238E27FC236}">
                    <a16:creationId xmlns:a16="http://schemas.microsoft.com/office/drawing/2014/main" xmlns="" id="{115C8BD6-7467-4AC5-A564-EF6696553256}"/>
                  </a:ext>
                </a:extLst>
              </p:cNvPr>
              <p:cNvSpPr txBox="1"/>
              <p:nvPr/>
            </p:nvSpPr>
            <p:spPr>
              <a:xfrm>
                <a:off x="4272922" y="3207080"/>
                <a:ext cx="23881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3600" b="1">
                    <a:ln>
                      <a:solidFill>
                        <a:srgbClr val="BF9000"/>
                      </a:solidFill>
                    </a:ln>
                    <a:solidFill>
                      <a:srgbClr val="FFFFD1"/>
                    </a:solidFill>
                    <a:effectLst>
                      <a:outerShdw blurRad="50800" dist="38100" dir="18900000" algn="bl" rotWithShape="0">
                        <a:prstClr val="black">
                          <a:alpha val="40000"/>
                        </a:prstClr>
                      </a:outerShdw>
                    </a:effectLst>
                  </a:defRPr>
                </a:lvl1pPr>
              </a:lstStyle>
              <a:p>
                <a:pPr algn="r"/>
                <a:r>
                  <a:rPr lang="en-US" sz="3200" dirty="0" smtClean="0">
                    <a:latin typeface="Century Gothic" panose="020B0502020202020204" pitchFamily="34" charset="0"/>
                  </a:rPr>
                  <a:t>+3 POINTS</a:t>
                </a:r>
                <a:endParaRPr lang="en-US" sz="32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hlinkClick r:id="" action="ppaction://noaction"/>
                <a:extLst>
                  <a:ext uri="{FF2B5EF4-FFF2-40B4-BE49-F238E27FC236}">
                    <a16:creationId xmlns:a16="http://schemas.microsoft.com/office/drawing/2014/main" xmlns="" id="{B49EC78E-6856-476F-B54B-56ED1039AE3A}"/>
                  </a:ext>
                </a:extLst>
              </p:cNvPr>
              <p:cNvSpPr txBox="1"/>
              <p:nvPr/>
            </p:nvSpPr>
            <p:spPr>
              <a:xfrm rot="3570990">
                <a:off x="3527775" y="4386251"/>
                <a:ext cx="23583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3600" b="1">
                    <a:ln>
                      <a:solidFill>
                        <a:srgbClr val="BF9000"/>
                      </a:solidFill>
                    </a:ln>
                    <a:solidFill>
                      <a:srgbClr val="FFFFD1"/>
                    </a:solidFill>
                    <a:effectLst>
                      <a:outerShdw blurRad="50800" dist="38100" dir="18900000" algn="bl" rotWithShape="0">
                        <a:prstClr val="black">
                          <a:alpha val="40000"/>
                        </a:prstClr>
                      </a:outerShdw>
                    </a:effectLst>
                  </a:defRPr>
                </a:lvl1pPr>
              </a:lstStyle>
              <a:p>
                <a:pPr algn="r"/>
                <a:r>
                  <a:rPr lang="en-US" sz="3200" dirty="0" smtClean="0">
                    <a:latin typeface="Century Gothic" panose="020B0502020202020204" pitchFamily="34" charset="0"/>
                  </a:rPr>
                  <a:t>-2 POINTS</a:t>
                </a:r>
                <a:endParaRPr lang="en-US" sz="32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8" name="TextBox 57">
                <a:hlinkClick r:id="" action="ppaction://noaction"/>
                <a:extLst>
                  <a:ext uri="{FF2B5EF4-FFF2-40B4-BE49-F238E27FC236}">
                    <a16:creationId xmlns:a16="http://schemas.microsoft.com/office/drawing/2014/main" xmlns="" id="{98EB31C5-4630-42EC-A2DA-88AF97DA57A0}"/>
                  </a:ext>
                </a:extLst>
              </p:cNvPr>
              <p:cNvSpPr txBox="1"/>
              <p:nvPr/>
            </p:nvSpPr>
            <p:spPr>
              <a:xfrm rot="8942861">
                <a:off x="1471751" y="3881970"/>
                <a:ext cx="23622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3600" b="1">
                    <a:ln>
                      <a:solidFill>
                        <a:srgbClr val="BF9000"/>
                      </a:solidFill>
                    </a:ln>
                    <a:solidFill>
                      <a:srgbClr val="FFFFD1"/>
                    </a:solidFill>
                    <a:effectLst>
                      <a:outerShdw blurRad="50800" dist="38100" dir="18900000" algn="bl" rotWithShape="0">
                        <a:prstClr val="black">
                          <a:alpha val="40000"/>
                        </a:prstClr>
                      </a:outerShdw>
                    </a:effectLst>
                  </a:defRPr>
                </a:lvl1pPr>
              </a:lstStyle>
              <a:p>
                <a:pPr algn="r"/>
                <a:r>
                  <a:rPr lang="en-US" sz="3200" dirty="0" smtClean="0">
                    <a:latin typeface="Century Gothic" panose="020B0502020202020204" pitchFamily="34" charset="0"/>
                  </a:rPr>
                  <a:t>+2 POINTS</a:t>
                </a:r>
                <a:endParaRPr lang="en-US" sz="32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TextBox 58">
                <a:hlinkClick r:id="" action="ppaction://noaction"/>
                <a:extLst>
                  <a:ext uri="{FF2B5EF4-FFF2-40B4-BE49-F238E27FC236}">
                    <a16:creationId xmlns:a16="http://schemas.microsoft.com/office/drawing/2014/main" xmlns="" id="{7778CAAA-D08E-40B0-91F3-573DE3C8A2F9}"/>
                  </a:ext>
                </a:extLst>
              </p:cNvPr>
              <p:cNvSpPr txBox="1"/>
              <p:nvPr/>
            </p:nvSpPr>
            <p:spPr>
              <a:xfrm rot="12654167">
                <a:off x="1009053" y="2355996"/>
                <a:ext cx="240172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3600" b="1">
                    <a:ln>
                      <a:solidFill>
                        <a:srgbClr val="BF9000"/>
                      </a:solidFill>
                    </a:ln>
                    <a:solidFill>
                      <a:srgbClr val="FFFFD1"/>
                    </a:solidFill>
                    <a:effectLst>
                      <a:outerShdw blurRad="50800" dist="38100" dir="18900000" algn="bl" rotWithShape="0">
                        <a:prstClr val="black">
                          <a:alpha val="40000"/>
                        </a:prstClr>
                      </a:outerShdw>
                    </a:effectLst>
                  </a:defRPr>
                </a:lvl1pPr>
              </a:lstStyle>
              <a:p>
                <a:r>
                  <a:rPr lang="en-US" sz="2400" dirty="0" smtClean="0">
                    <a:latin typeface="Century Gothic" panose="020B0502020202020204" pitchFamily="34" charset="0"/>
                  </a:rPr>
                  <a:t>DOUBLE POINTS (x2)</a:t>
                </a:r>
                <a:endParaRPr lang="en-US" sz="2400"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66" name="Partial Circle 1199">
              <a:hlinkClick r:id="" action="ppaction://noaction"/>
              <a:extLst>
                <a:ext uri="{FF2B5EF4-FFF2-40B4-BE49-F238E27FC236}">
                  <a16:creationId xmlns:a16="http://schemas.microsoft.com/office/drawing/2014/main" xmlns="" id="{9227EB37-737F-45C2-AF46-175E2E9919B9}"/>
                </a:ext>
              </a:extLst>
            </p:cNvPr>
            <p:cNvSpPr>
              <a:spLocks/>
            </p:cNvSpPr>
            <p:nvPr/>
          </p:nvSpPr>
          <p:spPr>
            <a:xfrm flipH="1" flipV="1">
              <a:off x="126481" y="1107251"/>
              <a:ext cx="5552182" cy="5551376"/>
            </a:xfrm>
            <a:prstGeom prst="pie">
              <a:avLst>
                <a:gd name="adj1" fmla="val 16471218"/>
                <a:gd name="adj2" fmla="val 16908225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7" name="Partial Circle 1199">
              <a:hlinkClick r:id="" action="ppaction://noaction"/>
              <a:extLst>
                <a:ext uri="{FF2B5EF4-FFF2-40B4-BE49-F238E27FC236}">
                  <a16:creationId xmlns:a16="http://schemas.microsoft.com/office/drawing/2014/main" xmlns="" id="{9227EB37-737F-45C2-AF46-175E2E9919B9}"/>
                </a:ext>
              </a:extLst>
            </p:cNvPr>
            <p:cNvSpPr>
              <a:spLocks/>
            </p:cNvSpPr>
            <p:nvPr/>
          </p:nvSpPr>
          <p:spPr>
            <a:xfrm flipH="1" flipV="1">
              <a:off x="126481" y="1066797"/>
              <a:ext cx="5552182" cy="5591829"/>
            </a:xfrm>
            <a:prstGeom prst="pie">
              <a:avLst>
                <a:gd name="adj1" fmla="val 16100305"/>
                <a:gd name="adj2" fmla="val 16493478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2050" name="Picture 2" descr="シンプルな頭蓋骨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828714">
              <a:off x="2346400" y="6329630"/>
              <a:ext cx="330535" cy="2756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8" name="Picture 2" descr="シンプルな頭蓋骨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693355">
              <a:off x="2434677" y="6069776"/>
              <a:ext cx="257494" cy="2147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9" name="Picture 2" descr="シンプルな頭蓋骨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590799">
              <a:off x="2473246" y="5804126"/>
              <a:ext cx="257494" cy="2147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海賊の検索結果 | かわいいフリー素材集 いらすとや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632937" y="6287733"/>
              <a:ext cx="400520" cy="2629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xmlns="" id="{FD663830-5B26-4C02-83C0-50D0364973AD}"/>
              </a:ext>
            </a:extLst>
          </p:cNvPr>
          <p:cNvGrpSpPr>
            <a:grpSpLocks/>
          </p:cNvGrpSpPr>
          <p:nvPr/>
        </p:nvGrpSpPr>
        <p:grpSpPr>
          <a:xfrm>
            <a:off x="5810254" y="2921429"/>
            <a:ext cx="1186654" cy="746295"/>
            <a:chOff x="10351950" y="3379331"/>
            <a:chExt cx="815993" cy="5521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0" name="Freeform: Shape 1174">
              <a:extLst>
                <a:ext uri="{FF2B5EF4-FFF2-40B4-BE49-F238E27FC236}">
                  <a16:creationId xmlns:a16="http://schemas.microsoft.com/office/drawing/2014/main" xmlns="" id="{229BD2A3-3172-49F0-B27D-7594EF0D22B0}"/>
                </a:ext>
              </a:extLst>
            </p:cNvPr>
            <p:cNvSpPr>
              <a:spLocks/>
            </p:cNvSpPr>
            <p:nvPr/>
          </p:nvSpPr>
          <p:spPr>
            <a:xfrm rot="4803578" flipV="1">
              <a:off x="10483876" y="3247405"/>
              <a:ext cx="552142" cy="815993"/>
            </a:xfrm>
            <a:custGeom>
              <a:avLst/>
              <a:gdLst>
                <a:gd name="connsiteX0" fmla="*/ 0 w 507084"/>
                <a:gd name="connsiteY0" fmla="*/ 748472 h 749403"/>
                <a:gd name="connsiteX1" fmla="*/ 259446 w 507084"/>
                <a:gd name="connsiteY1" fmla="*/ 748472 h 749403"/>
                <a:gd name="connsiteX2" fmla="*/ 259602 w 507084"/>
                <a:gd name="connsiteY2" fmla="*/ 749403 h 749403"/>
                <a:gd name="connsiteX3" fmla="*/ 507084 w 507084"/>
                <a:gd name="connsiteY3" fmla="*/ 663311 h 749403"/>
                <a:gd name="connsiteX4" fmla="*/ 135395 w 507084"/>
                <a:gd name="connsiteY4" fmla="*/ 3446 h 749403"/>
                <a:gd name="connsiteX5" fmla="*/ 134809 w 507084"/>
                <a:gd name="connsiteY5" fmla="*/ 0 h 749403"/>
                <a:gd name="connsiteX6" fmla="*/ 134481 w 507084"/>
                <a:gd name="connsiteY6" fmla="*/ 1824 h 749403"/>
                <a:gd name="connsiteX7" fmla="*/ 133839 w 507084"/>
                <a:gd name="connsiteY7" fmla="*/ 685 h 749403"/>
                <a:gd name="connsiteX8" fmla="*/ 134248 w 507084"/>
                <a:gd name="connsiteY8" fmla="*/ 3116 h 749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7084" h="749403">
                  <a:moveTo>
                    <a:pt x="0" y="748472"/>
                  </a:moveTo>
                  <a:lnTo>
                    <a:pt x="259446" y="748472"/>
                  </a:lnTo>
                  <a:lnTo>
                    <a:pt x="259602" y="749403"/>
                  </a:lnTo>
                  <a:lnTo>
                    <a:pt x="507084" y="663311"/>
                  </a:lnTo>
                  <a:lnTo>
                    <a:pt x="135395" y="3446"/>
                  </a:lnTo>
                  <a:lnTo>
                    <a:pt x="134809" y="0"/>
                  </a:lnTo>
                  <a:lnTo>
                    <a:pt x="134481" y="1824"/>
                  </a:lnTo>
                  <a:lnTo>
                    <a:pt x="133839" y="685"/>
                  </a:lnTo>
                  <a:lnTo>
                    <a:pt x="134248" y="3116"/>
                  </a:lnTo>
                  <a:close/>
                </a:path>
              </a:pathLst>
            </a:cu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xmlns="" id="{B7F659F5-9900-406B-B47E-0902E7A65F99}"/>
                </a:ext>
              </a:extLst>
            </p:cNvPr>
            <p:cNvGrpSpPr>
              <a:grpSpLocks/>
            </p:cNvGrpSpPr>
            <p:nvPr/>
          </p:nvGrpSpPr>
          <p:grpSpPr>
            <a:xfrm>
              <a:off x="10376451" y="3396621"/>
              <a:ext cx="749786" cy="390621"/>
              <a:chOff x="9980691" y="2643347"/>
              <a:chExt cx="755933" cy="393822"/>
            </a:xfrm>
          </p:grpSpPr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xmlns="" id="{4067F261-C9A2-4A64-9D62-ADB2749A3B80}"/>
                  </a:ext>
                </a:extLst>
              </p:cNvPr>
              <p:cNvSpPr>
                <a:spLocks/>
              </p:cNvSpPr>
              <p:nvPr/>
            </p:nvSpPr>
            <p:spPr>
              <a:xfrm rot="4803578" flipV="1">
                <a:off x="10225906" y="2398132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FFFF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Isosceles Triangle 72">
                <a:extLst>
                  <a:ext uri="{FF2B5EF4-FFF2-40B4-BE49-F238E27FC236}">
                    <a16:creationId xmlns:a16="http://schemas.microsoft.com/office/drawing/2014/main" xmlns="" id="{5A506957-7E6F-4999-A78A-60B353F1D3B7}"/>
                  </a:ext>
                </a:extLst>
              </p:cNvPr>
              <p:cNvSpPr>
                <a:spLocks/>
              </p:cNvSpPr>
              <p:nvPr/>
            </p:nvSpPr>
            <p:spPr>
              <a:xfrm rot="16675634">
                <a:off x="10227231" y="2527777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EFC6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xmlns="" id="{4E1DD6CB-C099-4817-85C1-D242D6613849}"/>
              </a:ext>
            </a:extLst>
          </p:cNvPr>
          <p:cNvGrpSpPr>
            <a:grpSpLocks/>
          </p:cNvGrpSpPr>
          <p:nvPr/>
        </p:nvGrpSpPr>
        <p:grpSpPr>
          <a:xfrm>
            <a:off x="2871063" y="2996592"/>
            <a:ext cx="598199" cy="598199"/>
            <a:chOff x="3134414" y="3459637"/>
            <a:chExt cx="631596" cy="631596"/>
          </a:xfrm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xmlns="" id="{12C6C530-C82C-4923-83EA-BAAE4F652543}"/>
                </a:ext>
              </a:extLst>
            </p:cNvPr>
            <p:cNvSpPr>
              <a:spLocks/>
            </p:cNvSpPr>
            <p:nvPr/>
          </p:nvSpPr>
          <p:spPr>
            <a:xfrm>
              <a:off x="3134414" y="3459637"/>
              <a:ext cx="631596" cy="631596"/>
            </a:xfrm>
            <a:prstGeom prst="ellipse">
              <a:avLst/>
            </a:pr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xmlns="" id="{92E8C272-BE84-4CDB-AC1E-9B67700BAF7D}"/>
                </a:ext>
              </a:extLst>
            </p:cNvPr>
            <p:cNvSpPr>
              <a:spLocks/>
            </p:cNvSpPr>
            <p:nvPr/>
          </p:nvSpPr>
          <p:spPr>
            <a:xfrm>
              <a:off x="3195689" y="3520912"/>
              <a:ext cx="509047" cy="50904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Star: 5 Points 73">
              <a:extLst>
                <a:ext uri="{FF2B5EF4-FFF2-40B4-BE49-F238E27FC236}">
                  <a16:creationId xmlns:a16="http://schemas.microsoft.com/office/drawing/2014/main" xmlns="" id="{680217D9-129F-4BC6-ACE3-FB21E9ABDAC6}"/>
                </a:ext>
              </a:extLst>
            </p:cNvPr>
            <p:cNvSpPr>
              <a:spLocks/>
            </p:cNvSpPr>
            <p:nvPr/>
          </p:nvSpPr>
          <p:spPr>
            <a:xfrm>
              <a:off x="3242822" y="3582992"/>
              <a:ext cx="414780" cy="352699"/>
            </a:xfrm>
            <a:prstGeom prst="star5">
              <a:avLst>
                <a:gd name="adj" fmla="val 27560"/>
                <a:gd name="hf" fmla="val 105146"/>
                <a:gd name="vf" fmla="val 110557"/>
              </a:avLst>
            </a:pr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2054" name="Picture 6" descr="四つ葉のクローバーを発見した人のイラスト（女性） | かわいいフリー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706" y="3840656"/>
            <a:ext cx="2751892" cy="29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35395" y="119358"/>
            <a:ext cx="381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Comic Sans MS" pitchFamily="66" charset="0"/>
              </a:rPr>
              <a:t>Lucky Wheel</a:t>
            </a:r>
            <a:endParaRPr lang="en-US" sz="4400" b="1" dirty="0">
              <a:latin typeface="Comic Sans MS" pitchFamily="66" charset="0"/>
            </a:endParaRPr>
          </a:p>
        </p:txBody>
      </p:sp>
      <p:pic>
        <p:nvPicPr>
          <p:cNvPr id="1026" name="Picture 2" descr="チアホーンで応援する人のイラスト | かわいいフリー素材集 いらすとや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025" y="765683"/>
            <a:ext cx="2633038" cy="263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67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ethanspannalt@gmail.com</dc:creator>
  <cp:lastModifiedBy>ethanspannalt@gmail.com</cp:lastModifiedBy>
  <cp:revision>1</cp:revision>
  <dcterms:created xsi:type="dcterms:W3CDTF">2023-04-06T22:57:03Z</dcterms:created>
  <dcterms:modified xsi:type="dcterms:W3CDTF">2023-04-06T23:06:46Z</dcterms:modified>
</cp:coreProperties>
</file>