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60" r:id="rId2"/>
    <p:sldId id="309" r:id="rId3"/>
    <p:sldId id="262" r:id="rId4"/>
    <p:sldId id="261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F2E"/>
    <a:srgbClr val="002774"/>
    <a:srgbClr val="000000"/>
    <a:srgbClr val="0DC0FF"/>
    <a:srgbClr val="FFFFD1"/>
    <a:srgbClr val="00133A"/>
    <a:srgbClr val="BF9000"/>
    <a:srgbClr val="EFC654"/>
    <a:srgbClr val="FFFF9F"/>
    <a:srgbClr val="FCDE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6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25"/>
    </p:cViewPr>
  </p:sorterViewPr>
  <p:notesViewPr>
    <p:cSldViewPr snapToGrid="0">
      <p:cViewPr varScale="1">
        <p:scale>
          <a:sx n="67" d="100"/>
          <a:sy n="67" d="100"/>
        </p:scale>
        <p:origin x="2768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12EF451-8E1F-4432-9DDE-1F17F2A146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D72F4B-AB15-4415-96FA-8B3A0F9189C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4045B-F37E-426A-A60A-526D6AA0C2D9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6AF965-C7BD-40C2-B7F5-1E70266920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C69430-CFA4-41F7-90D4-761D20CA2D8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126939-9B39-4254-BF92-BDA7D0EC8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35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4D8002B3-7885-4CDA-B8C5-6112ADDC9498}"/>
              </a:ext>
            </a:extLst>
          </p:cNvPr>
          <p:cNvGrpSpPr/>
          <p:nvPr userDrawn="1"/>
        </p:nvGrpSpPr>
        <p:grpSpPr>
          <a:xfrm>
            <a:off x="2935677" y="138960"/>
            <a:ext cx="6293828" cy="6413875"/>
            <a:chOff x="2935677" y="138960"/>
            <a:chExt cx="6293828" cy="6413875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A82F4F0-07F9-4735-B4D3-6AB5853B2F16}"/>
                </a:ext>
              </a:extLst>
            </p:cNvPr>
            <p:cNvGrpSpPr>
              <a:grpSpLocks/>
            </p:cNvGrpSpPr>
            <p:nvPr/>
          </p:nvGrpSpPr>
          <p:grpSpPr>
            <a:xfrm rot="1035203">
              <a:off x="2935677" y="323876"/>
              <a:ext cx="6228959" cy="6228959"/>
              <a:chOff x="1158625" y="1488560"/>
              <a:chExt cx="4634146" cy="4634146"/>
            </a:xfrm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8E87B49A-A9D1-4F43-BE08-496896E9A67C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158625" y="1488560"/>
                <a:ext cx="4634146" cy="4634146"/>
              </a:xfrm>
              <a:prstGeom prst="ellipse">
                <a:avLst/>
              </a:prstGeom>
              <a:gradFill flip="none" rotWithShape="1">
                <a:gsLst>
                  <a:gs pos="32000">
                    <a:srgbClr val="E58B1B"/>
                  </a:gs>
                  <a:gs pos="0">
                    <a:srgbClr val="FCDE32"/>
                  </a:gs>
                  <a:gs pos="51000">
                    <a:srgbClr val="FCDE32"/>
                  </a:gs>
                  <a:gs pos="85000">
                    <a:srgbClr val="AF2C22"/>
                  </a:gs>
                </a:gsLst>
                <a:lin ang="4200000" scaled="0"/>
                <a:tileRect/>
              </a:gradFill>
              <a:ln>
                <a:noFill/>
              </a:ln>
              <a:effectLst>
                <a:outerShdw blurRad="342900" sx="102000" sy="102000" algn="ctr" rotWithShape="0">
                  <a:prstClr val="black">
                    <a:alpha val="50000"/>
                  </a:prstClr>
                </a:outerShdw>
              </a:effectLst>
            </p:spPr>
            <p:txBody>
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7D82BC36-9F96-4318-8AF1-4BDF19C21379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1417892" y="1744286"/>
                <a:ext cx="4068506" cy="4067915"/>
                <a:chOff x="1771398" y="1117404"/>
                <a:chExt cx="4082400" cy="4081807"/>
              </a:xfrm>
            </p:grpSpPr>
            <p:grpSp>
              <p:nvGrpSpPr>
                <p:cNvPr id="59" name="Group 58">
                  <a:extLst>
                    <a:ext uri="{FF2B5EF4-FFF2-40B4-BE49-F238E27FC236}">
                      <a16:creationId xmlns:a16="http://schemas.microsoft.com/office/drawing/2014/main" id="{42E81220-7697-4390-91CD-3BB095EF8EB5}"/>
                    </a:ext>
                  </a:extLst>
                </p:cNvPr>
                <p:cNvGrpSpPr>
                  <a:grpSpLocks/>
                </p:cNvGrpSpPr>
                <p:nvPr/>
              </p:nvGrpSpPr>
              <p:grpSpPr>
                <a:xfrm>
                  <a:off x="1771398" y="1117404"/>
                  <a:ext cx="4082400" cy="4081807"/>
                  <a:chOff x="1756530" y="1102936"/>
                  <a:chExt cx="4082400" cy="4081807"/>
                </a:xfrm>
              </p:grpSpPr>
              <p:sp>
                <p:nvSpPr>
                  <p:cNvPr id="67" name="Partial Circle 66">
                    <a:extLst>
                      <a:ext uri="{FF2B5EF4-FFF2-40B4-BE49-F238E27FC236}">
                        <a16:creationId xmlns:a16="http://schemas.microsoft.com/office/drawing/2014/main" id="{6465790F-D066-4CD9-9302-FEDF92747D90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1756530" y="1102936"/>
                    <a:ext cx="4082400" cy="4081807"/>
                  </a:xfrm>
                  <a:prstGeom prst="pie">
                    <a:avLst>
                      <a:gd name="adj1" fmla="val 0"/>
                      <a:gd name="adj2" fmla="val 1878854"/>
                    </a:avLst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8" name="Partial Circle 67">
                    <a:extLst>
                      <a:ext uri="{FF2B5EF4-FFF2-40B4-BE49-F238E27FC236}">
                        <a16:creationId xmlns:a16="http://schemas.microsoft.com/office/drawing/2014/main" id="{617D90DA-76D1-49F3-B2AF-819ECB1B5B1B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1756530" y="1102936"/>
                    <a:ext cx="4082400" cy="4081807"/>
                  </a:xfrm>
                  <a:prstGeom prst="pie">
                    <a:avLst>
                      <a:gd name="adj1" fmla="val 1788903"/>
                      <a:gd name="adj2" fmla="val 3666782"/>
                    </a:avLst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9" name="Partial Circle 68">
                    <a:extLst>
                      <a:ext uri="{FF2B5EF4-FFF2-40B4-BE49-F238E27FC236}">
                        <a16:creationId xmlns:a16="http://schemas.microsoft.com/office/drawing/2014/main" id="{6CF5BF93-517D-49F8-90A9-9AE4D88322A4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1756530" y="1102936"/>
                    <a:ext cx="4082400" cy="4081807"/>
                  </a:xfrm>
                  <a:prstGeom prst="pie">
                    <a:avLst>
                      <a:gd name="adj1" fmla="val 3557884"/>
                      <a:gd name="adj2" fmla="val 5385633"/>
                    </a:avLst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0" name="Partial Circle 69">
                    <a:extLst>
                      <a:ext uri="{FF2B5EF4-FFF2-40B4-BE49-F238E27FC236}">
                        <a16:creationId xmlns:a16="http://schemas.microsoft.com/office/drawing/2014/main" id="{E56B6F05-902D-46B6-965B-584EC34403D8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1756530" y="1102936"/>
                    <a:ext cx="4082400" cy="4081807"/>
                  </a:xfrm>
                  <a:prstGeom prst="pie">
                    <a:avLst>
                      <a:gd name="adj1" fmla="val 5376793"/>
                      <a:gd name="adj2" fmla="val 7165093"/>
                    </a:avLst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1" name="Partial Circle 70">
                    <a:extLst>
                      <a:ext uri="{FF2B5EF4-FFF2-40B4-BE49-F238E27FC236}">
                        <a16:creationId xmlns:a16="http://schemas.microsoft.com/office/drawing/2014/main" id="{66A9F25C-63F3-4EDA-B77D-6934A6EB09E0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1756530" y="1102936"/>
                    <a:ext cx="4082400" cy="4081807"/>
                  </a:xfrm>
                  <a:prstGeom prst="pie">
                    <a:avLst>
                      <a:gd name="adj1" fmla="val 7138571"/>
                      <a:gd name="adj2" fmla="val 9024974"/>
                    </a:avLst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2" name="Partial Circle 71">
                    <a:extLst>
                      <a:ext uri="{FF2B5EF4-FFF2-40B4-BE49-F238E27FC236}">
                        <a16:creationId xmlns:a16="http://schemas.microsoft.com/office/drawing/2014/main" id="{32C8EE1D-2E9B-46D9-AF63-A2365157C9AC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1756530" y="1102936"/>
                    <a:ext cx="4082400" cy="4081807"/>
                  </a:xfrm>
                  <a:prstGeom prst="pie">
                    <a:avLst>
                      <a:gd name="adj1" fmla="val 8985279"/>
                      <a:gd name="adj2" fmla="val 10851129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60" name="Group 59">
                  <a:extLst>
                    <a:ext uri="{FF2B5EF4-FFF2-40B4-BE49-F238E27FC236}">
                      <a16:creationId xmlns:a16="http://schemas.microsoft.com/office/drawing/2014/main" id="{633E3138-214F-4E3B-BDBC-14BF88351739}"/>
                    </a:ext>
                  </a:extLst>
                </p:cNvPr>
                <p:cNvGrpSpPr>
                  <a:grpSpLocks/>
                </p:cNvGrpSpPr>
                <p:nvPr/>
              </p:nvGrpSpPr>
              <p:grpSpPr>
                <a:xfrm flipH="1" flipV="1">
                  <a:off x="1771398" y="1117404"/>
                  <a:ext cx="4082400" cy="4081807"/>
                  <a:chOff x="1756530" y="1102936"/>
                  <a:chExt cx="4082400" cy="4081807"/>
                </a:xfrm>
              </p:grpSpPr>
              <p:sp>
                <p:nvSpPr>
                  <p:cNvPr id="61" name="Partial Circle 60">
                    <a:extLst>
                      <a:ext uri="{FF2B5EF4-FFF2-40B4-BE49-F238E27FC236}">
                        <a16:creationId xmlns:a16="http://schemas.microsoft.com/office/drawing/2014/main" id="{53AEDE63-920B-4A77-BD72-18165796AD43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1756530" y="1102936"/>
                    <a:ext cx="4082400" cy="4081807"/>
                  </a:xfrm>
                  <a:prstGeom prst="pie">
                    <a:avLst>
                      <a:gd name="adj1" fmla="val 0"/>
                      <a:gd name="adj2" fmla="val 1878854"/>
                    </a:avLst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2" name="Partial Circle 61">
                    <a:extLst>
                      <a:ext uri="{FF2B5EF4-FFF2-40B4-BE49-F238E27FC236}">
                        <a16:creationId xmlns:a16="http://schemas.microsoft.com/office/drawing/2014/main" id="{CFBC9C3E-B21B-4C05-817E-98EAE412F951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1756530" y="1102936"/>
                    <a:ext cx="4082400" cy="4081807"/>
                  </a:xfrm>
                  <a:prstGeom prst="pie">
                    <a:avLst>
                      <a:gd name="adj1" fmla="val 1788903"/>
                      <a:gd name="adj2" fmla="val 3666782"/>
                    </a:avLst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3" name="Partial Circle 62">
                    <a:extLst>
                      <a:ext uri="{FF2B5EF4-FFF2-40B4-BE49-F238E27FC236}">
                        <a16:creationId xmlns:a16="http://schemas.microsoft.com/office/drawing/2014/main" id="{551B5846-1F3A-4425-8422-9A7BB5FCFC14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1756530" y="1102936"/>
                    <a:ext cx="4082400" cy="4081807"/>
                  </a:xfrm>
                  <a:prstGeom prst="pie">
                    <a:avLst>
                      <a:gd name="adj1" fmla="val 3557884"/>
                      <a:gd name="adj2" fmla="val 5385633"/>
                    </a:avLst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4" name="Partial Circle 63">
                    <a:extLst>
                      <a:ext uri="{FF2B5EF4-FFF2-40B4-BE49-F238E27FC236}">
                        <a16:creationId xmlns:a16="http://schemas.microsoft.com/office/drawing/2014/main" id="{E7AE7682-A2C2-436B-B5DE-5AC36F01CF1F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1756530" y="1102936"/>
                    <a:ext cx="4082400" cy="4081807"/>
                  </a:xfrm>
                  <a:prstGeom prst="pie">
                    <a:avLst>
                      <a:gd name="adj1" fmla="val 5376793"/>
                      <a:gd name="adj2" fmla="val 7165093"/>
                    </a:avLst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5" name="Partial Circle 64">
                    <a:extLst>
                      <a:ext uri="{FF2B5EF4-FFF2-40B4-BE49-F238E27FC236}">
                        <a16:creationId xmlns:a16="http://schemas.microsoft.com/office/drawing/2014/main" id="{B6553431-01E3-4768-A2EA-070A4887E7B8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1756530" y="1102936"/>
                    <a:ext cx="4082400" cy="4081807"/>
                  </a:xfrm>
                  <a:prstGeom prst="pie">
                    <a:avLst>
                      <a:gd name="adj1" fmla="val 7138571"/>
                      <a:gd name="adj2" fmla="val 9024974"/>
                    </a:avLst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6" name="Partial Circle 65">
                    <a:extLst>
                      <a:ext uri="{FF2B5EF4-FFF2-40B4-BE49-F238E27FC236}">
                        <a16:creationId xmlns:a16="http://schemas.microsoft.com/office/drawing/2014/main" id="{59B54E02-A932-4705-B941-F3AD89939FD4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1756530" y="1102936"/>
                    <a:ext cx="4082400" cy="4081807"/>
                  </a:xfrm>
                  <a:prstGeom prst="pie">
                    <a:avLst>
                      <a:gd name="adj1" fmla="val 8985279"/>
                      <a:gd name="adj2" fmla="val 10851129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EF940DF0-81E3-4EF2-B7F1-32FA943993E7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410004" y="1734533"/>
                <a:ext cx="3499350" cy="3499350"/>
              </a:xfrm>
              <a:custGeom>
                <a:avLst/>
                <a:gdLst>
                  <a:gd name="connsiteX0" fmla="*/ 2026414 w 3489227"/>
                  <a:gd name="connsiteY0" fmla="*/ 0 h 3489227"/>
                  <a:gd name="connsiteX1" fmla="*/ 3459305 w 3489227"/>
                  <a:gd name="connsiteY1" fmla="*/ 593523 h 3489227"/>
                  <a:gd name="connsiteX2" fmla="*/ 3489227 w 3489227"/>
                  <a:gd name="connsiteY2" fmla="*/ 626446 h 3489227"/>
                  <a:gd name="connsiteX3" fmla="*/ 3378247 w 3489227"/>
                  <a:gd name="connsiteY3" fmla="*/ 525579 h 3489227"/>
                  <a:gd name="connsiteX4" fmla="*/ 2089259 w 3489227"/>
                  <a:gd name="connsiteY4" fmla="*/ 62845 h 3489227"/>
                  <a:gd name="connsiteX5" fmla="*/ 62845 w 3489227"/>
                  <a:gd name="connsiteY5" fmla="*/ 2089259 h 3489227"/>
                  <a:gd name="connsiteX6" fmla="*/ 525580 w 3489227"/>
                  <a:gd name="connsiteY6" fmla="*/ 3378247 h 3489227"/>
                  <a:gd name="connsiteX7" fmla="*/ 626446 w 3489227"/>
                  <a:gd name="connsiteY7" fmla="*/ 3489227 h 3489227"/>
                  <a:gd name="connsiteX8" fmla="*/ 593523 w 3489227"/>
                  <a:gd name="connsiteY8" fmla="*/ 3459305 h 3489227"/>
                  <a:gd name="connsiteX9" fmla="*/ 0 w 3489227"/>
                  <a:gd name="connsiteY9" fmla="*/ 2026414 h 3489227"/>
                  <a:gd name="connsiteX10" fmla="*/ 2026414 w 3489227"/>
                  <a:gd name="connsiteY10" fmla="*/ 0 h 3489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489227" h="3489227">
                    <a:moveTo>
                      <a:pt x="2026414" y="0"/>
                    </a:moveTo>
                    <a:cubicBezTo>
                      <a:pt x="2585993" y="0"/>
                      <a:pt x="3092597" y="226814"/>
                      <a:pt x="3459305" y="593523"/>
                    </a:cubicBezTo>
                    <a:lnTo>
                      <a:pt x="3489227" y="626446"/>
                    </a:lnTo>
                    <a:lnTo>
                      <a:pt x="3378247" y="525579"/>
                    </a:lnTo>
                    <a:cubicBezTo>
                      <a:pt x="3027963" y="236500"/>
                      <a:pt x="2578891" y="62845"/>
                      <a:pt x="2089259" y="62845"/>
                    </a:cubicBezTo>
                    <a:cubicBezTo>
                      <a:pt x="970101" y="62845"/>
                      <a:pt x="62845" y="970101"/>
                      <a:pt x="62845" y="2089259"/>
                    </a:cubicBezTo>
                    <a:cubicBezTo>
                      <a:pt x="62845" y="2578891"/>
                      <a:pt x="236500" y="3027963"/>
                      <a:pt x="525580" y="3378247"/>
                    </a:cubicBezTo>
                    <a:lnTo>
                      <a:pt x="626446" y="3489227"/>
                    </a:lnTo>
                    <a:lnTo>
                      <a:pt x="593523" y="3459305"/>
                    </a:lnTo>
                    <a:cubicBezTo>
                      <a:pt x="226814" y="3092597"/>
                      <a:pt x="0" y="2585993"/>
                      <a:pt x="0" y="2026414"/>
                    </a:cubicBezTo>
                    <a:cubicBezTo>
                      <a:pt x="0" y="907256"/>
                      <a:pt x="907256" y="0"/>
                      <a:pt x="2026414" y="0"/>
                    </a:cubicBezTo>
                    <a:close/>
                  </a:path>
                </a:pathLst>
              </a:custGeom>
              <a:solidFill>
                <a:schemeClr val="tx1">
                  <a:alpha val="15000"/>
                </a:schemeClr>
              </a:solidFill>
              <a:ln>
                <a:noFill/>
              </a:ln>
            </p:spPr>
            <p:txBody>
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A06F458D-765B-44AB-BA0A-BA28EDC42EF0}"/>
                  </a:ext>
                </a:extLst>
              </p:cNvPr>
              <p:cNvSpPr>
                <a:spLocks/>
              </p:cNvSpPr>
              <p:nvPr/>
            </p:nvSpPr>
            <p:spPr>
              <a:xfrm rot="5400000" flipH="1">
                <a:off x="2047882" y="2380267"/>
                <a:ext cx="3496209" cy="3496209"/>
              </a:xfrm>
              <a:custGeom>
                <a:avLst/>
                <a:gdLst>
                  <a:gd name="connsiteX0" fmla="*/ 2026414 w 3489227"/>
                  <a:gd name="connsiteY0" fmla="*/ 0 h 3489227"/>
                  <a:gd name="connsiteX1" fmla="*/ 3459305 w 3489227"/>
                  <a:gd name="connsiteY1" fmla="*/ 593523 h 3489227"/>
                  <a:gd name="connsiteX2" fmla="*/ 3489227 w 3489227"/>
                  <a:gd name="connsiteY2" fmla="*/ 626446 h 3489227"/>
                  <a:gd name="connsiteX3" fmla="*/ 3378247 w 3489227"/>
                  <a:gd name="connsiteY3" fmla="*/ 525579 h 3489227"/>
                  <a:gd name="connsiteX4" fmla="*/ 2089259 w 3489227"/>
                  <a:gd name="connsiteY4" fmla="*/ 62845 h 3489227"/>
                  <a:gd name="connsiteX5" fmla="*/ 62845 w 3489227"/>
                  <a:gd name="connsiteY5" fmla="*/ 2089259 h 3489227"/>
                  <a:gd name="connsiteX6" fmla="*/ 525580 w 3489227"/>
                  <a:gd name="connsiteY6" fmla="*/ 3378247 h 3489227"/>
                  <a:gd name="connsiteX7" fmla="*/ 626446 w 3489227"/>
                  <a:gd name="connsiteY7" fmla="*/ 3489227 h 3489227"/>
                  <a:gd name="connsiteX8" fmla="*/ 593523 w 3489227"/>
                  <a:gd name="connsiteY8" fmla="*/ 3459305 h 3489227"/>
                  <a:gd name="connsiteX9" fmla="*/ 0 w 3489227"/>
                  <a:gd name="connsiteY9" fmla="*/ 2026414 h 3489227"/>
                  <a:gd name="connsiteX10" fmla="*/ 2026414 w 3489227"/>
                  <a:gd name="connsiteY10" fmla="*/ 0 h 3489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489227" h="3489227">
                    <a:moveTo>
                      <a:pt x="2026414" y="0"/>
                    </a:moveTo>
                    <a:cubicBezTo>
                      <a:pt x="2585993" y="0"/>
                      <a:pt x="3092597" y="226814"/>
                      <a:pt x="3459305" y="593523"/>
                    </a:cubicBezTo>
                    <a:lnTo>
                      <a:pt x="3489227" y="626446"/>
                    </a:lnTo>
                    <a:lnTo>
                      <a:pt x="3378247" y="525579"/>
                    </a:lnTo>
                    <a:cubicBezTo>
                      <a:pt x="3027963" y="236500"/>
                      <a:pt x="2578891" y="62845"/>
                      <a:pt x="2089259" y="62845"/>
                    </a:cubicBezTo>
                    <a:cubicBezTo>
                      <a:pt x="970101" y="62845"/>
                      <a:pt x="62845" y="970101"/>
                      <a:pt x="62845" y="2089259"/>
                    </a:cubicBezTo>
                    <a:cubicBezTo>
                      <a:pt x="62845" y="2578891"/>
                      <a:pt x="236500" y="3027963"/>
                      <a:pt x="525580" y="3378247"/>
                    </a:cubicBezTo>
                    <a:lnTo>
                      <a:pt x="626446" y="3489227"/>
                    </a:lnTo>
                    <a:lnTo>
                      <a:pt x="593523" y="3459305"/>
                    </a:lnTo>
                    <a:cubicBezTo>
                      <a:pt x="226814" y="3092597"/>
                      <a:pt x="0" y="2585993"/>
                      <a:pt x="0" y="2026414"/>
                    </a:cubicBezTo>
                    <a:cubicBezTo>
                      <a:pt x="0" y="907256"/>
                      <a:pt x="907256" y="0"/>
                      <a:pt x="2026414" y="0"/>
                    </a:cubicBezTo>
                    <a:close/>
                  </a:path>
                </a:pathLst>
              </a:custGeom>
              <a:solidFill>
                <a:srgbClr val="FFFFD1">
                  <a:alpha val="35000"/>
                </a:srgbClr>
              </a:solidFill>
              <a:ln>
                <a:noFill/>
              </a:ln>
            </p:spPr>
            <p:txBody>
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183C1B2-A505-4F40-9ACE-23959DAC6BDC}"/>
                </a:ext>
              </a:extLst>
            </p:cNvPr>
            <p:cNvSpPr>
              <a:spLocks/>
            </p:cNvSpPr>
            <p:nvPr/>
          </p:nvSpPr>
          <p:spPr>
            <a:xfrm rot="3030174">
              <a:off x="3442217" y="129912"/>
              <a:ext cx="5329368" cy="5347463"/>
            </a:xfrm>
            <a:custGeom>
              <a:avLst/>
              <a:gdLst>
                <a:gd name="connsiteX0" fmla="*/ 2026414 w 3489227"/>
                <a:gd name="connsiteY0" fmla="*/ 0 h 3489227"/>
                <a:gd name="connsiteX1" fmla="*/ 3459305 w 3489227"/>
                <a:gd name="connsiteY1" fmla="*/ 593523 h 3489227"/>
                <a:gd name="connsiteX2" fmla="*/ 3489227 w 3489227"/>
                <a:gd name="connsiteY2" fmla="*/ 626446 h 3489227"/>
                <a:gd name="connsiteX3" fmla="*/ 3378247 w 3489227"/>
                <a:gd name="connsiteY3" fmla="*/ 525579 h 3489227"/>
                <a:gd name="connsiteX4" fmla="*/ 2089259 w 3489227"/>
                <a:gd name="connsiteY4" fmla="*/ 62845 h 3489227"/>
                <a:gd name="connsiteX5" fmla="*/ 62845 w 3489227"/>
                <a:gd name="connsiteY5" fmla="*/ 2089259 h 3489227"/>
                <a:gd name="connsiteX6" fmla="*/ 525580 w 3489227"/>
                <a:gd name="connsiteY6" fmla="*/ 3378247 h 3489227"/>
                <a:gd name="connsiteX7" fmla="*/ 626446 w 3489227"/>
                <a:gd name="connsiteY7" fmla="*/ 3489227 h 3489227"/>
                <a:gd name="connsiteX8" fmla="*/ 593523 w 3489227"/>
                <a:gd name="connsiteY8" fmla="*/ 3459305 h 3489227"/>
                <a:gd name="connsiteX9" fmla="*/ 0 w 3489227"/>
                <a:gd name="connsiteY9" fmla="*/ 2026414 h 3489227"/>
                <a:gd name="connsiteX10" fmla="*/ 2026414 w 3489227"/>
                <a:gd name="connsiteY10" fmla="*/ 0 h 3489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489227" h="3489227">
                  <a:moveTo>
                    <a:pt x="2026414" y="0"/>
                  </a:moveTo>
                  <a:cubicBezTo>
                    <a:pt x="2585993" y="0"/>
                    <a:pt x="3092597" y="226814"/>
                    <a:pt x="3459305" y="593523"/>
                  </a:cubicBezTo>
                  <a:lnTo>
                    <a:pt x="3489227" y="626446"/>
                  </a:lnTo>
                  <a:lnTo>
                    <a:pt x="3378247" y="525579"/>
                  </a:lnTo>
                  <a:cubicBezTo>
                    <a:pt x="3027963" y="236500"/>
                    <a:pt x="2578891" y="62845"/>
                    <a:pt x="2089259" y="62845"/>
                  </a:cubicBezTo>
                  <a:cubicBezTo>
                    <a:pt x="970101" y="62845"/>
                    <a:pt x="62845" y="970101"/>
                    <a:pt x="62845" y="2089259"/>
                  </a:cubicBezTo>
                  <a:cubicBezTo>
                    <a:pt x="62845" y="2578891"/>
                    <a:pt x="236500" y="3027963"/>
                    <a:pt x="525580" y="3378247"/>
                  </a:cubicBezTo>
                  <a:lnTo>
                    <a:pt x="626446" y="3489227"/>
                  </a:lnTo>
                  <a:lnTo>
                    <a:pt x="593523" y="3459305"/>
                  </a:lnTo>
                  <a:cubicBezTo>
                    <a:pt x="226814" y="3092597"/>
                    <a:pt x="0" y="2585993"/>
                    <a:pt x="0" y="2026414"/>
                  </a:cubicBezTo>
                  <a:cubicBezTo>
                    <a:pt x="0" y="907256"/>
                    <a:pt x="907256" y="0"/>
                    <a:pt x="2026414" y="0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DDE5FEC-D5B7-4A58-A616-986A1A673758}"/>
                </a:ext>
              </a:extLst>
            </p:cNvPr>
            <p:cNvSpPr>
              <a:spLocks/>
            </p:cNvSpPr>
            <p:nvPr/>
          </p:nvSpPr>
          <p:spPr>
            <a:xfrm rot="1035203">
              <a:off x="5664623" y="431946"/>
              <a:ext cx="150898" cy="150898"/>
            </a:xfrm>
            <a:prstGeom prst="ellipse">
              <a:avLst/>
            </a:prstGeom>
            <a:solidFill>
              <a:srgbClr val="FFFF9F"/>
            </a:solidFill>
            <a:ln>
              <a:noFill/>
            </a:ln>
            <a:effectLst>
              <a:glow rad="114300">
                <a:srgbClr val="FFFFD1">
                  <a:alpha val="28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3A4024BB-B258-4EFC-A5BA-3AD0805E4F9D}"/>
                </a:ext>
              </a:extLst>
            </p:cNvPr>
            <p:cNvGrpSpPr>
              <a:grpSpLocks/>
            </p:cNvGrpSpPr>
            <p:nvPr/>
          </p:nvGrpSpPr>
          <p:grpSpPr>
            <a:xfrm rot="1035203">
              <a:off x="2972996" y="356627"/>
              <a:ext cx="6118000" cy="6118000"/>
              <a:chOff x="1199263" y="1525549"/>
              <a:chExt cx="4551596" cy="4551596"/>
            </a:xfrm>
          </p:grpSpPr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E1231708-23CD-4A44-A740-1EBE4F9E95AF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3391780" y="1525549"/>
                <a:ext cx="166561" cy="4551596"/>
                <a:chOff x="3376068" y="1525549"/>
                <a:chExt cx="166561" cy="4551596"/>
              </a:xfrm>
            </p:grpSpPr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D4BBA581-AE13-4A1C-B1BA-FAFE6CEDC765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3376068" y="1525549"/>
                  <a:ext cx="166561" cy="166561"/>
                </a:xfrm>
                <a:prstGeom prst="ellipse">
                  <a:avLst/>
                </a:prstGeom>
                <a:solidFill>
                  <a:srgbClr val="FFFF9F"/>
                </a:solidFill>
                <a:ln>
                  <a:noFill/>
                </a:ln>
                <a:effectLst>
                  <a:glow rad="114300">
                    <a:srgbClr val="FFFFD1">
                      <a:alpha val="28000"/>
                    </a:srgb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Oval 53">
                  <a:extLst>
                    <a:ext uri="{FF2B5EF4-FFF2-40B4-BE49-F238E27FC236}">
                      <a16:creationId xmlns:a16="http://schemas.microsoft.com/office/drawing/2014/main" id="{5CEA2CDD-0206-418B-A0FF-FB4EF2C71326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3376068" y="5910584"/>
                  <a:ext cx="166561" cy="166561"/>
                </a:xfrm>
                <a:prstGeom prst="ellipse">
                  <a:avLst/>
                </a:prstGeom>
                <a:solidFill>
                  <a:srgbClr val="FFFF9F"/>
                </a:solidFill>
                <a:ln>
                  <a:noFill/>
                </a:ln>
                <a:effectLst>
                  <a:glow rad="114300">
                    <a:srgbClr val="FFFFD1">
                      <a:alpha val="28000"/>
                    </a:srgb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05C6FB91-9FBF-4522-9295-31C10C30586C}"/>
                  </a:ext>
                </a:extLst>
              </p:cNvPr>
              <p:cNvGrpSpPr>
                <a:grpSpLocks/>
              </p:cNvGrpSpPr>
              <p:nvPr/>
            </p:nvGrpSpPr>
            <p:grpSpPr>
              <a:xfrm rot="16200000">
                <a:off x="3391780" y="1525549"/>
                <a:ext cx="166561" cy="4551596"/>
                <a:chOff x="3376068" y="1525549"/>
                <a:chExt cx="166561" cy="4551596"/>
              </a:xfrm>
            </p:grpSpPr>
            <p:sp>
              <p:nvSpPr>
                <p:cNvPr id="51" name="Oval 50">
                  <a:extLst>
                    <a:ext uri="{FF2B5EF4-FFF2-40B4-BE49-F238E27FC236}">
                      <a16:creationId xmlns:a16="http://schemas.microsoft.com/office/drawing/2014/main" id="{55A49107-9274-4009-A8A8-582BF02CEC3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3376068" y="1525549"/>
                  <a:ext cx="166561" cy="166561"/>
                </a:xfrm>
                <a:prstGeom prst="ellipse">
                  <a:avLst/>
                </a:prstGeom>
                <a:solidFill>
                  <a:srgbClr val="FFFF9F"/>
                </a:solidFill>
                <a:ln>
                  <a:noFill/>
                </a:ln>
                <a:effectLst>
                  <a:glow rad="114300">
                    <a:srgbClr val="FFFFD1">
                      <a:alpha val="28000"/>
                    </a:srgb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ED7D1C11-D944-4375-B652-A8B89B261387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3376068" y="5910584"/>
                  <a:ext cx="166561" cy="166561"/>
                </a:xfrm>
                <a:prstGeom prst="ellipse">
                  <a:avLst/>
                </a:prstGeom>
                <a:solidFill>
                  <a:srgbClr val="FFFF9F"/>
                </a:solidFill>
                <a:ln>
                  <a:noFill/>
                </a:ln>
                <a:effectLst>
                  <a:glow rad="114300">
                    <a:srgbClr val="FFFFD1">
                      <a:alpha val="28000"/>
                    </a:srgb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CFB4632D-75D3-4003-B264-AB2EC7C0E8DB}"/>
                </a:ext>
              </a:extLst>
            </p:cNvPr>
            <p:cNvGrpSpPr/>
            <p:nvPr/>
          </p:nvGrpSpPr>
          <p:grpSpPr>
            <a:xfrm rot="3735203">
              <a:off x="2972996" y="356627"/>
              <a:ext cx="6118000" cy="6118000"/>
              <a:chOff x="1199263" y="1525549"/>
              <a:chExt cx="4551596" cy="4551596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5753DEEA-BDC2-48EF-A3C6-57A9D4ACA67C}"/>
                  </a:ext>
                </a:extLst>
              </p:cNvPr>
              <p:cNvGrpSpPr/>
              <p:nvPr/>
            </p:nvGrpSpPr>
            <p:grpSpPr>
              <a:xfrm>
                <a:off x="3391780" y="1525549"/>
                <a:ext cx="166561" cy="4551596"/>
                <a:chOff x="3376068" y="1525549"/>
                <a:chExt cx="166561" cy="4551596"/>
              </a:xfrm>
            </p:grpSpPr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9B9CBA11-C72D-45D0-850A-60ED98A6D7B8}"/>
                    </a:ext>
                  </a:extLst>
                </p:cNvPr>
                <p:cNvSpPr/>
                <p:nvPr/>
              </p:nvSpPr>
              <p:spPr>
                <a:xfrm>
                  <a:off x="3376068" y="1525549"/>
                  <a:ext cx="166561" cy="166561"/>
                </a:xfrm>
                <a:prstGeom prst="ellipse">
                  <a:avLst/>
                </a:prstGeom>
                <a:solidFill>
                  <a:srgbClr val="FFFF9F"/>
                </a:solidFill>
                <a:ln>
                  <a:noFill/>
                </a:ln>
                <a:effectLst>
                  <a:glow rad="114300">
                    <a:srgbClr val="FFFFD1">
                      <a:alpha val="28000"/>
                    </a:srgb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F044F52-D2E2-4770-BA5F-297061F28F31}"/>
                    </a:ext>
                  </a:extLst>
                </p:cNvPr>
                <p:cNvSpPr/>
                <p:nvPr/>
              </p:nvSpPr>
              <p:spPr>
                <a:xfrm>
                  <a:off x="3376068" y="5910584"/>
                  <a:ext cx="166561" cy="166561"/>
                </a:xfrm>
                <a:prstGeom prst="ellipse">
                  <a:avLst/>
                </a:prstGeom>
                <a:solidFill>
                  <a:srgbClr val="FFFF9F"/>
                </a:solidFill>
                <a:ln>
                  <a:noFill/>
                </a:ln>
                <a:effectLst>
                  <a:glow rad="114300">
                    <a:srgbClr val="FFFFD1">
                      <a:alpha val="28000"/>
                    </a:srgb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733BA405-8091-4A82-BD9D-0616C17A1FF2}"/>
                  </a:ext>
                </a:extLst>
              </p:cNvPr>
              <p:cNvGrpSpPr/>
              <p:nvPr/>
            </p:nvGrpSpPr>
            <p:grpSpPr>
              <a:xfrm rot="16200000">
                <a:off x="3391780" y="1525549"/>
                <a:ext cx="166561" cy="4551596"/>
                <a:chOff x="3376068" y="1525549"/>
                <a:chExt cx="166561" cy="4551596"/>
              </a:xfrm>
            </p:grpSpPr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5078C1CF-A9F0-468F-A03F-6B57C6BB1627}"/>
                    </a:ext>
                  </a:extLst>
                </p:cNvPr>
                <p:cNvSpPr/>
                <p:nvPr/>
              </p:nvSpPr>
              <p:spPr>
                <a:xfrm>
                  <a:off x="3376068" y="1525549"/>
                  <a:ext cx="166561" cy="166561"/>
                </a:xfrm>
                <a:prstGeom prst="ellipse">
                  <a:avLst/>
                </a:prstGeom>
                <a:solidFill>
                  <a:srgbClr val="FFFF9F"/>
                </a:solidFill>
                <a:ln>
                  <a:noFill/>
                </a:ln>
                <a:effectLst>
                  <a:glow rad="114300">
                    <a:srgbClr val="FFFFD1">
                      <a:alpha val="28000"/>
                    </a:srgb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53EB1950-A024-418F-98CC-99D51FC82088}"/>
                    </a:ext>
                  </a:extLst>
                </p:cNvPr>
                <p:cNvSpPr/>
                <p:nvPr/>
              </p:nvSpPr>
              <p:spPr>
                <a:xfrm>
                  <a:off x="3376068" y="5910584"/>
                  <a:ext cx="166561" cy="166561"/>
                </a:xfrm>
                <a:prstGeom prst="ellipse">
                  <a:avLst/>
                </a:prstGeom>
                <a:solidFill>
                  <a:srgbClr val="FFFF9F"/>
                </a:solidFill>
                <a:ln>
                  <a:noFill/>
                </a:ln>
                <a:effectLst>
                  <a:glow rad="114300">
                    <a:srgbClr val="FFFFD1">
                      <a:alpha val="28000"/>
                    </a:srgb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CC01E9F-6E2D-4F9B-8BD1-A1F929D49997}"/>
                </a:ext>
              </a:extLst>
            </p:cNvPr>
            <p:cNvSpPr>
              <a:spLocks/>
            </p:cNvSpPr>
            <p:nvPr/>
          </p:nvSpPr>
          <p:spPr>
            <a:xfrm rot="1035203">
              <a:off x="7856260" y="1114822"/>
              <a:ext cx="150898" cy="150898"/>
            </a:xfrm>
            <a:prstGeom prst="ellipse">
              <a:avLst/>
            </a:prstGeom>
            <a:solidFill>
              <a:srgbClr val="FFFF9F"/>
            </a:solidFill>
            <a:ln>
              <a:noFill/>
            </a:ln>
            <a:effectLst>
              <a:glow rad="114300">
                <a:srgbClr val="FFFFD1">
                  <a:alpha val="28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8FB4B99-9AEB-4605-A904-D7C2A7060B4E}"/>
                </a:ext>
              </a:extLst>
            </p:cNvPr>
            <p:cNvSpPr>
              <a:spLocks/>
            </p:cNvSpPr>
            <p:nvPr/>
          </p:nvSpPr>
          <p:spPr>
            <a:xfrm rot="1035203">
              <a:off x="8886726" y="3015962"/>
              <a:ext cx="150898" cy="150898"/>
            </a:xfrm>
            <a:prstGeom prst="ellipse">
              <a:avLst/>
            </a:prstGeom>
            <a:solidFill>
              <a:srgbClr val="FFFF9F"/>
            </a:solidFill>
            <a:ln>
              <a:noFill/>
            </a:ln>
            <a:effectLst>
              <a:glow rad="114300">
                <a:srgbClr val="FFFFD1">
                  <a:alpha val="28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F227A7BF-5E5C-4E60-8E9A-0F76DD16C902}"/>
                </a:ext>
              </a:extLst>
            </p:cNvPr>
            <p:cNvSpPr>
              <a:spLocks/>
            </p:cNvSpPr>
            <p:nvPr/>
          </p:nvSpPr>
          <p:spPr>
            <a:xfrm rot="1035203">
              <a:off x="8286127" y="5213250"/>
              <a:ext cx="150898" cy="150898"/>
            </a:xfrm>
            <a:prstGeom prst="ellipse">
              <a:avLst/>
            </a:prstGeom>
            <a:solidFill>
              <a:srgbClr val="FFFF9F"/>
            </a:solidFill>
            <a:ln>
              <a:noFill/>
            </a:ln>
            <a:effectLst>
              <a:glow rad="114300">
                <a:srgbClr val="FFFFD1">
                  <a:alpha val="28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F1F7638-47C7-4D82-8E4E-B70D237A881E}"/>
                </a:ext>
              </a:extLst>
            </p:cNvPr>
            <p:cNvSpPr>
              <a:spLocks/>
            </p:cNvSpPr>
            <p:nvPr/>
          </p:nvSpPr>
          <p:spPr>
            <a:xfrm rot="1035203">
              <a:off x="6237534" y="6284163"/>
              <a:ext cx="150898" cy="150898"/>
            </a:xfrm>
            <a:prstGeom prst="ellipse">
              <a:avLst/>
            </a:prstGeom>
            <a:solidFill>
              <a:srgbClr val="FFFF9F"/>
            </a:solidFill>
            <a:ln>
              <a:noFill/>
            </a:ln>
            <a:effectLst>
              <a:glow rad="114300">
                <a:srgbClr val="FFFFD1">
                  <a:alpha val="28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1C18CC2-941E-4E90-BBE0-13DBB1D30A43}"/>
                </a:ext>
              </a:extLst>
            </p:cNvPr>
            <p:cNvSpPr>
              <a:spLocks/>
            </p:cNvSpPr>
            <p:nvPr/>
          </p:nvSpPr>
          <p:spPr>
            <a:xfrm rot="1035203">
              <a:off x="4076636" y="5601989"/>
              <a:ext cx="150898" cy="150898"/>
            </a:xfrm>
            <a:prstGeom prst="ellipse">
              <a:avLst/>
            </a:prstGeom>
            <a:solidFill>
              <a:srgbClr val="FFFF9F"/>
            </a:solidFill>
            <a:ln>
              <a:noFill/>
            </a:ln>
            <a:effectLst>
              <a:glow rad="114300">
                <a:srgbClr val="FFFFD1">
                  <a:alpha val="28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461A6FB0-DC19-43D3-9CFC-DED80249D222}"/>
                </a:ext>
              </a:extLst>
            </p:cNvPr>
            <p:cNvSpPr>
              <a:spLocks/>
            </p:cNvSpPr>
            <p:nvPr/>
          </p:nvSpPr>
          <p:spPr>
            <a:xfrm rot="1035203">
              <a:off x="3061278" y="3623722"/>
              <a:ext cx="150898" cy="150898"/>
            </a:xfrm>
            <a:prstGeom prst="ellipse">
              <a:avLst/>
            </a:prstGeom>
            <a:solidFill>
              <a:srgbClr val="FFFF9F"/>
            </a:solidFill>
            <a:ln>
              <a:noFill/>
            </a:ln>
            <a:effectLst>
              <a:glow rad="114300">
                <a:srgbClr val="FFFFD1">
                  <a:alpha val="28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8ADF5D7-5F25-4629-BF71-AD62A793811D}"/>
                </a:ext>
              </a:extLst>
            </p:cNvPr>
            <p:cNvSpPr>
              <a:spLocks/>
            </p:cNvSpPr>
            <p:nvPr/>
          </p:nvSpPr>
          <p:spPr>
            <a:xfrm rot="1035203">
              <a:off x="3755001" y="1439876"/>
              <a:ext cx="150898" cy="150898"/>
            </a:xfrm>
            <a:prstGeom prst="ellipse">
              <a:avLst/>
            </a:prstGeom>
            <a:solidFill>
              <a:srgbClr val="FFFF9F"/>
            </a:solidFill>
            <a:ln>
              <a:noFill/>
            </a:ln>
            <a:effectLst>
              <a:glow rad="114300">
                <a:srgbClr val="FFFFD1">
                  <a:alpha val="28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97CE842E-0CFD-4342-B5BF-4EB92AAB93FA}"/>
                </a:ext>
              </a:extLst>
            </p:cNvPr>
            <p:cNvGrpSpPr>
              <a:grpSpLocks/>
            </p:cNvGrpSpPr>
            <p:nvPr/>
          </p:nvGrpSpPr>
          <p:grpSpPr>
            <a:xfrm rot="1035203">
              <a:off x="5709417" y="3123413"/>
              <a:ext cx="589200" cy="589200"/>
              <a:chOff x="3134414" y="3459637"/>
              <a:chExt cx="631596" cy="631596"/>
            </a:xfrm>
            <a:effectLst>
              <a:outerShdw blurRad="63500" sx="102000" sy="102000" algn="ctr" rotWithShape="0">
                <a:prstClr val="black">
                  <a:alpha val="50000"/>
                </a:prstClr>
              </a:outerShdw>
            </a:effectLst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A13092DA-DFFF-44E3-AB92-D57867FD5796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134414" y="3459637"/>
                <a:ext cx="631596" cy="631596"/>
              </a:xfrm>
              <a:prstGeom prst="ellipse">
                <a:avLst/>
              </a:prstGeom>
              <a:gradFill flip="none" rotWithShape="1">
                <a:gsLst>
                  <a:gs pos="32000">
                    <a:srgbClr val="E58B1B"/>
                  </a:gs>
                  <a:gs pos="0">
                    <a:srgbClr val="FCDE32"/>
                  </a:gs>
                  <a:gs pos="68000">
                    <a:srgbClr val="FCDE32"/>
                  </a:gs>
                  <a:gs pos="86000">
                    <a:srgbClr val="AF2C22"/>
                  </a:gs>
                </a:gsLst>
                <a:lin ang="2700000" scaled="1"/>
                <a:tileRect/>
              </a:gradFill>
              <a:ln>
                <a:noFill/>
              </a:ln>
            </p:spPr>
            <p:txBody>
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8ACE3C12-33CF-485F-BBF8-1605002117C2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195689" y="3520912"/>
                <a:ext cx="509047" cy="50904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Star: 5 Points 41">
                <a:extLst>
                  <a:ext uri="{FF2B5EF4-FFF2-40B4-BE49-F238E27FC236}">
                    <a16:creationId xmlns:a16="http://schemas.microsoft.com/office/drawing/2014/main" id="{3DDFCE71-D7A1-4BC3-8C57-C0726DE2FEC4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242822" y="3582992"/>
                <a:ext cx="414780" cy="352699"/>
              </a:xfrm>
              <a:prstGeom prst="star5">
                <a:avLst>
                  <a:gd name="adj" fmla="val 27560"/>
                  <a:gd name="hf" fmla="val 105146"/>
                  <a:gd name="vf" fmla="val 110557"/>
                </a:avLst>
              </a:prstGeom>
              <a:gradFill flip="none" rotWithShape="1">
                <a:gsLst>
                  <a:gs pos="32000">
                    <a:srgbClr val="E58B1B"/>
                  </a:gs>
                  <a:gs pos="0">
                    <a:srgbClr val="FCDE32"/>
                  </a:gs>
                  <a:gs pos="68000">
                    <a:srgbClr val="FCDE32"/>
                  </a:gs>
                  <a:gs pos="86000">
                    <a:srgbClr val="AF2C22"/>
                  </a:gs>
                </a:gsLst>
                <a:lin ang="2700000" scaled="1"/>
                <a:tileRect/>
              </a:gradFill>
              <a:ln>
                <a:noFill/>
              </a:ln>
            </p:spPr>
            <p:txBody>
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8B4473B-A531-4BCE-A291-1383DA29BC16}"/>
                </a:ext>
              </a:extLst>
            </p:cNvPr>
            <p:cNvSpPr txBox="1"/>
            <p:nvPr/>
          </p:nvSpPr>
          <p:spPr>
            <a:xfrm rot="16146460">
              <a:off x="5406067" y="1100180"/>
              <a:ext cx="1543502" cy="8687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rPr>
                <a:t>100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62899BE-C7E2-43B2-9A87-77A1F77F74AF}"/>
                </a:ext>
              </a:extLst>
            </p:cNvPr>
            <p:cNvSpPr txBox="1"/>
            <p:nvPr/>
          </p:nvSpPr>
          <p:spPr>
            <a:xfrm rot="14714719">
              <a:off x="4492286" y="1342418"/>
              <a:ext cx="1543502" cy="8687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rPr>
                <a:t>200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3674143-7A03-456A-947D-E8B79D6D1A48}"/>
                </a:ext>
              </a:extLst>
            </p:cNvPr>
            <p:cNvSpPr txBox="1"/>
            <p:nvPr/>
          </p:nvSpPr>
          <p:spPr>
            <a:xfrm rot="18313492">
              <a:off x="6259603" y="1561599"/>
              <a:ext cx="1543502" cy="8687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rPr>
                <a:t>1000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6284CAD-E1FF-48A5-92B0-A7B7D898354F}"/>
                </a:ext>
              </a:extLst>
            </p:cNvPr>
            <p:cNvSpPr txBox="1"/>
            <p:nvPr/>
          </p:nvSpPr>
          <p:spPr>
            <a:xfrm rot="19734538">
              <a:off x="6863840" y="2230340"/>
              <a:ext cx="1543502" cy="8687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rPr>
                <a:t>2000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57223A2-6B14-4003-8424-83F387EC20A1}"/>
                </a:ext>
              </a:extLst>
            </p:cNvPr>
            <p:cNvSpPr txBox="1"/>
            <p:nvPr/>
          </p:nvSpPr>
          <p:spPr>
            <a:xfrm rot="21571666">
              <a:off x="7030970" y="3167904"/>
              <a:ext cx="1543502" cy="8687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rPr>
                <a:t>3000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2F38962-09B1-4B17-A017-3A2F2A8BF4CF}"/>
                </a:ext>
              </a:extLst>
            </p:cNvPr>
            <p:cNvSpPr txBox="1"/>
            <p:nvPr/>
          </p:nvSpPr>
          <p:spPr>
            <a:xfrm rot="2354411">
              <a:off x="6721154" y="3985373"/>
              <a:ext cx="1543502" cy="8687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rPr>
                <a:t>900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5728DDA-238C-4144-8A1F-E8266E2B91AE}"/>
                </a:ext>
              </a:extLst>
            </p:cNvPr>
            <p:cNvSpPr txBox="1"/>
            <p:nvPr/>
          </p:nvSpPr>
          <p:spPr>
            <a:xfrm rot="3825717">
              <a:off x="6008964" y="4549720"/>
              <a:ext cx="1543502" cy="8687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rPr>
                <a:t>800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1C8B999-E4A9-4F93-9F4B-C2451B1B2641}"/>
                </a:ext>
              </a:extLst>
            </p:cNvPr>
            <p:cNvSpPr txBox="1"/>
            <p:nvPr/>
          </p:nvSpPr>
          <p:spPr>
            <a:xfrm rot="5392839">
              <a:off x="5098479" y="4727225"/>
              <a:ext cx="1543502" cy="8687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rPr>
                <a:t>700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07FE6C2-1855-415D-9B1B-9F715C733969}"/>
                </a:ext>
              </a:extLst>
            </p:cNvPr>
            <p:cNvSpPr txBox="1"/>
            <p:nvPr/>
          </p:nvSpPr>
          <p:spPr>
            <a:xfrm rot="7265144">
              <a:off x="4201927" y="4446129"/>
              <a:ext cx="1543502" cy="8687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rPr>
                <a:t>600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26786D3-F925-4C66-AF8C-0DD51B352CD7}"/>
                </a:ext>
              </a:extLst>
            </p:cNvPr>
            <p:cNvSpPr txBox="1"/>
            <p:nvPr/>
          </p:nvSpPr>
          <p:spPr>
            <a:xfrm rot="9035019">
              <a:off x="3737118" y="3894169"/>
              <a:ext cx="146126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rPr>
                <a:t>500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8C172955-92E8-451A-B64B-B57313BE29DE}"/>
                </a:ext>
              </a:extLst>
            </p:cNvPr>
            <p:cNvSpPr txBox="1"/>
            <p:nvPr/>
          </p:nvSpPr>
          <p:spPr>
            <a:xfrm rot="10832101">
              <a:off x="3481907" y="2771331"/>
              <a:ext cx="1543502" cy="8687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rPr>
                <a:t>400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1E90E01-530E-446B-A556-09F044880DBD}"/>
                </a:ext>
              </a:extLst>
            </p:cNvPr>
            <p:cNvSpPr txBox="1"/>
            <p:nvPr/>
          </p:nvSpPr>
          <p:spPr>
            <a:xfrm rot="12727060">
              <a:off x="3760994" y="1932988"/>
              <a:ext cx="1543502" cy="8687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rPr>
                <a:t>300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48E95255-C84F-4273-A943-507C6902E69E}"/>
                </a:ext>
              </a:extLst>
            </p:cNvPr>
            <p:cNvGrpSpPr>
              <a:grpSpLocks/>
            </p:cNvGrpSpPr>
            <p:nvPr/>
          </p:nvGrpSpPr>
          <p:grpSpPr>
            <a:xfrm>
              <a:off x="8060702" y="3189512"/>
              <a:ext cx="1168803" cy="735068"/>
              <a:chOff x="10351950" y="3379331"/>
              <a:chExt cx="815993" cy="552142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542CB757-6F3D-4D66-953B-51278D0DCF59}"/>
                  </a:ext>
                </a:extLst>
              </p:cNvPr>
              <p:cNvSpPr>
                <a:spLocks/>
              </p:cNvSpPr>
              <p:nvPr/>
            </p:nvSpPr>
            <p:spPr>
              <a:xfrm rot="4803578" flipV="1">
                <a:off x="10483876" y="3247405"/>
                <a:ext cx="552142" cy="815993"/>
              </a:xfrm>
              <a:custGeom>
                <a:avLst/>
                <a:gdLst>
                  <a:gd name="connsiteX0" fmla="*/ 0 w 507084"/>
                  <a:gd name="connsiteY0" fmla="*/ 748472 h 749403"/>
                  <a:gd name="connsiteX1" fmla="*/ 259446 w 507084"/>
                  <a:gd name="connsiteY1" fmla="*/ 748472 h 749403"/>
                  <a:gd name="connsiteX2" fmla="*/ 259602 w 507084"/>
                  <a:gd name="connsiteY2" fmla="*/ 749403 h 749403"/>
                  <a:gd name="connsiteX3" fmla="*/ 507084 w 507084"/>
                  <a:gd name="connsiteY3" fmla="*/ 663311 h 749403"/>
                  <a:gd name="connsiteX4" fmla="*/ 135395 w 507084"/>
                  <a:gd name="connsiteY4" fmla="*/ 3446 h 749403"/>
                  <a:gd name="connsiteX5" fmla="*/ 134809 w 507084"/>
                  <a:gd name="connsiteY5" fmla="*/ 0 h 749403"/>
                  <a:gd name="connsiteX6" fmla="*/ 134481 w 507084"/>
                  <a:gd name="connsiteY6" fmla="*/ 1824 h 749403"/>
                  <a:gd name="connsiteX7" fmla="*/ 133839 w 507084"/>
                  <a:gd name="connsiteY7" fmla="*/ 685 h 749403"/>
                  <a:gd name="connsiteX8" fmla="*/ 134248 w 507084"/>
                  <a:gd name="connsiteY8" fmla="*/ 3116 h 7494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07084" h="749403">
                    <a:moveTo>
                      <a:pt x="0" y="748472"/>
                    </a:moveTo>
                    <a:lnTo>
                      <a:pt x="259446" y="748472"/>
                    </a:lnTo>
                    <a:lnTo>
                      <a:pt x="259602" y="749403"/>
                    </a:lnTo>
                    <a:lnTo>
                      <a:pt x="507084" y="663311"/>
                    </a:lnTo>
                    <a:lnTo>
                      <a:pt x="135395" y="3446"/>
                    </a:lnTo>
                    <a:lnTo>
                      <a:pt x="134809" y="0"/>
                    </a:lnTo>
                    <a:lnTo>
                      <a:pt x="134481" y="1824"/>
                    </a:lnTo>
                    <a:lnTo>
                      <a:pt x="133839" y="685"/>
                    </a:lnTo>
                    <a:lnTo>
                      <a:pt x="134248" y="3116"/>
                    </a:lnTo>
                    <a:close/>
                  </a:path>
                </a:pathLst>
              </a:custGeom>
              <a:gradFill flip="none" rotWithShape="1">
                <a:gsLst>
                  <a:gs pos="32000">
                    <a:srgbClr val="E58B1B"/>
                  </a:gs>
                  <a:gs pos="0">
                    <a:srgbClr val="FCDE32"/>
                  </a:gs>
                  <a:gs pos="68000">
                    <a:srgbClr val="FCDE32"/>
                  </a:gs>
                  <a:gs pos="86000">
                    <a:srgbClr val="AF2C22"/>
                  </a:gs>
                </a:gsLst>
                <a:lin ang="2700000" scaled="1"/>
                <a:tileRect/>
              </a:gradFill>
              <a:ln>
                <a:noFill/>
              </a:ln>
            </p:spPr>
            <p:txBody>
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D2D24539-EFD6-4A30-8463-4CC6293BD3B1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10376451" y="3396621"/>
                <a:ext cx="749786" cy="390621"/>
                <a:chOff x="9980691" y="2643347"/>
                <a:chExt cx="755933" cy="393822"/>
              </a:xfrm>
            </p:grpSpPr>
            <p:sp>
              <p:nvSpPr>
                <p:cNvPr id="38" name="Isosceles Triangle 37">
                  <a:extLst>
                    <a:ext uri="{FF2B5EF4-FFF2-40B4-BE49-F238E27FC236}">
                      <a16:creationId xmlns:a16="http://schemas.microsoft.com/office/drawing/2014/main" id="{0B1EA403-CB15-46C9-9931-FB480B0B7B26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4803578" flipV="1">
                  <a:off x="10225906" y="2398132"/>
                  <a:ext cx="264177" cy="754608"/>
                </a:xfrm>
                <a:prstGeom prst="triangle">
                  <a:avLst>
                    <a:gd name="adj" fmla="val 51448"/>
                  </a:avLst>
                </a:prstGeom>
                <a:solidFill>
                  <a:srgbClr val="FFFFD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Isosceles Triangle 38">
                  <a:extLst>
                    <a:ext uri="{FF2B5EF4-FFF2-40B4-BE49-F238E27FC236}">
                      <a16:creationId xmlns:a16="http://schemas.microsoft.com/office/drawing/2014/main" id="{7E626904-610E-4874-A21D-EA37EB7FF85F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16675634">
                  <a:off x="10227231" y="2527777"/>
                  <a:ext cx="264177" cy="754608"/>
                </a:xfrm>
                <a:prstGeom prst="triangle">
                  <a:avLst>
                    <a:gd name="adj" fmla="val 51448"/>
                  </a:avLst>
                </a:prstGeom>
                <a:solidFill>
                  <a:srgbClr val="EFC65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B20F55C-A6D3-4DFE-A273-8D18F2B7559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483369" y="3285941"/>
            <a:ext cx="9619217" cy="2224056"/>
          </a:xfrm>
        </p:spPr>
        <p:txBody>
          <a:bodyPr anchor="ctr">
            <a:noAutofit/>
          </a:bodyPr>
          <a:lstStyle>
            <a:lvl1pPr algn="ctr">
              <a:defRPr sz="10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185C78-4C44-4509-B29E-5F8FC3B0A71F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793E0117-20EC-4B3C-88B0-D2475FBE5EF9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8B044-3008-49B7-BEF1-4CFD205557B9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95EB6-8A8D-47EF-8AD0-3B3D0F4505D7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7AB1A9F7-FF63-4F3F-B71A-537E27319FD8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B26B748-A7DC-4EF9-9BDE-59202C8D70D0}"/>
              </a:ext>
            </a:extLst>
          </p:cNvPr>
          <p:cNvGrpSpPr/>
          <p:nvPr userDrawn="1"/>
        </p:nvGrpSpPr>
        <p:grpSpPr>
          <a:xfrm>
            <a:off x="-1806659" y="-1136065"/>
            <a:ext cx="15952699" cy="9322870"/>
            <a:chOff x="-1806659" y="-1136065"/>
            <a:chExt cx="15952699" cy="9322870"/>
          </a:xfrm>
        </p:grpSpPr>
        <p:pic>
          <p:nvPicPr>
            <p:cNvPr id="143" name="Google Shape;62;p5">
              <a:extLst>
                <a:ext uri="{FF2B5EF4-FFF2-40B4-BE49-F238E27FC236}">
                  <a16:creationId xmlns:a16="http://schemas.microsoft.com/office/drawing/2014/main" id="{AB2F9738-7184-4B90-BA64-641CCEDEA63A}"/>
                </a:ext>
              </a:extLst>
            </p:cNvPr>
            <p:cNvPicPr preferRelativeResize="0"/>
            <p:nvPr userDrawn="1"/>
          </p:nvPicPr>
          <p:blipFill rotWithShape="1">
            <a:blip r:embed="rId2">
              <a:alphaModFix amt="21000"/>
            </a:blip>
            <a:srcRect t="240" b="34883"/>
            <a:stretch/>
          </p:blipFill>
          <p:spPr>
            <a:xfrm rot="19345523" flipH="1">
              <a:off x="-1806659" y="-1136065"/>
              <a:ext cx="8997470" cy="9311070"/>
            </a:xfrm>
            <a:prstGeom prst="rect">
              <a:avLst/>
            </a:prstGeom>
            <a:noFill/>
            <a:ln>
              <a:noFill/>
            </a:ln>
            <a:effectLst/>
          </p:spPr>
        </p:pic>
        <p:pic>
          <p:nvPicPr>
            <p:cNvPr id="144" name="Google Shape;62;p5">
              <a:extLst>
                <a:ext uri="{FF2B5EF4-FFF2-40B4-BE49-F238E27FC236}">
                  <a16:creationId xmlns:a16="http://schemas.microsoft.com/office/drawing/2014/main" id="{C114C659-5CE5-42C7-B794-A9D608EC95D5}"/>
                </a:ext>
              </a:extLst>
            </p:cNvPr>
            <p:cNvPicPr preferRelativeResize="0"/>
            <p:nvPr userDrawn="1"/>
          </p:nvPicPr>
          <p:blipFill rotWithShape="1">
            <a:blip r:embed="rId2">
              <a:alphaModFix amt="21000"/>
            </a:blip>
            <a:srcRect t="240" b="34883"/>
            <a:stretch/>
          </p:blipFill>
          <p:spPr>
            <a:xfrm rot="2254477">
              <a:off x="5148570" y="-1124265"/>
              <a:ext cx="8997470" cy="9311070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395464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BCF6B-6507-47A8-B76F-558C5D405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7132" y="799071"/>
            <a:ext cx="5926667" cy="4524315"/>
          </a:xfr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B01413-29CC-4192-8AF6-4E4DA875A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0117-20EC-4B3C-88B0-D2475FBE5EF9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E6A39-068F-49DF-BB6E-739351583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650818-40B9-4E65-ACF5-71FEF261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A9F7-FF63-4F3F-B71A-537E27319FD8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D4DD968-9199-4EC1-A1C7-F2ED26F076D4}"/>
              </a:ext>
            </a:extLst>
          </p:cNvPr>
          <p:cNvGrpSpPr/>
          <p:nvPr userDrawn="1"/>
        </p:nvGrpSpPr>
        <p:grpSpPr>
          <a:xfrm>
            <a:off x="815623" y="65402"/>
            <a:ext cx="6324097" cy="6509113"/>
            <a:chOff x="1120423" y="564937"/>
            <a:chExt cx="5331312" cy="548728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20D91CDE-E37D-42FC-95E9-114B867465F1}"/>
                </a:ext>
              </a:extLst>
            </p:cNvPr>
            <p:cNvGrpSpPr/>
            <p:nvPr/>
          </p:nvGrpSpPr>
          <p:grpSpPr>
            <a:xfrm>
              <a:off x="1120423" y="564937"/>
              <a:ext cx="5331312" cy="5487284"/>
              <a:chOff x="1120423" y="564937"/>
              <a:chExt cx="5331312" cy="5487284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3C8D1A98-4B67-408A-8BD1-A89A63F26852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120423" y="720909"/>
                <a:ext cx="5331312" cy="5331312"/>
              </a:xfrm>
              <a:prstGeom prst="ellipse">
                <a:avLst/>
              </a:prstGeom>
              <a:gradFill flip="none" rotWithShape="1">
                <a:gsLst>
                  <a:gs pos="32000">
                    <a:srgbClr val="E58B1B"/>
                  </a:gs>
                  <a:gs pos="0">
                    <a:srgbClr val="FCDE32"/>
                  </a:gs>
                  <a:gs pos="51000">
                    <a:srgbClr val="FCDE32"/>
                  </a:gs>
                  <a:gs pos="85000">
                    <a:srgbClr val="AF2C22"/>
                  </a:gs>
                </a:gsLst>
                <a:lin ang="4200000" scaled="0"/>
                <a:tileRect/>
              </a:gradFill>
              <a:ln>
                <a:noFill/>
              </a:ln>
              <a:effectLst>
                <a:outerShdw blurRad="342900" sx="102000" sy="102000" algn="ctr" rotWithShape="0">
                  <a:prstClr val="black">
                    <a:alpha val="50000"/>
                  </a:prstClr>
                </a:outerShdw>
              </a:effectLst>
            </p:spPr>
            <p:txBody>
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6BD46A7D-6065-4466-A057-3399ACC13650}"/>
                  </a:ext>
                </a:extLst>
              </p:cNvPr>
              <p:cNvSpPr>
                <a:spLocks/>
              </p:cNvSpPr>
              <p:nvPr/>
            </p:nvSpPr>
            <p:spPr>
              <a:xfrm rot="5400000" flipH="1">
                <a:off x="2143461" y="1746765"/>
                <a:ext cx="4022183" cy="4022183"/>
              </a:xfrm>
              <a:custGeom>
                <a:avLst/>
                <a:gdLst>
                  <a:gd name="connsiteX0" fmla="*/ 2026414 w 3489227"/>
                  <a:gd name="connsiteY0" fmla="*/ 0 h 3489227"/>
                  <a:gd name="connsiteX1" fmla="*/ 3459305 w 3489227"/>
                  <a:gd name="connsiteY1" fmla="*/ 593523 h 3489227"/>
                  <a:gd name="connsiteX2" fmla="*/ 3489227 w 3489227"/>
                  <a:gd name="connsiteY2" fmla="*/ 626446 h 3489227"/>
                  <a:gd name="connsiteX3" fmla="*/ 3378247 w 3489227"/>
                  <a:gd name="connsiteY3" fmla="*/ 525579 h 3489227"/>
                  <a:gd name="connsiteX4" fmla="*/ 2089259 w 3489227"/>
                  <a:gd name="connsiteY4" fmla="*/ 62845 h 3489227"/>
                  <a:gd name="connsiteX5" fmla="*/ 62845 w 3489227"/>
                  <a:gd name="connsiteY5" fmla="*/ 2089259 h 3489227"/>
                  <a:gd name="connsiteX6" fmla="*/ 525580 w 3489227"/>
                  <a:gd name="connsiteY6" fmla="*/ 3378247 h 3489227"/>
                  <a:gd name="connsiteX7" fmla="*/ 626446 w 3489227"/>
                  <a:gd name="connsiteY7" fmla="*/ 3489227 h 3489227"/>
                  <a:gd name="connsiteX8" fmla="*/ 593523 w 3489227"/>
                  <a:gd name="connsiteY8" fmla="*/ 3459305 h 3489227"/>
                  <a:gd name="connsiteX9" fmla="*/ 0 w 3489227"/>
                  <a:gd name="connsiteY9" fmla="*/ 2026414 h 3489227"/>
                  <a:gd name="connsiteX10" fmla="*/ 2026414 w 3489227"/>
                  <a:gd name="connsiteY10" fmla="*/ 0 h 3489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489227" h="3489227">
                    <a:moveTo>
                      <a:pt x="2026414" y="0"/>
                    </a:moveTo>
                    <a:cubicBezTo>
                      <a:pt x="2585993" y="0"/>
                      <a:pt x="3092597" y="226814"/>
                      <a:pt x="3459305" y="593523"/>
                    </a:cubicBezTo>
                    <a:lnTo>
                      <a:pt x="3489227" y="626446"/>
                    </a:lnTo>
                    <a:lnTo>
                      <a:pt x="3378247" y="525579"/>
                    </a:lnTo>
                    <a:cubicBezTo>
                      <a:pt x="3027963" y="236500"/>
                      <a:pt x="2578891" y="62845"/>
                      <a:pt x="2089259" y="62845"/>
                    </a:cubicBezTo>
                    <a:cubicBezTo>
                      <a:pt x="970101" y="62845"/>
                      <a:pt x="62845" y="970101"/>
                      <a:pt x="62845" y="2089259"/>
                    </a:cubicBezTo>
                    <a:cubicBezTo>
                      <a:pt x="62845" y="2578891"/>
                      <a:pt x="236500" y="3027963"/>
                      <a:pt x="525580" y="3378247"/>
                    </a:cubicBezTo>
                    <a:lnTo>
                      <a:pt x="626446" y="3489227"/>
                    </a:lnTo>
                    <a:lnTo>
                      <a:pt x="593523" y="3459305"/>
                    </a:lnTo>
                    <a:cubicBezTo>
                      <a:pt x="226814" y="3092597"/>
                      <a:pt x="0" y="2585993"/>
                      <a:pt x="0" y="2026414"/>
                    </a:cubicBezTo>
                    <a:cubicBezTo>
                      <a:pt x="0" y="907256"/>
                      <a:pt x="907256" y="0"/>
                      <a:pt x="2026414" y="0"/>
                    </a:cubicBezTo>
                    <a:close/>
                  </a:path>
                </a:pathLst>
              </a:custGeom>
              <a:solidFill>
                <a:srgbClr val="FFFFD1">
                  <a:alpha val="35000"/>
                </a:srgbClr>
              </a:solidFill>
              <a:ln>
                <a:noFill/>
              </a:ln>
            </p:spPr>
            <p:txBody>
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4EDA50AE-EF28-4CB5-8FEC-E7620B4642D9}"/>
                  </a:ext>
                </a:extLst>
              </p:cNvPr>
              <p:cNvSpPr>
                <a:spLocks/>
              </p:cNvSpPr>
              <p:nvPr/>
            </p:nvSpPr>
            <p:spPr>
              <a:xfrm rot="1994971">
                <a:off x="1390656" y="564937"/>
                <a:ext cx="4561360" cy="4576847"/>
              </a:xfrm>
              <a:custGeom>
                <a:avLst/>
                <a:gdLst>
                  <a:gd name="connsiteX0" fmla="*/ 2026414 w 3489227"/>
                  <a:gd name="connsiteY0" fmla="*/ 0 h 3489227"/>
                  <a:gd name="connsiteX1" fmla="*/ 3459305 w 3489227"/>
                  <a:gd name="connsiteY1" fmla="*/ 593523 h 3489227"/>
                  <a:gd name="connsiteX2" fmla="*/ 3489227 w 3489227"/>
                  <a:gd name="connsiteY2" fmla="*/ 626446 h 3489227"/>
                  <a:gd name="connsiteX3" fmla="*/ 3378247 w 3489227"/>
                  <a:gd name="connsiteY3" fmla="*/ 525579 h 3489227"/>
                  <a:gd name="connsiteX4" fmla="*/ 2089259 w 3489227"/>
                  <a:gd name="connsiteY4" fmla="*/ 62845 h 3489227"/>
                  <a:gd name="connsiteX5" fmla="*/ 62845 w 3489227"/>
                  <a:gd name="connsiteY5" fmla="*/ 2089259 h 3489227"/>
                  <a:gd name="connsiteX6" fmla="*/ 525580 w 3489227"/>
                  <a:gd name="connsiteY6" fmla="*/ 3378247 h 3489227"/>
                  <a:gd name="connsiteX7" fmla="*/ 626446 w 3489227"/>
                  <a:gd name="connsiteY7" fmla="*/ 3489227 h 3489227"/>
                  <a:gd name="connsiteX8" fmla="*/ 593523 w 3489227"/>
                  <a:gd name="connsiteY8" fmla="*/ 3459305 h 3489227"/>
                  <a:gd name="connsiteX9" fmla="*/ 0 w 3489227"/>
                  <a:gd name="connsiteY9" fmla="*/ 2026414 h 3489227"/>
                  <a:gd name="connsiteX10" fmla="*/ 2026414 w 3489227"/>
                  <a:gd name="connsiteY10" fmla="*/ 0 h 3489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489227" h="3489227">
                    <a:moveTo>
                      <a:pt x="2026414" y="0"/>
                    </a:moveTo>
                    <a:cubicBezTo>
                      <a:pt x="2585993" y="0"/>
                      <a:pt x="3092597" y="226814"/>
                      <a:pt x="3459305" y="593523"/>
                    </a:cubicBezTo>
                    <a:lnTo>
                      <a:pt x="3489227" y="626446"/>
                    </a:lnTo>
                    <a:lnTo>
                      <a:pt x="3378247" y="525579"/>
                    </a:lnTo>
                    <a:cubicBezTo>
                      <a:pt x="3027963" y="236500"/>
                      <a:pt x="2578891" y="62845"/>
                      <a:pt x="2089259" y="62845"/>
                    </a:cubicBezTo>
                    <a:cubicBezTo>
                      <a:pt x="970101" y="62845"/>
                      <a:pt x="62845" y="970101"/>
                      <a:pt x="62845" y="2089259"/>
                    </a:cubicBezTo>
                    <a:cubicBezTo>
                      <a:pt x="62845" y="2578891"/>
                      <a:pt x="236500" y="3027963"/>
                      <a:pt x="525580" y="3378247"/>
                    </a:cubicBezTo>
                    <a:lnTo>
                      <a:pt x="626446" y="3489227"/>
                    </a:lnTo>
                    <a:lnTo>
                      <a:pt x="593523" y="3459305"/>
                    </a:lnTo>
                    <a:cubicBezTo>
                      <a:pt x="226814" y="3092597"/>
                      <a:pt x="0" y="2585993"/>
                      <a:pt x="0" y="2026414"/>
                    </a:cubicBezTo>
                    <a:cubicBezTo>
                      <a:pt x="0" y="907256"/>
                      <a:pt x="907256" y="0"/>
                      <a:pt x="2026414" y="0"/>
                    </a:cubicBezTo>
                    <a:close/>
                  </a:path>
                </a:pathLst>
              </a:cu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txBody>
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1F75183A-5800-4680-9D1D-53559C7608D1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2724006" y="1005003"/>
                <a:ext cx="129152" cy="129152"/>
              </a:xfrm>
              <a:prstGeom prst="ellipse">
                <a:avLst/>
              </a:prstGeom>
              <a:solidFill>
                <a:srgbClr val="FFFF9F"/>
              </a:solidFill>
              <a:ln>
                <a:noFill/>
              </a:ln>
              <a:effectLst>
                <a:glow rad="114300">
                  <a:srgbClr val="FFFFD1">
                    <a:alpha val="28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5E813CA8-5520-40C4-A066-F2B27B6F780C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1147294" y="754426"/>
                <a:ext cx="5236343" cy="5236343"/>
                <a:chOff x="1199263" y="1525549"/>
                <a:chExt cx="4551596" cy="4551596"/>
              </a:xfrm>
            </p:grpSpPr>
            <p:grpSp>
              <p:nvGrpSpPr>
                <p:cNvPr id="27" name="Group 26">
                  <a:extLst>
                    <a:ext uri="{FF2B5EF4-FFF2-40B4-BE49-F238E27FC236}">
                      <a16:creationId xmlns:a16="http://schemas.microsoft.com/office/drawing/2014/main" id="{7A0F80E1-55CC-4D33-9ED8-2E791766DBD9}"/>
                    </a:ext>
                  </a:extLst>
                </p:cNvPr>
                <p:cNvGrpSpPr>
                  <a:grpSpLocks/>
                </p:cNvGrpSpPr>
                <p:nvPr/>
              </p:nvGrpSpPr>
              <p:grpSpPr>
                <a:xfrm>
                  <a:off x="3391780" y="1525549"/>
                  <a:ext cx="166561" cy="4551596"/>
                  <a:chOff x="3376068" y="1525549"/>
                  <a:chExt cx="166561" cy="4551596"/>
                </a:xfrm>
              </p:grpSpPr>
              <p:sp>
                <p:nvSpPr>
                  <p:cNvPr id="31" name="Oval 30">
                    <a:extLst>
                      <a:ext uri="{FF2B5EF4-FFF2-40B4-BE49-F238E27FC236}">
                        <a16:creationId xmlns:a16="http://schemas.microsoft.com/office/drawing/2014/main" id="{250264B6-8C68-4992-AE71-0F9299B54541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3376068" y="1525549"/>
                    <a:ext cx="166561" cy="166561"/>
                  </a:xfrm>
                  <a:prstGeom prst="ellipse">
                    <a:avLst/>
                  </a:prstGeom>
                  <a:solidFill>
                    <a:srgbClr val="FFFF9F"/>
                  </a:solidFill>
                  <a:ln>
                    <a:noFill/>
                  </a:ln>
                  <a:effectLst>
                    <a:glow rad="114300">
                      <a:srgbClr val="FFFFD1">
                        <a:alpha val="28000"/>
                      </a:srgb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" name="Oval 31">
                    <a:extLst>
                      <a:ext uri="{FF2B5EF4-FFF2-40B4-BE49-F238E27FC236}">
                        <a16:creationId xmlns:a16="http://schemas.microsoft.com/office/drawing/2014/main" id="{54C0260C-5465-4EAF-AED6-4BF6194F619A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3376068" y="5910584"/>
                    <a:ext cx="166561" cy="166561"/>
                  </a:xfrm>
                  <a:prstGeom prst="ellipse">
                    <a:avLst/>
                  </a:prstGeom>
                  <a:solidFill>
                    <a:srgbClr val="FFFF9F"/>
                  </a:solidFill>
                  <a:ln>
                    <a:noFill/>
                  </a:ln>
                  <a:effectLst>
                    <a:glow rad="114300">
                      <a:srgbClr val="FFFFD1">
                        <a:alpha val="28000"/>
                      </a:srgb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8" name="Group 27">
                  <a:extLst>
                    <a:ext uri="{FF2B5EF4-FFF2-40B4-BE49-F238E27FC236}">
                      <a16:creationId xmlns:a16="http://schemas.microsoft.com/office/drawing/2014/main" id="{D33808C5-6E12-4571-B6A1-A37A47D72232}"/>
                    </a:ext>
                  </a:extLst>
                </p:cNvPr>
                <p:cNvGrpSpPr>
                  <a:grpSpLocks/>
                </p:cNvGrpSpPr>
                <p:nvPr/>
              </p:nvGrpSpPr>
              <p:grpSpPr>
                <a:xfrm rot="16200000">
                  <a:off x="3391780" y="1525549"/>
                  <a:ext cx="166561" cy="4551596"/>
                  <a:chOff x="3376068" y="1525549"/>
                  <a:chExt cx="166561" cy="4551596"/>
                </a:xfrm>
              </p:grpSpPr>
              <p:sp>
                <p:nvSpPr>
                  <p:cNvPr id="29" name="Oval 28">
                    <a:extLst>
                      <a:ext uri="{FF2B5EF4-FFF2-40B4-BE49-F238E27FC236}">
                        <a16:creationId xmlns:a16="http://schemas.microsoft.com/office/drawing/2014/main" id="{8C361FB9-5C08-4F96-805D-31F2E7590FD7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3376068" y="1525549"/>
                    <a:ext cx="166561" cy="166561"/>
                  </a:xfrm>
                  <a:prstGeom prst="ellipse">
                    <a:avLst/>
                  </a:prstGeom>
                  <a:solidFill>
                    <a:srgbClr val="FFFF9F"/>
                  </a:solidFill>
                  <a:ln>
                    <a:noFill/>
                  </a:ln>
                  <a:effectLst>
                    <a:glow rad="114300">
                      <a:srgbClr val="FFFFD1">
                        <a:alpha val="28000"/>
                      </a:srgb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Oval 29">
                    <a:extLst>
                      <a:ext uri="{FF2B5EF4-FFF2-40B4-BE49-F238E27FC236}">
                        <a16:creationId xmlns:a16="http://schemas.microsoft.com/office/drawing/2014/main" id="{79574304-3D8E-4B74-941F-F8ABD520AC83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3376068" y="5910584"/>
                    <a:ext cx="166561" cy="166561"/>
                  </a:xfrm>
                  <a:prstGeom prst="ellipse">
                    <a:avLst/>
                  </a:prstGeom>
                  <a:solidFill>
                    <a:srgbClr val="FFFF9F"/>
                  </a:solidFill>
                  <a:ln>
                    <a:noFill/>
                  </a:ln>
                  <a:effectLst>
                    <a:glow rad="114300">
                      <a:srgbClr val="FFFFD1">
                        <a:alpha val="28000"/>
                      </a:srgb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B6DAE424-048F-4C50-9403-EBE5835417EA}"/>
                  </a:ext>
                </a:extLst>
              </p:cNvPr>
              <p:cNvGrpSpPr/>
              <p:nvPr/>
            </p:nvGrpSpPr>
            <p:grpSpPr>
              <a:xfrm rot="2700000">
                <a:off x="1147294" y="754426"/>
                <a:ext cx="5236343" cy="5236343"/>
                <a:chOff x="1199263" y="1525549"/>
                <a:chExt cx="4551596" cy="4551596"/>
              </a:xfrm>
            </p:grpSpPr>
            <p:grpSp>
              <p:nvGrpSpPr>
                <p:cNvPr id="21" name="Group 20">
                  <a:extLst>
                    <a:ext uri="{FF2B5EF4-FFF2-40B4-BE49-F238E27FC236}">
                      <a16:creationId xmlns:a16="http://schemas.microsoft.com/office/drawing/2014/main" id="{257B2575-569F-49BB-895C-65416357F535}"/>
                    </a:ext>
                  </a:extLst>
                </p:cNvPr>
                <p:cNvGrpSpPr/>
                <p:nvPr/>
              </p:nvGrpSpPr>
              <p:grpSpPr>
                <a:xfrm>
                  <a:off x="3391780" y="1525549"/>
                  <a:ext cx="166561" cy="4551596"/>
                  <a:chOff x="3376068" y="1525549"/>
                  <a:chExt cx="166561" cy="4551596"/>
                </a:xfrm>
              </p:grpSpPr>
              <p:sp>
                <p:nvSpPr>
                  <p:cNvPr id="25" name="Oval 24">
                    <a:extLst>
                      <a:ext uri="{FF2B5EF4-FFF2-40B4-BE49-F238E27FC236}">
                        <a16:creationId xmlns:a16="http://schemas.microsoft.com/office/drawing/2014/main" id="{0CD3BCF0-8F0F-4703-B0E3-674D3A6D3FF0}"/>
                      </a:ext>
                    </a:extLst>
                  </p:cNvPr>
                  <p:cNvSpPr/>
                  <p:nvPr/>
                </p:nvSpPr>
                <p:spPr>
                  <a:xfrm>
                    <a:off x="3376068" y="1525549"/>
                    <a:ext cx="166561" cy="166561"/>
                  </a:xfrm>
                  <a:prstGeom prst="ellipse">
                    <a:avLst/>
                  </a:prstGeom>
                  <a:solidFill>
                    <a:srgbClr val="FFFF9F"/>
                  </a:solidFill>
                  <a:ln>
                    <a:noFill/>
                  </a:ln>
                  <a:effectLst>
                    <a:glow rad="114300">
                      <a:srgbClr val="FFFFD1">
                        <a:alpha val="28000"/>
                      </a:srgb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Oval 25">
                    <a:extLst>
                      <a:ext uri="{FF2B5EF4-FFF2-40B4-BE49-F238E27FC236}">
                        <a16:creationId xmlns:a16="http://schemas.microsoft.com/office/drawing/2014/main" id="{255DA59C-464A-4C8B-87CA-E228A9DD4907}"/>
                      </a:ext>
                    </a:extLst>
                  </p:cNvPr>
                  <p:cNvSpPr/>
                  <p:nvPr/>
                </p:nvSpPr>
                <p:spPr>
                  <a:xfrm>
                    <a:off x="3376068" y="5910584"/>
                    <a:ext cx="166561" cy="166561"/>
                  </a:xfrm>
                  <a:prstGeom prst="ellipse">
                    <a:avLst/>
                  </a:prstGeom>
                  <a:solidFill>
                    <a:srgbClr val="FFFF9F"/>
                  </a:solidFill>
                  <a:ln>
                    <a:noFill/>
                  </a:ln>
                  <a:effectLst>
                    <a:glow rad="114300">
                      <a:srgbClr val="FFFFD1">
                        <a:alpha val="28000"/>
                      </a:srgb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A76C8369-912A-45AB-B53E-BC84E25E349C}"/>
                    </a:ext>
                  </a:extLst>
                </p:cNvPr>
                <p:cNvGrpSpPr/>
                <p:nvPr/>
              </p:nvGrpSpPr>
              <p:grpSpPr>
                <a:xfrm rot="16200000">
                  <a:off x="3391780" y="1525549"/>
                  <a:ext cx="166561" cy="4551596"/>
                  <a:chOff x="3376068" y="1525549"/>
                  <a:chExt cx="166561" cy="4551596"/>
                </a:xfrm>
              </p:grpSpPr>
              <p:sp>
                <p:nvSpPr>
                  <p:cNvPr id="23" name="Oval 22">
                    <a:extLst>
                      <a:ext uri="{FF2B5EF4-FFF2-40B4-BE49-F238E27FC236}">
                        <a16:creationId xmlns:a16="http://schemas.microsoft.com/office/drawing/2014/main" id="{8C39AD14-1BA0-4644-9B8B-8BE38048240B}"/>
                      </a:ext>
                    </a:extLst>
                  </p:cNvPr>
                  <p:cNvSpPr/>
                  <p:nvPr/>
                </p:nvSpPr>
                <p:spPr>
                  <a:xfrm>
                    <a:off x="3376068" y="1525549"/>
                    <a:ext cx="166561" cy="166561"/>
                  </a:xfrm>
                  <a:prstGeom prst="ellipse">
                    <a:avLst/>
                  </a:prstGeom>
                  <a:solidFill>
                    <a:srgbClr val="FFFF9F"/>
                  </a:solidFill>
                  <a:ln>
                    <a:noFill/>
                  </a:ln>
                  <a:effectLst>
                    <a:glow rad="114300">
                      <a:srgbClr val="FFFFD1">
                        <a:alpha val="28000"/>
                      </a:srgb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" name="Oval 23">
                    <a:extLst>
                      <a:ext uri="{FF2B5EF4-FFF2-40B4-BE49-F238E27FC236}">
                        <a16:creationId xmlns:a16="http://schemas.microsoft.com/office/drawing/2014/main" id="{426FE38A-D150-4B57-BC22-F7F02B01B8D3}"/>
                      </a:ext>
                    </a:extLst>
                  </p:cNvPr>
                  <p:cNvSpPr/>
                  <p:nvPr/>
                </p:nvSpPr>
                <p:spPr>
                  <a:xfrm>
                    <a:off x="3376068" y="5910584"/>
                    <a:ext cx="166561" cy="166561"/>
                  </a:xfrm>
                  <a:prstGeom prst="ellipse">
                    <a:avLst/>
                  </a:prstGeom>
                  <a:solidFill>
                    <a:srgbClr val="FFFF9F"/>
                  </a:solidFill>
                  <a:ln>
                    <a:noFill/>
                  </a:ln>
                  <a:effectLst>
                    <a:glow rad="114300">
                      <a:srgbClr val="FFFFD1">
                        <a:alpha val="28000"/>
                      </a:srgb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C6204201-DDFF-4E6A-BDCA-F0CB0F371897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688754" y="1006811"/>
                <a:ext cx="129152" cy="129152"/>
              </a:xfrm>
              <a:prstGeom prst="ellipse">
                <a:avLst/>
              </a:prstGeom>
              <a:solidFill>
                <a:srgbClr val="FFFF9F"/>
              </a:solidFill>
              <a:ln>
                <a:noFill/>
              </a:ln>
              <a:effectLst>
                <a:glow rad="114300">
                  <a:srgbClr val="FFFFD1">
                    <a:alpha val="28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F1285161-DB1E-485D-B931-1CBDA16EC4D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013649" y="2299172"/>
                <a:ext cx="129152" cy="129152"/>
              </a:xfrm>
              <a:prstGeom prst="ellipse">
                <a:avLst/>
              </a:prstGeom>
              <a:solidFill>
                <a:srgbClr val="FFFF9F"/>
              </a:solidFill>
              <a:ln>
                <a:noFill/>
              </a:ln>
              <a:effectLst>
                <a:glow rad="114300">
                  <a:srgbClr val="FFFFD1">
                    <a:alpha val="28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E14F0E05-E581-41C7-B059-47B3380E6BBE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080527" y="4247653"/>
                <a:ext cx="129152" cy="129152"/>
              </a:xfrm>
              <a:prstGeom prst="ellipse">
                <a:avLst/>
              </a:prstGeom>
              <a:solidFill>
                <a:srgbClr val="FFFF9F"/>
              </a:solidFill>
              <a:ln>
                <a:noFill/>
              </a:ln>
              <a:effectLst>
                <a:glow rad="114300">
                  <a:srgbClr val="FFFFD1">
                    <a:alpha val="28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43701AB1-8F05-491D-B66E-FB17A4AF8C19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677909" y="5643040"/>
                <a:ext cx="129152" cy="129152"/>
              </a:xfrm>
              <a:prstGeom prst="ellipse">
                <a:avLst/>
              </a:prstGeom>
              <a:solidFill>
                <a:srgbClr val="FFFF9F"/>
              </a:solidFill>
              <a:ln>
                <a:noFill/>
              </a:ln>
              <a:effectLst>
                <a:glow rad="114300">
                  <a:srgbClr val="FFFFD1">
                    <a:alpha val="28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C5F97885-F427-4C1C-9770-60BE280988AF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406339" y="4274764"/>
                <a:ext cx="129152" cy="129152"/>
              </a:xfrm>
              <a:prstGeom prst="ellipse">
                <a:avLst/>
              </a:prstGeom>
              <a:solidFill>
                <a:srgbClr val="FFFF9F"/>
              </a:solidFill>
              <a:ln>
                <a:noFill/>
              </a:ln>
              <a:effectLst>
                <a:glow rad="114300">
                  <a:srgbClr val="FFFFD1">
                    <a:alpha val="28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905C5A59-9206-4C7C-8D54-F632095C2B1D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418991" y="2313630"/>
                <a:ext cx="129152" cy="129152"/>
              </a:xfrm>
              <a:prstGeom prst="ellipse">
                <a:avLst/>
              </a:prstGeom>
              <a:solidFill>
                <a:srgbClr val="FFFF9F"/>
              </a:solidFill>
              <a:ln>
                <a:noFill/>
              </a:ln>
              <a:effectLst>
                <a:glow rad="114300">
                  <a:srgbClr val="FFFFD1">
                    <a:alpha val="28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14EC7A7-D11B-4574-AEB7-3BE2141D0DAA}"/>
                </a:ext>
              </a:extLst>
            </p:cNvPr>
            <p:cNvSpPr>
              <a:spLocks/>
            </p:cNvSpPr>
            <p:nvPr/>
          </p:nvSpPr>
          <p:spPr>
            <a:xfrm>
              <a:off x="2738464" y="5634002"/>
              <a:ext cx="129152" cy="129152"/>
            </a:xfrm>
            <a:prstGeom prst="ellipse">
              <a:avLst/>
            </a:prstGeom>
            <a:solidFill>
              <a:srgbClr val="FFFF9F"/>
            </a:solidFill>
            <a:ln>
              <a:noFill/>
            </a:ln>
            <a:effectLst>
              <a:glow rad="114300">
                <a:srgbClr val="FFFFD1">
                  <a:alpha val="28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58967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9E7EB04-3802-4495-9632-5EBBE7A9E545}"/>
              </a:ext>
            </a:extLst>
          </p:cNvPr>
          <p:cNvGrpSpPr/>
          <p:nvPr userDrawn="1"/>
        </p:nvGrpSpPr>
        <p:grpSpPr>
          <a:xfrm>
            <a:off x="291840" y="209143"/>
            <a:ext cx="11608320" cy="183368"/>
            <a:chOff x="246580" y="138261"/>
            <a:chExt cx="11608320" cy="183368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53D0F9D-CA36-4771-8F18-A1BC1B64D312}"/>
                </a:ext>
              </a:extLst>
            </p:cNvPr>
            <p:cNvSpPr>
              <a:spLocks/>
            </p:cNvSpPr>
            <p:nvPr/>
          </p:nvSpPr>
          <p:spPr>
            <a:xfrm>
              <a:off x="246580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6BC274A-BCCD-423C-A1F7-4B65032276C6}"/>
                </a:ext>
              </a:extLst>
            </p:cNvPr>
            <p:cNvSpPr>
              <a:spLocks/>
            </p:cNvSpPr>
            <p:nvPr/>
          </p:nvSpPr>
          <p:spPr>
            <a:xfrm>
              <a:off x="960639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00E5CFC-DAF3-4AB1-A454-60340711A01E}"/>
                </a:ext>
              </a:extLst>
            </p:cNvPr>
            <p:cNvSpPr>
              <a:spLocks/>
            </p:cNvSpPr>
            <p:nvPr/>
          </p:nvSpPr>
          <p:spPr>
            <a:xfrm>
              <a:off x="1674698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05F5766-C1ED-47B8-BE15-F60C0A44F879}"/>
                </a:ext>
              </a:extLst>
            </p:cNvPr>
            <p:cNvSpPr>
              <a:spLocks/>
            </p:cNvSpPr>
            <p:nvPr/>
          </p:nvSpPr>
          <p:spPr>
            <a:xfrm>
              <a:off x="2388757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7D60397-51F3-46EA-8684-138238682795}"/>
                </a:ext>
              </a:extLst>
            </p:cNvPr>
            <p:cNvSpPr>
              <a:spLocks/>
            </p:cNvSpPr>
            <p:nvPr/>
          </p:nvSpPr>
          <p:spPr>
            <a:xfrm>
              <a:off x="3102816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BB3E8BE-23F2-474D-BD0D-E4694B516F33}"/>
                </a:ext>
              </a:extLst>
            </p:cNvPr>
            <p:cNvSpPr>
              <a:spLocks/>
            </p:cNvSpPr>
            <p:nvPr/>
          </p:nvSpPr>
          <p:spPr>
            <a:xfrm>
              <a:off x="3816875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BE0A6623-1DFE-4877-9B7B-38C8AE35D969}"/>
                </a:ext>
              </a:extLst>
            </p:cNvPr>
            <p:cNvSpPr>
              <a:spLocks/>
            </p:cNvSpPr>
            <p:nvPr/>
          </p:nvSpPr>
          <p:spPr>
            <a:xfrm>
              <a:off x="4530934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4936957-24CC-4D72-9971-A5484DDEF6DE}"/>
                </a:ext>
              </a:extLst>
            </p:cNvPr>
            <p:cNvSpPr>
              <a:spLocks/>
            </p:cNvSpPr>
            <p:nvPr/>
          </p:nvSpPr>
          <p:spPr>
            <a:xfrm>
              <a:off x="5244993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897E311-9E6D-4C99-88BC-A942E6D5A3A2}"/>
                </a:ext>
              </a:extLst>
            </p:cNvPr>
            <p:cNvSpPr>
              <a:spLocks/>
            </p:cNvSpPr>
            <p:nvPr/>
          </p:nvSpPr>
          <p:spPr>
            <a:xfrm>
              <a:off x="5959052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3C31DE8-19DA-4D60-BD95-06EA9765AA12}"/>
                </a:ext>
              </a:extLst>
            </p:cNvPr>
            <p:cNvSpPr>
              <a:spLocks/>
            </p:cNvSpPr>
            <p:nvPr/>
          </p:nvSpPr>
          <p:spPr>
            <a:xfrm>
              <a:off x="6673111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2F2422-B07E-4F35-8754-70D250CD7F7D}"/>
                </a:ext>
              </a:extLst>
            </p:cNvPr>
            <p:cNvSpPr>
              <a:spLocks/>
            </p:cNvSpPr>
            <p:nvPr/>
          </p:nvSpPr>
          <p:spPr>
            <a:xfrm>
              <a:off x="7387170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271720EA-E448-444D-9D73-57E44556FD4C}"/>
                </a:ext>
              </a:extLst>
            </p:cNvPr>
            <p:cNvSpPr>
              <a:spLocks/>
            </p:cNvSpPr>
            <p:nvPr/>
          </p:nvSpPr>
          <p:spPr>
            <a:xfrm>
              <a:off x="8101229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73042BA3-175B-40A0-B06D-24912EB0EFB4}"/>
                </a:ext>
              </a:extLst>
            </p:cNvPr>
            <p:cNvSpPr>
              <a:spLocks/>
            </p:cNvSpPr>
            <p:nvPr/>
          </p:nvSpPr>
          <p:spPr>
            <a:xfrm>
              <a:off x="8815288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C40FA34-2326-4200-BAC5-C9AE0C038CF5}"/>
                </a:ext>
              </a:extLst>
            </p:cNvPr>
            <p:cNvSpPr>
              <a:spLocks/>
            </p:cNvSpPr>
            <p:nvPr/>
          </p:nvSpPr>
          <p:spPr>
            <a:xfrm>
              <a:off x="9529347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9002B649-3D56-49D1-AD38-40221F22A633}"/>
                </a:ext>
              </a:extLst>
            </p:cNvPr>
            <p:cNvSpPr>
              <a:spLocks/>
            </p:cNvSpPr>
            <p:nvPr/>
          </p:nvSpPr>
          <p:spPr>
            <a:xfrm>
              <a:off x="10243406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B370FFC-1F4E-4E18-BDD5-79391D91D79F}"/>
                </a:ext>
              </a:extLst>
            </p:cNvPr>
            <p:cNvSpPr>
              <a:spLocks/>
            </p:cNvSpPr>
            <p:nvPr/>
          </p:nvSpPr>
          <p:spPr>
            <a:xfrm>
              <a:off x="10957465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BF68F921-54FF-4DDE-B067-B5A874C8A5D7}"/>
                </a:ext>
              </a:extLst>
            </p:cNvPr>
            <p:cNvSpPr>
              <a:spLocks/>
            </p:cNvSpPr>
            <p:nvPr/>
          </p:nvSpPr>
          <p:spPr>
            <a:xfrm>
              <a:off x="11671532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7AD6557-7749-4541-8D39-421C5945CCB7}"/>
              </a:ext>
            </a:extLst>
          </p:cNvPr>
          <p:cNvGrpSpPr/>
          <p:nvPr userDrawn="1"/>
        </p:nvGrpSpPr>
        <p:grpSpPr>
          <a:xfrm>
            <a:off x="291840" y="6485897"/>
            <a:ext cx="11608320" cy="183368"/>
            <a:chOff x="246580" y="138261"/>
            <a:chExt cx="11608320" cy="183368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61796FC-E874-4ECD-903F-EB95D3FA1B65}"/>
                </a:ext>
              </a:extLst>
            </p:cNvPr>
            <p:cNvSpPr>
              <a:spLocks/>
            </p:cNvSpPr>
            <p:nvPr/>
          </p:nvSpPr>
          <p:spPr>
            <a:xfrm>
              <a:off x="246580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0EB0206-8AE6-4593-970D-696E17B76D84}"/>
                </a:ext>
              </a:extLst>
            </p:cNvPr>
            <p:cNvSpPr>
              <a:spLocks/>
            </p:cNvSpPr>
            <p:nvPr/>
          </p:nvSpPr>
          <p:spPr>
            <a:xfrm>
              <a:off x="960639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0B0E7403-966A-4321-8150-FEED66BAC948}"/>
                </a:ext>
              </a:extLst>
            </p:cNvPr>
            <p:cNvSpPr>
              <a:spLocks/>
            </p:cNvSpPr>
            <p:nvPr/>
          </p:nvSpPr>
          <p:spPr>
            <a:xfrm>
              <a:off x="1674698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E90FBA1-2C49-4FCB-A0B3-A81CD57EFABD}"/>
                </a:ext>
              </a:extLst>
            </p:cNvPr>
            <p:cNvSpPr>
              <a:spLocks/>
            </p:cNvSpPr>
            <p:nvPr/>
          </p:nvSpPr>
          <p:spPr>
            <a:xfrm>
              <a:off x="2388757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14202E4C-9974-427D-AC8E-10779C703950}"/>
                </a:ext>
              </a:extLst>
            </p:cNvPr>
            <p:cNvSpPr>
              <a:spLocks/>
            </p:cNvSpPr>
            <p:nvPr/>
          </p:nvSpPr>
          <p:spPr>
            <a:xfrm>
              <a:off x="3102816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158D39BE-B721-48EE-99EF-A382BF0B32EE}"/>
                </a:ext>
              </a:extLst>
            </p:cNvPr>
            <p:cNvSpPr>
              <a:spLocks/>
            </p:cNvSpPr>
            <p:nvPr/>
          </p:nvSpPr>
          <p:spPr>
            <a:xfrm>
              <a:off x="3816875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524655AD-3667-42A0-A53C-1C2EB159D928}"/>
                </a:ext>
              </a:extLst>
            </p:cNvPr>
            <p:cNvSpPr>
              <a:spLocks/>
            </p:cNvSpPr>
            <p:nvPr/>
          </p:nvSpPr>
          <p:spPr>
            <a:xfrm>
              <a:off x="4530934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88B7F8BD-D595-4C89-932B-4372C0F6AC9E}"/>
                </a:ext>
              </a:extLst>
            </p:cNvPr>
            <p:cNvSpPr>
              <a:spLocks/>
            </p:cNvSpPr>
            <p:nvPr/>
          </p:nvSpPr>
          <p:spPr>
            <a:xfrm>
              <a:off x="5244993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6D77C081-BE7F-45F9-98E1-DB4C465D99FA}"/>
                </a:ext>
              </a:extLst>
            </p:cNvPr>
            <p:cNvSpPr>
              <a:spLocks/>
            </p:cNvSpPr>
            <p:nvPr/>
          </p:nvSpPr>
          <p:spPr>
            <a:xfrm>
              <a:off x="5959052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0B368518-1E72-4F18-9E17-278EE76BF07D}"/>
                </a:ext>
              </a:extLst>
            </p:cNvPr>
            <p:cNvSpPr>
              <a:spLocks/>
            </p:cNvSpPr>
            <p:nvPr/>
          </p:nvSpPr>
          <p:spPr>
            <a:xfrm>
              <a:off x="6673111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A42D2CC2-0678-4319-BDC5-3C9BDFE33115}"/>
                </a:ext>
              </a:extLst>
            </p:cNvPr>
            <p:cNvSpPr>
              <a:spLocks/>
            </p:cNvSpPr>
            <p:nvPr/>
          </p:nvSpPr>
          <p:spPr>
            <a:xfrm>
              <a:off x="7387170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0FA3CABB-6B0D-430C-947F-351354084B61}"/>
                </a:ext>
              </a:extLst>
            </p:cNvPr>
            <p:cNvSpPr>
              <a:spLocks/>
            </p:cNvSpPr>
            <p:nvPr/>
          </p:nvSpPr>
          <p:spPr>
            <a:xfrm>
              <a:off x="8101229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FB3A7831-1B60-4BDB-9F6F-B494F88214D4}"/>
                </a:ext>
              </a:extLst>
            </p:cNvPr>
            <p:cNvSpPr>
              <a:spLocks/>
            </p:cNvSpPr>
            <p:nvPr/>
          </p:nvSpPr>
          <p:spPr>
            <a:xfrm>
              <a:off x="8815288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0CC7CE5C-3579-4B1E-9C09-282F2C3F50FC}"/>
                </a:ext>
              </a:extLst>
            </p:cNvPr>
            <p:cNvSpPr>
              <a:spLocks/>
            </p:cNvSpPr>
            <p:nvPr/>
          </p:nvSpPr>
          <p:spPr>
            <a:xfrm>
              <a:off x="9529347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D365BB4-E9B5-40CB-961A-E9A225D5A705}"/>
                </a:ext>
              </a:extLst>
            </p:cNvPr>
            <p:cNvSpPr>
              <a:spLocks/>
            </p:cNvSpPr>
            <p:nvPr/>
          </p:nvSpPr>
          <p:spPr>
            <a:xfrm>
              <a:off x="10243406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0B5CDFCA-3D73-4EC4-86F0-3D7491C71AD0}"/>
                </a:ext>
              </a:extLst>
            </p:cNvPr>
            <p:cNvSpPr>
              <a:spLocks/>
            </p:cNvSpPr>
            <p:nvPr/>
          </p:nvSpPr>
          <p:spPr>
            <a:xfrm>
              <a:off x="10957465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3976451-FA3E-407B-86D6-35A268275288}"/>
                </a:ext>
              </a:extLst>
            </p:cNvPr>
            <p:cNvSpPr>
              <a:spLocks/>
            </p:cNvSpPr>
            <p:nvPr/>
          </p:nvSpPr>
          <p:spPr>
            <a:xfrm>
              <a:off x="11671532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Frame 42">
            <a:extLst>
              <a:ext uri="{FF2B5EF4-FFF2-40B4-BE49-F238E27FC236}">
                <a16:creationId xmlns:a16="http://schemas.microsoft.com/office/drawing/2014/main" id="{392A1458-55C8-434B-A935-B8FC3D006492}"/>
              </a:ext>
            </a:extLst>
          </p:cNvPr>
          <p:cNvSpPr/>
          <p:nvPr userDrawn="1"/>
        </p:nvSpPr>
        <p:spPr>
          <a:xfrm>
            <a:off x="194931" y="650358"/>
            <a:ext cx="11802139" cy="5557284"/>
          </a:xfrm>
          <a:prstGeom prst="frame">
            <a:avLst>
              <a:gd name="adj1" fmla="val 1531"/>
            </a:avLst>
          </a:prstGeom>
          <a:gradFill>
            <a:gsLst>
              <a:gs pos="1449">
                <a:srgbClr val="0DC0FF"/>
              </a:gs>
              <a:gs pos="54000">
                <a:srgbClr val="002060"/>
              </a:gs>
              <a:gs pos="100000">
                <a:srgbClr val="0DC0FF"/>
              </a:gs>
            </a:gsLst>
            <a:lin ang="13500000" scaled="1"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Frame 43">
            <a:extLst>
              <a:ext uri="{FF2B5EF4-FFF2-40B4-BE49-F238E27FC236}">
                <a16:creationId xmlns:a16="http://schemas.microsoft.com/office/drawing/2014/main" id="{A6E8F977-4099-489A-B3DF-89E7678A171F}"/>
              </a:ext>
            </a:extLst>
          </p:cNvPr>
          <p:cNvSpPr/>
          <p:nvPr userDrawn="1"/>
        </p:nvSpPr>
        <p:spPr>
          <a:xfrm flipH="1">
            <a:off x="347331" y="793898"/>
            <a:ext cx="11490250" cy="5252483"/>
          </a:xfrm>
          <a:prstGeom prst="frame">
            <a:avLst>
              <a:gd name="adj1" fmla="val 1531"/>
            </a:avLst>
          </a:prstGeom>
          <a:gradFill>
            <a:gsLst>
              <a:gs pos="1449">
                <a:srgbClr val="0DC0FF"/>
              </a:gs>
              <a:gs pos="54000">
                <a:srgbClr val="002060"/>
              </a:gs>
              <a:gs pos="100000">
                <a:srgbClr val="0DC0FF"/>
              </a:gs>
            </a:gsLst>
            <a:lin ang="13500000" scaled="1"/>
          </a:gra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3807558-5C11-4815-8FC5-7A4BB3AA9D7D}"/>
              </a:ext>
            </a:extLst>
          </p:cNvPr>
          <p:cNvSpPr/>
          <p:nvPr userDrawn="1"/>
        </p:nvSpPr>
        <p:spPr>
          <a:xfrm>
            <a:off x="531628" y="949842"/>
            <a:ext cx="11135832" cy="494768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C4A5BF5-5E61-4160-A7BA-BD8D7AA73D20}"/>
              </a:ext>
            </a:extLst>
          </p:cNvPr>
          <p:cNvGrpSpPr/>
          <p:nvPr userDrawn="1"/>
        </p:nvGrpSpPr>
        <p:grpSpPr>
          <a:xfrm>
            <a:off x="10172270" y="4373318"/>
            <a:ext cx="1431391" cy="1464005"/>
            <a:chOff x="9789502" y="4971309"/>
            <a:chExt cx="1629865" cy="1667001"/>
          </a:xfrm>
          <a:effectLst/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B3735C4F-74F8-45A3-9B4B-1EAEA34F93A2}"/>
                </a:ext>
              </a:extLst>
            </p:cNvPr>
            <p:cNvGrpSpPr/>
            <p:nvPr/>
          </p:nvGrpSpPr>
          <p:grpSpPr>
            <a:xfrm>
              <a:off x="9789502" y="4971309"/>
              <a:ext cx="1619618" cy="1667001"/>
              <a:chOff x="1120423" y="564937"/>
              <a:chExt cx="5331312" cy="5487284"/>
            </a:xfrm>
          </p:grpSpPr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7463275C-BACC-4FF2-B467-2B9332D4A3C6}"/>
                  </a:ext>
                </a:extLst>
              </p:cNvPr>
              <p:cNvGrpSpPr/>
              <p:nvPr/>
            </p:nvGrpSpPr>
            <p:grpSpPr>
              <a:xfrm>
                <a:off x="1120423" y="564937"/>
                <a:ext cx="5331312" cy="5487284"/>
                <a:chOff x="1120423" y="564937"/>
                <a:chExt cx="5331312" cy="5487284"/>
              </a:xfrm>
            </p:grpSpPr>
            <p:sp>
              <p:nvSpPr>
                <p:cNvPr id="67" name="Oval 66">
                  <a:extLst>
                    <a:ext uri="{FF2B5EF4-FFF2-40B4-BE49-F238E27FC236}">
                      <a16:creationId xmlns:a16="http://schemas.microsoft.com/office/drawing/2014/main" id="{126CCDF3-66AB-4D37-A827-D812DA5295A7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120423" y="720909"/>
                  <a:ext cx="5331312" cy="5331312"/>
                </a:xfrm>
                <a:prstGeom prst="ellipse">
                  <a:avLst/>
                </a:prstGeom>
                <a:gradFill flip="none" rotWithShape="1">
                  <a:gsLst>
                    <a:gs pos="32000">
                      <a:srgbClr val="E58B1B"/>
                    </a:gs>
                    <a:gs pos="0">
                      <a:srgbClr val="FCDE32"/>
                    </a:gs>
                    <a:gs pos="51000">
                      <a:srgbClr val="FCDE32"/>
                    </a:gs>
                    <a:gs pos="85000">
                      <a:srgbClr val="AF2C22"/>
                    </a:gs>
                  </a:gsLst>
                  <a:lin ang="4200000" scaled="0"/>
                  <a:tileRect/>
                </a:gradFill>
                <a:ln>
                  <a:noFill/>
                </a:ln>
                <a:effectLst>
                  <a:outerShdw blurRad="228600" sx="102000" sy="102000" algn="ctr" rotWithShape="0">
                    <a:prstClr val="black">
                      <a:alpha val="27000"/>
                    </a:prstClr>
                  </a:outerShdw>
                </a:effectLst>
              </p:spPr>
              <p:txBody>
  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r>
                    <a:rPr lang="en-US" dirty="0">
                      <a:solidFill>
                        <a:schemeClr val="tx1"/>
                      </a:solidFill>
                    </a:rPr>
                    <a:t> </a:t>
                  </a:r>
                </a:p>
              </p:txBody>
            </p:sp>
            <p:sp>
              <p:nvSpPr>
                <p:cNvPr id="68" name="Freeform: Shape 67">
                  <a:extLst>
                    <a:ext uri="{FF2B5EF4-FFF2-40B4-BE49-F238E27FC236}">
                      <a16:creationId xmlns:a16="http://schemas.microsoft.com/office/drawing/2014/main" id="{7B930452-A7DB-481F-A0D4-9AAC9AB89E87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5400000" flipH="1">
                  <a:off x="2143461" y="1746765"/>
                  <a:ext cx="4022183" cy="4022183"/>
                </a:xfrm>
                <a:custGeom>
                  <a:avLst/>
                  <a:gdLst>
                    <a:gd name="connsiteX0" fmla="*/ 2026414 w 3489227"/>
                    <a:gd name="connsiteY0" fmla="*/ 0 h 3489227"/>
                    <a:gd name="connsiteX1" fmla="*/ 3459305 w 3489227"/>
                    <a:gd name="connsiteY1" fmla="*/ 593523 h 3489227"/>
                    <a:gd name="connsiteX2" fmla="*/ 3489227 w 3489227"/>
                    <a:gd name="connsiteY2" fmla="*/ 626446 h 3489227"/>
                    <a:gd name="connsiteX3" fmla="*/ 3378247 w 3489227"/>
                    <a:gd name="connsiteY3" fmla="*/ 525579 h 3489227"/>
                    <a:gd name="connsiteX4" fmla="*/ 2089259 w 3489227"/>
                    <a:gd name="connsiteY4" fmla="*/ 62845 h 3489227"/>
                    <a:gd name="connsiteX5" fmla="*/ 62845 w 3489227"/>
                    <a:gd name="connsiteY5" fmla="*/ 2089259 h 3489227"/>
                    <a:gd name="connsiteX6" fmla="*/ 525580 w 3489227"/>
                    <a:gd name="connsiteY6" fmla="*/ 3378247 h 3489227"/>
                    <a:gd name="connsiteX7" fmla="*/ 626446 w 3489227"/>
                    <a:gd name="connsiteY7" fmla="*/ 3489227 h 3489227"/>
                    <a:gd name="connsiteX8" fmla="*/ 593523 w 3489227"/>
                    <a:gd name="connsiteY8" fmla="*/ 3459305 h 3489227"/>
                    <a:gd name="connsiteX9" fmla="*/ 0 w 3489227"/>
                    <a:gd name="connsiteY9" fmla="*/ 2026414 h 3489227"/>
                    <a:gd name="connsiteX10" fmla="*/ 2026414 w 3489227"/>
                    <a:gd name="connsiteY10" fmla="*/ 0 h 34892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489227" h="3489227">
                      <a:moveTo>
                        <a:pt x="2026414" y="0"/>
                      </a:moveTo>
                      <a:cubicBezTo>
                        <a:pt x="2585993" y="0"/>
                        <a:pt x="3092597" y="226814"/>
                        <a:pt x="3459305" y="593523"/>
                      </a:cubicBezTo>
                      <a:lnTo>
                        <a:pt x="3489227" y="626446"/>
                      </a:lnTo>
                      <a:lnTo>
                        <a:pt x="3378247" y="525579"/>
                      </a:lnTo>
                      <a:cubicBezTo>
                        <a:pt x="3027963" y="236500"/>
                        <a:pt x="2578891" y="62845"/>
                        <a:pt x="2089259" y="62845"/>
                      </a:cubicBezTo>
                      <a:cubicBezTo>
                        <a:pt x="970101" y="62845"/>
                        <a:pt x="62845" y="970101"/>
                        <a:pt x="62845" y="2089259"/>
                      </a:cubicBezTo>
                      <a:cubicBezTo>
                        <a:pt x="62845" y="2578891"/>
                        <a:pt x="236500" y="3027963"/>
                        <a:pt x="525580" y="3378247"/>
                      </a:cubicBezTo>
                      <a:lnTo>
                        <a:pt x="626446" y="3489227"/>
                      </a:lnTo>
                      <a:lnTo>
                        <a:pt x="593523" y="3459305"/>
                      </a:lnTo>
                      <a:cubicBezTo>
                        <a:pt x="226814" y="3092597"/>
                        <a:pt x="0" y="2585993"/>
                        <a:pt x="0" y="2026414"/>
                      </a:cubicBezTo>
                      <a:cubicBezTo>
                        <a:pt x="0" y="907256"/>
                        <a:pt x="907256" y="0"/>
                        <a:pt x="2026414" y="0"/>
                      </a:cubicBezTo>
                      <a:close/>
                    </a:path>
                  </a:pathLst>
                </a:custGeom>
                <a:solidFill>
                  <a:srgbClr val="FFFFD1">
                    <a:alpha val="35000"/>
                  </a:srgbClr>
                </a:solidFill>
                <a:ln>
                  <a:noFill/>
                </a:ln>
              </p:spPr>
              <p:txBody>
  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9" name="Freeform: Shape 68">
                  <a:extLst>
                    <a:ext uri="{FF2B5EF4-FFF2-40B4-BE49-F238E27FC236}">
                      <a16:creationId xmlns:a16="http://schemas.microsoft.com/office/drawing/2014/main" id="{7417A3CE-B6A0-4BB9-BC76-58B69DE28EC8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1994971">
                  <a:off x="1390656" y="564937"/>
                  <a:ext cx="4561360" cy="4576847"/>
                </a:xfrm>
                <a:custGeom>
                  <a:avLst/>
                  <a:gdLst>
                    <a:gd name="connsiteX0" fmla="*/ 2026414 w 3489227"/>
                    <a:gd name="connsiteY0" fmla="*/ 0 h 3489227"/>
                    <a:gd name="connsiteX1" fmla="*/ 3459305 w 3489227"/>
                    <a:gd name="connsiteY1" fmla="*/ 593523 h 3489227"/>
                    <a:gd name="connsiteX2" fmla="*/ 3489227 w 3489227"/>
                    <a:gd name="connsiteY2" fmla="*/ 626446 h 3489227"/>
                    <a:gd name="connsiteX3" fmla="*/ 3378247 w 3489227"/>
                    <a:gd name="connsiteY3" fmla="*/ 525579 h 3489227"/>
                    <a:gd name="connsiteX4" fmla="*/ 2089259 w 3489227"/>
                    <a:gd name="connsiteY4" fmla="*/ 62845 h 3489227"/>
                    <a:gd name="connsiteX5" fmla="*/ 62845 w 3489227"/>
                    <a:gd name="connsiteY5" fmla="*/ 2089259 h 3489227"/>
                    <a:gd name="connsiteX6" fmla="*/ 525580 w 3489227"/>
                    <a:gd name="connsiteY6" fmla="*/ 3378247 h 3489227"/>
                    <a:gd name="connsiteX7" fmla="*/ 626446 w 3489227"/>
                    <a:gd name="connsiteY7" fmla="*/ 3489227 h 3489227"/>
                    <a:gd name="connsiteX8" fmla="*/ 593523 w 3489227"/>
                    <a:gd name="connsiteY8" fmla="*/ 3459305 h 3489227"/>
                    <a:gd name="connsiteX9" fmla="*/ 0 w 3489227"/>
                    <a:gd name="connsiteY9" fmla="*/ 2026414 h 3489227"/>
                    <a:gd name="connsiteX10" fmla="*/ 2026414 w 3489227"/>
                    <a:gd name="connsiteY10" fmla="*/ 0 h 34892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489227" h="3489227">
                      <a:moveTo>
                        <a:pt x="2026414" y="0"/>
                      </a:moveTo>
                      <a:cubicBezTo>
                        <a:pt x="2585993" y="0"/>
                        <a:pt x="3092597" y="226814"/>
                        <a:pt x="3459305" y="593523"/>
                      </a:cubicBezTo>
                      <a:lnTo>
                        <a:pt x="3489227" y="626446"/>
                      </a:lnTo>
                      <a:lnTo>
                        <a:pt x="3378247" y="525579"/>
                      </a:lnTo>
                      <a:cubicBezTo>
                        <a:pt x="3027963" y="236500"/>
                        <a:pt x="2578891" y="62845"/>
                        <a:pt x="2089259" y="62845"/>
                      </a:cubicBezTo>
                      <a:cubicBezTo>
                        <a:pt x="970101" y="62845"/>
                        <a:pt x="62845" y="970101"/>
                        <a:pt x="62845" y="2089259"/>
                      </a:cubicBezTo>
                      <a:cubicBezTo>
                        <a:pt x="62845" y="2578891"/>
                        <a:pt x="236500" y="3027963"/>
                        <a:pt x="525580" y="3378247"/>
                      </a:cubicBezTo>
                      <a:lnTo>
                        <a:pt x="626446" y="3489227"/>
                      </a:lnTo>
                      <a:lnTo>
                        <a:pt x="593523" y="3459305"/>
                      </a:lnTo>
                      <a:cubicBezTo>
                        <a:pt x="226814" y="3092597"/>
                        <a:pt x="0" y="2585993"/>
                        <a:pt x="0" y="2026414"/>
                      </a:cubicBezTo>
                      <a:cubicBezTo>
                        <a:pt x="0" y="907256"/>
                        <a:pt x="907256" y="0"/>
                        <a:pt x="2026414" y="0"/>
                      </a:cubicBezTo>
                      <a:close/>
                    </a:path>
                  </a:pathLst>
                </a:custGeom>
                <a:solidFill>
                  <a:schemeClr val="bg1">
                    <a:alpha val="20000"/>
                  </a:schemeClr>
                </a:solidFill>
                <a:ln>
                  <a:noFill/>
                </a:ln>
              </p:spPr>
              <p:txBody>
  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0" name="Oval 69">
                  <a:extLst>
                    <a:ext uri="{FF2B5EF4-FFF2-40B4-BE49-F238E27FC236}">
                      <a16:creationId xmlns:a16="http://schemas.microsoft.com/office/drawing/2014/main" id="{69FFA74A-0C7D-4023-A5F0-D99246DE8BEA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2724006" y="1005003"/>
                  <a:ext cx="129152" cy="129152"/>
                </a:xfrm>
                <a:prstGeom prst="ellipse">
                  <a:avLst/>
                </a:prstGeom>
                <a:solidFill>
                  <a:srgbClr val="FFFF9F"/>
                </a:solidFill>
                <a:ln>
                  <a:noFill/>
                </a:ln>
                <a:effectLst>
                  <a:glow rad="114300">
                    <a:srgbClr val="FFFFD1">
                      <a:alpha val="28000"/>
                    </a:srgb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71" name="Group 70">
                  <a:extLst>
                    <a:ext uri="{FF2B5EF4-FFF2-40B4-BE49-F238E27FC236}">
                      <a16:creationId xmlns:a16="http://schemas.microsoft.com/office/drawing/2014/main" id="{F763F50A-C274-43D3-8DD9-26BA0B5169A5}"/>
                    </a:ext>
                  </a:extLst>
                </p:cNvPr>
                <p:cNvGrpSpPr>
                  <a:grpSpLocks/>
                </p:cNvGrpSpPr>
                <p:nvPr/>
              </p:nvGrpSpPr>
              <p:grpSpPr>
                <a:xfrm>
                  <a:off x="1147294" y="754426"/>
                  <a:ext cx="5236343" cy="5236343"/>
                  <a:chOff x="1199263" y="1525549"/>
                  <a:chExt cx="4551596" cy="4551596"/>
                </a:xfrm>
              </p:grpSpPr>
              <p:grpSp>
                <p:nvGrpSpPr>
                  <p:cNvPr id="85" name="Group 84">
                    <a:extLst>
                      <a:ext uri="{FF2B5EF4-FFF2-40B4-BE49-F238E27FC236}">
                        <a16:creationId xmlns:a16="http://schemas.microsoft.com/office/drawing/2014/main" id="{3FEFDA70-7C65-45E3-991E-74C03D25590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>
                  <a:xfrm>
                    <a:off x="3391780" y="1525549"/>
                    <a:ext cx="166561" cy="4551596"/>
                    <a:chOff x="3376068" y="1525549"/>
                    <a:chExt cx="166561" cy="4551596"/>
                  </a:xfrm>
                </p:grpSpPr>
                <p:sp>
                  <p:nvSpPr>
                    <p:cNvPr id="89" name="Oval 88">
                      <a:extLst>
                        <a:ext uri="{FF2B5EF4-FFF2-40B4-BE49-F238E27FC236}">
                          <a16:creationId xmlns:a16="http://schemas.microsoft.com/office/drawing/2014/main" id="{70F7AC13-917B-4873-9692-92A0CD84C17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>
                    <a:xfrm>
                      <a:off x="3376068" y="1525549"/>
                      <a:ext cx="166561" cy="166561"/>
                    </a:xfrm>
                    <a:prstGeom prst="ellipse">
                      <a:avLst/>
                    </a:prstGeom>
                    <a:solidFill>
                      <a:srgbClr val="FFFF9F"/>
                    </a:solidFill>
                    <a:ln>
                      <a:noFill/>
                    </a:ln>
                    <a:effectLst>
                      <a:glow rad="114300">
                        <a:srgbClr val="FFFFD1">
                          <a:alpha val="28000"/>
                        </a:srgbClr>
                      </a:glo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0" name="Oval 89">
                      <a:extLst>
                        <a:ext uri="{FF2B5EF4-FFF2-40B4-BE49-F238E27FC236}">
                          <a16:creationId xmlns:a16="http://schemas.microsoft.com/office/drawing/2014/main" id="{AB3E68A0-6A5D-47CC-B579-2E6FCE2FAC4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>
                    <a:xfrm>
                      <a:off x="3376068" y="5910584"/>
                      <a:ext cx="166561" cy="166561"/>
                    </a:xfrm>
                    <a:prstGeom prst="ellipse">
                      <a:avLst/>
                    </a:prstGeom>
                    <a:solidFill>
                      <a:srgbClr val="FFFF9F"/>
                    </a:solidFill>
                    <a:ln>
                      <a:noFill/>
                    </a:ln>
                    <a:effectLst>
                      <a:glow rad="114300">
                        <a:srgbClr val="FFFFD1">
                          <a:alpha val="28000"/>
                        </a:srgbClr>
                      </a:glo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86" name="Group 85">
                    <a:extLst>
                      <a:ext uri="{FF2B5EF4-FFF2-40B4-BE49-F238E27FC236}">
                        <a16:creationId xmlns:a16="http://schemas.microsoft.com/office/drawing/2014/main" id="{5F7C3C70-9605-4DDA-B128-5B7E7CC9F4A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>
                  <a:xfrm rot="16200000">
                    <a:off x="3391780" y="1525549"/>
                    <a:ext cx="166561" cy="4551596"/>
                    <a:chOff x="3376068" y="1525549"/>
                    <a:chExt cx="166561" cy="4551596"/>
                  </a:xfrm>
                </p:grpSpPr>
                <p:sp>
                  <p:nvSpPr>
                    <p:cNvPr id="87" name="Oval 86">
                      <a:extLst>
                        <a:ext uri="{FF2B5EF4-FFF2-40B4-BE49-F238E27FC236}">
                          <a16:creationId xmlns:a16="http://schemas.microsoft.com/office/drawing/2014/main" id="{C5CAD5C4-3315-498D-9EBE-6A9507DBCE1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>
                    <a:xfrm>
                      <a:off x="3376068" y="1525549"/>
                      <a:ext cx="166561" cy="166561"/>
                    </a:xfrm>
                    <a:prstGeom prst="ellipse">
                      <a:avLst/>
                    </a:prstGeom>
                    <a:solidFill>
                      <a:srgbClr val="FFFF9F"/>
                    </a:solidFill>
                    <a:ln>
                      <a:noFill/>
                    </a:ln>
                    <a:effectLst>
                      <a:glow rad="114300">
                        <a:srgbClr val="FFFFD1">
                          <a:alpha val="28000"/>
                        </a:srgbClr>
                      </a:glo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8" name="Oval 87">
                      <a:extLst>
                        <a:ext uri="{FF2B5EF4-FFF2-40B4-BE49-F238E27FC236}">
                          <a16:creationId xmlns:a16="http://schemas.microsoft.com/office/drawing/2014/main" id="{4C3ADD5A-AAC8-41AE-A8D1-7BB73FF7CBE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>
                    <a:xfrm>
                      <a:off x="3376068" y="5910584"/>
                      <a:ext cx="166561" cy="166561"/>
                    </a:xfrm>
                    <a:prstGeom prst="ellipse">
                      <a:avLst/>
                    </a:prstGeom>
                    <a:solidFill>
                      <a:srgbClr val="FFFF9F"/>
                    </a:solidFill>
                    <a:ln>
                      <a:noFill/>
                    </a:ln>
                    <a:effectLst>
                      <a:glow rad="114300">
                        <a:srgbClr val="FFFFD1">
                          <a:alpha val="28000"/>
                        </a:srgbClr>
                      </a:glo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72" name="Group 71">
                  <a:extLst>
                    <a:ext uri="{FF2B5EF4-FFF2-40B4-BE49-F238E27FC236}">
                      <a16:creationId xmlns:a16="http://schemas.microsoft.com/office/drawing/2014/main" id="{1A699B20-BC25-4043-A591-4DD80D05311C}"/>
                    </a:ext>
                  </a:extLst>
                </p:cNvPr>
                <p:cNvGrpSpPr/>
                <p:nvPr/>
              </p:nvGrpSpPr>
              <p:grpSpPr>
                <a:xfrm rot="2700000">
                  <a:off x="1147294" y="754426"/>
                  <a:ext cx="5236343" cy="5236343"/>
                  <a:chOff x="1199263" y="1525549"/>
                  <a:chExt cx="4551596" cy="4551596"/>
                </a:xfrm>
              </p:grpSpPr>
              <p:grpSp>
                <p:nvGrpSpPr>
                  <p:cNvPr id="79" name="Group 78">
                    <a:extLst>
                      <a:ext uri="{FF2B5EF4-FFF2-40B4-BE49-F238E27FC236}">
                        <a16:creationId xmlns:a16="http://schemas.microsoft.com/office/drawing/2014/main" id="{124162D3-DEEA-4447-B345-C03BBC1966F0}"/>
                      </a:ext>
                    </a:extLst>
                  </p:cNvPr>
                  <p:cNvGrpSpPr/>
                  <p:nvPr/>
                </p:nvGrpSpPr>
                <p:grpSpPr>
                  <a:xfrm>
                    <a:off x="3391780" y="1525549"/>
                    <a:ext cx="166561" cy="4551596"/>
                    <a:chOff x="3376068" y="1525549"/>
                    <a:chExt cx="166561" cy="4551596"/>
                  </a:xfrm>
                </p:grpSpPr>
                <p:sp>
                  <p:nvSpPr>
                    <p:cNvPr id="83" name="Oval 82">
                      <a:extLst>
                        <a:ext uri="{FF2B5EF4-FFF2-40B4-BE49-F238E27FC236}">
                          <a16:creationId xmlns:a16="http://schemas.microsoft.com/office/drawing/2014/main" id="{1A5B017C-9E9B-492B-9547-5BDF14CA53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76068" y="1525549"/>
                      <a:ext cx="166561" cy="166561"/>
                    </a:xfrm>
                    <a:prstGeom prst="ellipse">
                      <a:avLst/>
                    </a:prstGeom>
                    <a:solidFill>
                      <a:srgbClr val="FFFF9F"/>
                    </a:solidFill>
                    <a:ln>
                      <a:noFill/>
                    </a:ln>
                    <a:effectLst>
                      <a:glow rad="114300">
                        <a:srgbClr val="FFFFD1">
                          <a:alpha val="28000"/>
                        </a:srgbClr>
                      </a:glo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4" name="Oval 83">
                      <a:extLst>
                        <a:ext uri="{FF2B5EF4-FFF2-40B4-BE49-F238E27FC236}">
                          <a16:creationId xmlns:a16="http://schemas.microsoft.com/office/drawing/2014/main" id="{AFE9DEAC-6ED3-4B2D-9FF7-21A0063C4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76068" y="5910584"/>
                      <a:ext cx="166561" cy="166561"/>
                    </a:xfrm>
                    <a:prstGeom prst="ellipse">
                      <a:avLst/>
                    </a:prstGeom>
                    <a:solidFill>
                      <a:srgbClr val="FFFF9F"/>
                    </a:solidFill>
                    <a:ln>
                      <a:noFill/>
                    </a:ln>
                    <a:effectLst>
                      <a:glow rad="114300">
                        <a:srgbClr val="FFFFD1">
                          <a:alpha val="28000"/>
                        </a:srgbClr>
                      </a:glo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80" name="Group 79">
                    <a:extLst>
                      <a:ext uri="{FF2B5EF4-FFF2-40B4-BE49-F238E27FC236}">
                        <a16:creationId xmlns:a16="http://schemas.microsoft.com/office/drawing/2014/main" id="{BADF2CEC-D7D2-4AB2-9802-BE30DAEC511A}"/>
                      </a:ext>
                    </a:extLst>
                  </p:cNvPr>
                  <p:cNvGrpSpPr/>
                  <p:nvPr/>
                </p:nvGrpSpPr>
                <p:grpSpPr>
                  <a:xfrm rot="16200000">
                    <a:off x="3391780" y="1525549"/>
                    <a:ext cx="166561" cy="4551596"/>
                    <a:chOff x="3376068" y="1525549"/>
                    <a:chExt cx="166561" cy="4551596"/>
                  </a:xfrm>
                </p:grpSpPr>
                <p:sp>
                  <p:nvSpPr>
                    <p:cNvPr id="81" name="Oval 80">
                      <a:extLst>
                        <a:ext uri="{FF2B5EF4-FFF2-40B4-BE49-F238E27FC236}">
                          <a16:creationId xmlns:a16="http://schemas.microsoft.com/office/drawing/2014/main" id="{A7622866-D45C-4D62-BCF3-552CC9222F0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76068" y="1525549"/>
                      <a:ext cx="166561" cy="166561"/>
                    </a:xfrm>
                    <a:prstGeom prst="ellipse">
                      <a:avLst/>
                    </a:prstGeom>
                    <a:solidFill>
                      <a:srgbClr val="FFFF9F"/>
                    </a:solidFill>
                    <a:ln>
                      <a:noFill/>
                    </a:ln>
                    <a:effectLst>
                      <a:glow rad="114300">
                        <a:srgbClr val="FFFFD1">
                          <a:alpha val="28000"/>
                        </a:srgbClr>
                      </a:glo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2" name="Oval 81">
                      <a:extLst>
                        <a:ext uri="{FF2B5EF4-FFF2-40B4-BE49-F238E27FC236}">
                          <a16:creationId xmlns:a16="http://schemas.microsoft.com/office/drawing/2014/main" id="{100B053E-92F5-409D-A112-4FE4B85E47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76068" y="5910584"/>
                      <a:ext cx="166561" cy="166561"/>
                    </a:xfrm>
                    <a:prstGeom prst="ellipse">
                      <a:avLst/>
                    </a:prstGeom>
                    <a:solidFill>
                      <a:srgbClr val="FFFF9F"/>
                    </a:solidFill>
                    <a:ln>
                      <a:noFill/>
                    </a:ln>
                    <a:effectLst>
                      <a:glow rad="114300">
                        <a:srgbClr val="FFFFD1">
                          <a:alpha val="28000"/>
                        </a:srgbClr>
                      </a:glo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73" name="Oval 72">
                  <a:extLst>
                    <a:ext uri="{FF2B5EF4-FFF2-40B4-BE49-F238E27FC236}">
                      <a16:creationId xmlns:a16="http://schemas.microsoft.com/office/drawing/2014/main" id="{96380079-1E35-4E66-BA5C-E50F8A43EFE7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4688754" y="1006811"/>
                  <a:ext cx="129152" cy="129152"/>
                </a:xfrm>
                <a:prstGeom prst="ellipse">
                  <a:avLst/>
                </a:prstGeom>
                <a:solidFill>
                  <a:srgbClr val="FFFF9F"/>
                </a:solidFill>
                <a:ln>
                  <a:noFill/>
                </a:ln>
                <a:effectLst>
                  <a:glow rad="114300">
                    <a:srgbClr val="FFFFD1">
                      <a:alpha val="28000"/>
                    </a:srgb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Oval 73">
                  <a:extLst>
                    <a:ext uri="{FF2B5EF4-FFF2-40B4-BE49-F238E27FC236}">
                      <a16:creationId xmlns:a16="http://schemas.microsoft.com/office/drawing/2014/main" id="{F90B029C-D1C0-4504-8A57-AB7D4965F8A5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013649" y="2299172"/>
                  <a:ext cx="129152" cy="129152"/>
                </a:xfrm>
                <a:prstGeom prst="ellipse">
                  <a:avLst/>
                </a:prstGeom>
                <a:solidFill>
                  <a:srgbClr val="FFFF9F"/>
                </a:solidFill>
                <a:ln>
                  <a:noFill/>
                </a:ln>
                <a:effectLst>
                  <a:glow rad="114300">
                    <a:srgbClr val="FFFFD1">
                      <a:alpha val="28000"/>
                    </a:srgb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Oval 74">
                  <a:extLst>
                    <a:ext uri="{FF2B5EF4-FFF2-40B4-BE49-F238E27FC236}">
                      <a16:creationId xmlns:a16="http://schemas.microsoft.com/office/drawing/2014/main" id="{102E0F68-E5F7-4D2B-BE19-26F1EDE68AE5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080527" y="4247653"/>
                  <a:ext cx="129152" cy="129152"/>
                </a:xfrm>
                <a:prstGeom prst="ellipse">
                  <a:avLst/>
                </a:prstGeom>
                <a:solidFill>
                  <a:srgbClr val="FFFF9F"/>
                </a:solidFill>
                <a:ln>
                  <a:noFill/>
                </a:ln>
                <a:effectLst>
                  <a:glow rad="114300">
                    <a:srgbClr val="FFFFD1">
                      <a:alpha val="28000"/>
                    </a:srgb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Oval 75">
                  <a:extLst>
                    <a:ext uri="{FF2B5EF4-FFF2-40B4-BE49-F238E27FC236}">
                      <a16:creationId xmlns:a16="http://schemas.microsoft.com/office/drawing/2014/main" id="{D491FF35-15A5-4D4D-9E3C-D78342A6F373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4677909" y="5643040"/>
                  <a:ext cx="129152" cy="129152"/>
                </a:xfrm>
                <a:prstGeom prst="ellipse">
                  <a:avLst/>
                </a:prstGeom>
                <a:solidFill>
                  <a:srgbClr val="FFFF9F"/>
                </a:solidFill>
                <a:ln>
                  <a:noFill/>
                </a:ln>
                <a:effectLst>
                  <a:glow rad="114300">
                    <a:srgbClr val="FFFFD1">
                      <a:alpha val="28000"/>
                    </a:srgb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Oval 76">
                  <a:extLst>
                    <a:ext uri="{FF2B5EF4-FFF2-40B4-BE49-F238E27FC236}">
                      <a16:creationId xmlns:a16="http://schemas.microsoft.com/office/drawing/2014/main" id="{BFBBC602-DE02-49EC-BAD5-0F752111C25B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406339" y="4274764"/>
                  <a:ext cx="129152" cy="129152"/>
                </a:xfrm>
                <a:prstGeom prst="ellipse">
                  <a:avLst/>
                </a:prstGeom>
                <a:solidFill>
                  <a:srgbClr val="FFFF9F"/>
                </a:solidFill>
                <a:ln>
                  <a:noFill/>
                </a:ln>
                <a:effectLst>
                  <a:glow rad="114300">
                    <a:srgbClr val="FFFFD1">
                      <a:alpha val="28000"/>
                    </a:srgb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Oval 77">
                  <a:extLst>
                    <a:ext uri="{FF2B5EF4-FFF2-40B4-BE49-F238E27FC236}">
                      <a16:creationId xmlns:a16="http://schemas.microsoft.com/office/drawing/2014/main" id="{9036F512-48FF-4D79-8FCF-01BF944F5629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418991" y="2313630"/>
                  <a:ext cx="129152" cy="129152"/>
                </a:xfrm>
                <a:prstGeom prst="ellipse">
                  <a:avLst/>
                </a:prstGeom>
                <a:solidFill>
                  <a:srgbClr val="FFFF9F"/>
                </a:solidFill>
                <a:ln>
                  <a:noFill/>
                </a:ln>
                <a:effectLst>
                  <a:glow rad="114300">
                    <a:srgbClr val="FFFFD1">
                      <a:alpha val="28000"/>
                    </a:srgb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A121B45E-EACF-4C34-BC98-346BEF6F3A22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2738464" y="5634002"/>
                <a:ext cx="129152" cy="129152"/>
              </a:xfrm>
              <a:prstGeom prst="ellipse">
                <a:avLst/>
              </a:prstGeom>
              <a:solidFill>
                <a:srgbClr val="FFFF9F"/>
              </a:solidFill>
              <a:ln>
                <a:noFill/>
              </a:ln>
              <a:effectLst>
                <a:glow rad="114300">
                  <a:srgbClr val="FFFFD1">
                    <a:alpha val="28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DB70F06-5D85-45C4-8375-F43D0172DAA0}"/>
                </a:ext>
              </a:extLst>
            </p:cNvPr>
            <p:cNvGrpSpPr>
              <a:grpSpLocks/>
            </p:cNvGrpSpPr>
            <p:nvPr/>
          </p:nvGrpSpPr>
          <p:grpSpPr>
            <a:xfrm flipH="1" flipV="1">
              <a:off x="9882687" y="5113212"/>
              <a:ext cx="1421928" cy="1421722"/>
              <a:chOff x="1756530" y="1102936"/>
              <a:chExt cx="4082400" cy="4081807"/>
            </a:xfrm>
          </p:grpSpPr>
          <p:sp>
            <p:nvSpPr>
              <p:cNvPr id="59" name="Partial Circle 58">
                <a:extLst>
                  <a:ext uri="{FF2B5EF4-FFF2-40B4-BE49-F238E27FC236}">
                    <a16:creationId xmlns:a16="http://schemas.microsoft.com/office/drawing/2014/main" id="{14CDEEAC-C3D2-469B-A034-82407FC2AED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17974981"/>
                  <a:gd name="adj2" fmla="val 16260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Partial Circle 59">
                <a:extLst>
                  <a:ext uri="{FF2B5EF4-FFF2-40B4-BE49-F238E27FC236}">
                    <a16:creationId xmlns:a16="http://schemas.microsoft.com/office/drawing/2014/main" id="{4FFC3380-216B-489D-8F67-F7491477EAB5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22141"/>
                  <a:gd name="adj2" fmla="val 3454233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Partial Circle 60">
                <a:extLst>
                  <a:ext uri="{FF2B5EF4-FFF2-40B4-BE49-F238E27FC236}">
                    <a16:creationId xmlns:a16="http://schemas.microsoft.com/office/drawing/2014/main" id="{D5543967-01FF-4586-A757-F66857FCE625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3450103"/>
                  <a:gd name="adj2" fmla="val 7671469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Partial Circle 61">
                <a:extLst>
                  <a:ext uri="{FF2B5EF4-FFF2-40B4-BE49-F238E27FC236}">
                    <a16:creationId xmlns:a16="http://schemas.microsoft.com/office/drawing/2014/main" id="{685C8176-0580-4CBB-A619-02AB55497488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7469945"/>
                  <a:gd name="adj2" fmla="val 10740119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Partial Circle 62">
                <a:extLst>
                  <a:ext uri="{FF2B5EF4-FFF2-40B4-BE49-F238E27FC236}">
                    <a16:creationId xmlns:a16="http://schemas.microsoft.com/office/drawing/2014/main" id="{C7C80532-4982-4A98-8057-B313FE4388C6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10699018"/>
                  <a:gd name="adj2" fmla="val 1412279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Partial Circle 63">
                <a:extLst>
                  <a:ext uri="{FF2B5EF4-FFF2-40B4-BE49-F238E27FC236}">
                    <a16:creationId xmlns:a16="http://schemas.microsoft.com/office/drawing/2014/main" id="{C0753F08-F374-4571-9298-2813AA2EC7F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14138803"/>
                  <a:gd name="adj2" fmla="val 18074622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0CF15BD4-A63D-49F7-B764-ECA31207F5EC}"/>
                </a:ext>
              </a:extLst>
            </p:cNvPr>
            <p:cNvSpPr>
              <a:spLocks/>
            </p:cNvSpPr>
            <p:nvPr/>
          </p:nvSpPr>
          <p:spPr>
            <a:xfrm>
              <a:off x="9877358" y="5104659"/>
              <a:ext cx="1223010" cy="1223010"/>
            </a:xfrm>
            <a:custGeom>
              <a:avLst/>
              <a:gdLst>
                <a:gd name="connsiteX0" fmla="*/ 2026414 w 3489227"/>
                <a:gd name="connsiteY0" fmla="*/ 0 h 3489227"/>
                <a:gd name="connsiteX1" fmla="*/ 3459305 w 3489227"/>
                <a:gd name="connsiteY1" fmla="*/ 593523 h 3489227"/>
                <a:gd name="connsiteX2" fmla="*/ 3489227 w 3489227"/>
                <a:gd name="connsiteY2" fmla="*/ 626446 h 3489227"/>
                <a:gd name="connsiteX3" fmla="*/ 3378247 w 3489227"/>
                <a:gd name="connsiteY3" fmla="*/ 525579 h 3489227"/>
                <a:gd name="connsiteX4" fmla="*/ 2089259 w 3489227"/>
                <a:gd name="connsiteY4" fmla="*/ 62845 h 3489227"/>
                <a:gd name="connsiteX5" fmla="*/ 62845 w 3489227"/>
                <a:gd name="connsiteY5" fmla="*/ 2089259 h 3489227"/>
                <a:gd name="connsiteX6" fmla="*/ 525580 w 3489227"/>
                <a:gd name="connsiteY6" fmla="*/ 3378247 h 3489227"/>
                <a:gd name="connsiteX7" fmla="*/ 626446 w 3489227"/>
                <a:gd name="connsiteY7" fmla="*/ 3489227 h 3489227"/>
                <a:gd name="connsiteX8" fmla="*/ 593523 w 3489227"/>
                <a:gd name="connsiteY8" fmla="*/ 3459305 h 3489227"/>
                <a:gd name="connsiteX9" fmla="*/ 0 w 3489227"/>
                <a:gd name="connsiteY9" fmla="*/ 2026414 h 3489227"/>
                <a:gd name="connsiteX10" fmla="*/ 2026414 w 3489227"/>
                <a:gd name="connsiteY10" fmla="*/ 0 h 3489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489227" h="3489227">
                  <a:moveTo>
                    <a:pt x="2026414" y="0"/>
                  </a:moveTo>
                  <a:cubicBezTo>
                    <a:pt x="2585993" y="0"/>
                    <a:pt x="3092597" y="226814"/>
                    <a:pt x="3459305" y="593523"/>
                  </a:cubicBezTo>
                  <a:lnTo>
                    <a:pt x="3489227" y="626446"/>
                  </a:lnTo>
                  <a:lnTo>
                    <a:pt x="3378247" y="525579"/>
                  </a:lnTo>
                  <a:cubicBezTo>
                    <a:pt x="3027963" y="236500"/>
                    <a:pt x="2578891" y="62845"/>
                    <a:pt x="2089259" y="62845"/>
                  </a:cubicBezTo>
                  <a:cubicBezTo>
                    <a:pt x="970101" y="62845"/>
                    <a:pt x="62845" y="970101"/>
                    <a:pt x="62845" y="2089259"/>
                  </a:cubicBezTo>
                  <a:cubicBezTo>
                    <a:pt x="62845" y="2578891"/>
                    <a:pt x="236500" y="3027963"/>
                    <a:pt x="525580" y="3378247"/>
                  </a:cubicBezTo>
                  <a:lnTo>
                    <a:pt x="626446" y="3489227"/>
                  </a:lnTo>
                  <a:lnTo>
                    <a:pt x="593523" y="3459305"/>
                  </a:lnTo>
                  <a:cubicBezTo>
                    <a:pt x="226814" y="3092597"/>
                    <a:pt x="0" y="2585993"/>
                    <a:pt x="0" y="2026414"/>
                  </a:cubicBezTo>
                  <a:cubicBezTo>
                    <a:pt x="0" y="907256"/>
                    <a:pt x="907256" y="0"/>
                    <a:pt x="2026414" y="0"/>
                  </a:cubicBezTo>
                  <a:close/>
                </a:path>
              </a:pathLst>
            </a:custGeom>
            <a:solidFill>
              <a:schemeClr val="tx1">
                <a:alpha val="15000"/>
              </a:schemeClr>
            </a:soli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77A90B05-FF2D-40F9-AAD4-83443575543A}"/>
                </a:ext>
              </a:extLst>
            </p:cNvPr>
            <p:cNvGrpSpPr>
              <a:grpSpLocks/>
            </p:cNvGrpSpPr>
            <p:nvPr/>
          </p:nvGrpSpPr>
          <p:grpSpPr>
            <a:xfrm>
              <a:off x="10367917" y="5615728"/>
              <a:ext cx="480271" cy="480271"/>
              <a:chOff x="3134414" y="3459637"/>
              <a:chExt cx="631596" cy="631596"/>
            </a:xfrm>
            <a:effectLst>
              <a:outerShdw blurRad="63500" sx="102000" sy="102000" algn="ctr" rotWithShape="0">
                <a:prstClr val="black">
                  <a:alpha val="50000"/>
                </a:prstClr>
              </a:outerShdw>
            </a:effectLst>
          </p:grpSpPr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501737C2-A365-4E38-88F1-AFEEC6351C06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134414" y="3459637"/>
                <a:ext cx="631596" cy="631596"/>
              </a:xfrm>
              <a:prstGeom prst="ellipse">
                <a:avLst/>
              </a:prstGeom>
              <a:gradFill flip="none" rotWithShape="1">
                <a:gsLst>
                  <a:gs pos="32000">
                    <a:srgbClr val="E58B1B"/>
                  </a:gs>
                  <a:gs pos="0">
                    <a:srgbClr val="FCDE32"/>
                  </a:gs>
                  <a:gs pos="68000">
                    <a:srgbClr val="FCDE32"/>
                  </a:gs>
                  <a:gs pos="86000">
                    <a:srgbClr val="AF2C22"/>
                  </a:gs>
                </a:gsLst>
                <a:lin ang="2700000" scaled="1"/>
                <a:tileRect/>
              </a:gradFill>
              <a:ln>
                <a:noFill/>
              </a:ln>
            </p:spPr>
            <p:txBody>
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E57531BE-ACE6-4F22-90DC-32A9F407F2F3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195689" y="3520912"/>
                <a:ext cx="509047" cy="50904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Star: 5 Points 57">
                <a:extLst>
                  <a:ext uri="{FF2B5EF4-FFF2-40B4-BE49-F238E27FC236}">
                    <a16:creationId xmlns:a16="http://schemas.microsoft.com/office/drawing/2014/main" id="{278BC65B-E96A-4E4E-B7BF-6AC90A6556D7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242822" y="3582992"/>
                <a:ext cx="414780" cy="352699"/>
              </a:xfrm>
              <a:prstGeom prst="star5">
                <a:avLst>
                  <a:gd name="adj" fmla="val 27560"/>
                  <a:gd name="hf" fmla="val 105146"/>
                  <a:gd name="vf" fmla="val 110557"/>
                </a:avLst>
              </a:prstGeom>
              <a:gradFill flip="none" rotWithShape="1">
                <a:gsLst>
                  <a:gs pos="32000">
                    <a:srgbClr val="E58B1B"/>
                  </a:gs>
                  <a:gs pos="0">
                    <a:srgbClr val="FCDE32"/>
                  </a:gs>
                  <a:gs pos="68000">
                    <a:srgbClr val="FCDE32"/>
                  </a:gs>
                  <a:gs pos="86000">
                    <a:srgbClr val="AF2C22"/>
                  </a:gs>
                </a:gsLst>
                <a:lin ang="2700000" scaled="1"/>
                <a:tileRect/>
              </a:gradFill>
              <a:ln>
                <a:noFill/>
              </a:ln>
            </p:spPr>
            <p:txBody>
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18AEF426-CEDD-4E71-90E1-88BF4F7F4A2E}"/>
                </a:ext>
              </a:extLst>
            </p:cNvPr>
            <p:cNvGrpSpPr>
              <a:grpSpLocks/>
            </p:cNvGrpSpPr>
            <p:nvPr/>
          </p:nvGrpSpPr>
          <p:grpSpPr>
            <a:xfrm>
              <a:off x="11115462" y="5748894"/>
              <a:ext cx="303905" cy="191128"/>
              <a:chOff x="10351950" y="3379331"/>
              <a:chExt cx="815993" cy="552142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30079530-55D8-4D15-810A-550903440E14}"/>
                  </a:ext>
                </a:extLst>
              </p:cNvPr>
              <p:cNvSpPr>
                <a:spLocks/>
              </p:cNvSpPr>
              <p:nvPr/>
            </p:nvSpPr>
            <p:spPr>
              <a:xfrm rot="4803578" flipV="1">
                <a:off x="10483876" y="3247405"/>
                <a:ext cx="552142" cy="815993"/>
              </a:xfrm>
              <a:custGeom>
                <a:avLst/>
                <a:gdLst>
                  <a:gd name="connsiteX0" fmla="*/ 0 w 507084"/>
                  <a:gd name="connsiteY0" fmla="*/ 748472 h 749403"/>
                  <a:gd name="connsiteX1" fmla="*/ 259446 w 507084"/>
                  <a:gd name="connsiteY1" fmla="*/ 748472 h 749403"/>
                  <a:gd name="connsiteX2" fmla="*/ 259602 w 507084"/>
                  <a:gd name="connsiteY2" fmla="*/ 749403 h 749403"/>
                  <a:gd name="connsiteX3" fmla="*/ 507084 w 507084"/>
                  <a:gd name="connsiteY3" fmla="*/ 663311 h 749403"/>
                  <a:gd name="connsiteX4" fmla="*/ 135395 w 507084"/>
                  <a:gd name="connsiteY4" fmla="*/ 3446 h 749403"/>
                  <a:gd name="connsiteX5" fmla="*/ 134809 w 507084"/>
                  <a:gd name="connsiteY5" fmla="*/ 0 h 749403"/>
                  <a:gd name="connsiteX6" fmla="*/ 134481 w 507084"/>
                  <a:gd name="connsiteY6" fmla="*/ 1824 h 749403"/>
                  <a:gd name="connsiteX7" fmla="*/ 133839 w 507084"/>
                  <a:gd name="connsiteY7" fmla="*/ 685 h 749403"/>
                  <a:gd name="connsiteX8" fmla="*/ 134248 w 507084"/>
                  <a:gd name="connsiteY8" fmla="*/ 3116 h 7494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07084" h="749403">
                    <a:moveTo>
                      <a:pt x="0" y="748472"/>
                    </a:moveTo>
                    <a:lnTo>
                      <a:pt x="259446" y="748472"/>
                    </a:lnTo>
                    <a:lnTo>
                      <a:pt x="259602" y="749403"/>
                    </a:lnTo>
                    <a:lnTo>
                      <a:pt x="507084" y="663311"/>
                    </a:lnTo>
                    <a:lnTo>
                      <a:pt x="135395" y="3446"/>
                    </a:lnTo>
                    <a:lnTo>
                      <a:pt x="134809" y="0"/>
                    </a:lnTo>
                    <a:lnTo>
                      <a:pt x="134481" y="1824"/>
                    </a:lnTo>
                    <a:lnTo>
                      <a:pt x="133839" y="685"/>
                    </a:lnTo>
                    <a:lnTo>
                      <a:pt x="134248" y="3116"/>
                    </a:lnTo>
                    <a:close/>
                  </a:path>
                </a:pathLst>
              </a:custGeom>
              <a:gradFill flip="none" rotWithShape="1">
                <a:gsLst>
                  <a:gs pos="32000">
                    <a:srgbClr val="E58B1B"/>
                  </a:gs>
                  <a:gs pos="0">
                    <a:srgbClr val="FCDE32"/>
                  </a:gs>
                  <a:gs pos="68000">
                    <a:srgbClr val="FCDE32"/>
                  </a:gs>
                  <a:gs pos="86000">
                    <a:srgbClr val="AF2C22"/>
                  </a:gs>
                </a:gsLst>
                <a:lin ang="2700000" scaled="1"/>
                <a:tileRect/>
              </a:gradFill>
              <a:ln>
                <a:noFill/>
              </a:ln>
            </p:spPr>
            <p:txBody>
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4E3A3776-7EFD-4DDA-A513-A9C72EB18E24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10376451" y="3396621"/>
                <a:ext cx="749786" cy="390621"/>
                <a:chOff x="9980691" y="2643347"/>
                <a:chExt cx="755933" cy="393822"/>
              </a:xfrm>
            </p:grpSpPr>
            <p:sp>
              <p:nvSpPr>
                <p:cNvPr id="54" name="Isosceles Triangle 53">
                  <a:extLst>
                    <a:ext uri="{FF2B5EF4-FFF2-40B4-BE49-F238E27FC236}">
                      <a16:creationId xmlns:a16="http://schemas.microsoft.com/office/drawing/2014/main" id="{60424D9B-43B5-487B-9F24-48434CBD9E3B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4803578" flipV="1">
                  <a:off x="10225906" y="2398132"/>
                  <a:ext cx="264177" cy="754608"/>
                </a:xfrm>
                <a:prstGeom prst="triangle">
                  <a:avLst>
                    <a:gd name="adj" fmla="val 51448"/>
                  </a:avLst>
                </a:prstGeom>
                <a:solidFill>
                  <a:srgbClr val="FFFFD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Isosceles Triangle 54">
                  <a:extLst>
                    <a:ext uri="{FF2B5EF4-FFF2-40B4-BE49-F238E27FC236}">
                      <a16:creationId xmlns:a16="http://schemas.microsoft.com/office/drawing/2014/main" id="{BB3C0709-A55A-48F3-B9CF-B6ACB35EEAE8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16675634">
                  <a:off x="10227231" y="2527777"/>
                  <a:ext cx="264177" cy="754608"/>
                </a:xfrm>
                <a:prstGeom prst="triangle">
                  <a:avLst>
                    <a:gd name="adj" fmla="val 51448"/>
                  </a:avLst>
                </a:prstGeom>
                <a:solidFill>
                  <a:srgbClr val="EFC65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A490F72-110F-46A3-BFDF-0CBDF1C09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111" y="1244083"/>
            <a:ext cx="10515600" cy="917870"/>
          </a:xfrm>
          <a:effectLst/>
        </p:spPr>
        <p:txBody>
          <a:bodyPr/>
          <a:lstStyle>
            <a:lvl1pPr algn="ctr">
              <a:defRPr sz="6000">
                <a:solidFill>
                  <a:srgbClr val="002774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12F10-A510-47A1-A07E-F6B54C4F4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6512"/>
            <a:ext cx="10515600" cy="3466214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57FAE-C909-4233-9E5A-6B3C932A6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0117-20EC-4B3C-88B0-D2475FBE5EF9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2DD9F-E049-47B1-8984-CD06DC62C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CF961-B81A-4DC7-90D5-0AE8B893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A9F7-FF63-4F3F-B71A-537E27319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00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9E7EB04-3802-4495-9632-5EBBE7A9E545}"/>
              </a:ext>
            </a:extLst>
          </p:cNvPr>
          <p:cNvGrpSpPr/>
          <p:nvPr userDrawn="1"/>
        </p:nvGrpSpPr>
        <p:grpSpPr>
          <a:xfrm>
            <a:off x="291840" y="209143"/>
            <a:ext cx="11608320" cy="183368"/>
            <a:chOff x="246580" y="138261"/>
            <a:chExt cx="11608320" cy="183368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53D0F9D-CA36-4771-8F18-A1BC1B64D312}"/>
                </a:ext>
              </a:extLst>
            </p:cNvPr>
            <p:cNvSpPr>
              <a:spLocks/>
            </p:cNvSpPr>
            <p:nvPr/>
          </p:nvSpPr>
          <p:spPr>
            <a:xfrm>
              <a:off x="246580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6BC274A-BCCD-423C-A1F7-4B65032276C6}"/>
                </a:ext>
              </a:extLst>
            </p:cNvPr>
            <p:cNvSpPr>
              <a:spLocks/>
            </p:cNvSpPr>
            <p:nvPr/>
          </p:nvSpPr>
          <p:spPr>
            <a:xfrm>
              <a:off x="960639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00E5CFC-DAF3-4AB1-A454-60340711A01E}"/>
                </a:ext>
              </a:extLst>
            </p:cNvPr>
            <p:cNvSpPr>
              <a:spLocks/>
            </p:cNvSpPr>
            <p:nvPr/>
          </p:nvSpPr>
          <p:spPr>
            <a:xfrm>
              <a:off x="1674698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05F5766-C1ED-47B8-BE15-F60C0A44F879}"/>
                </a:ext>
              </a:extLst>
            </p:cNvPr>
            <p:cNvSpPr>
              <a:spLocks/>
            </p:cNvSpPr>
            <p:nvPr/>
          </p:nvSpPr>
          <p:spPr>
            <a:xfrm>
              <a:off x="2388757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7D60397-51F3-46EA-8684-138238682795}"/>
                </a:ext>
              </a:extLst>
            </p:cNvPr>
            <p:cNvSpPr>
              <a:spLocks/>
            </p:cNvSpPr>
            <p:nvPr/>
          </p:nvSpPr>
          <p:spPr>
            <a:xfrm>
              <a:off x="3102816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BB3E8BE-23F2-474D-BD0D-E4694B516F33}"/>
                </a:ext>
              </a:extLst>
            </p:cNvPr>
            <p:cNvSpPr>
              <a:spLocks/>
            </p:cNvSpPr>
            <p:nvPr/>
          </p:nvSpPr>
          <p:spPr>
            <a:xfrm>
              <a:off x="3816875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BE0A6623-1DFE-4877-9B7B-38C8AE35D969}"/>
                </a:ext>
              </a:extLst>
            </p:cNvPr>
            <p:cNvSpPr>
              <a:spLocks/>
            </p:cNvSpPr>
            <p:nvPr/>
          </p:nvSpPr>
          <p:spPr>
            <a:xfrm>
              <a:off x="4530934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4936957-24CC-4D72-9971-A5484DDEF6DE}"/>
                </a:ext>
              </a:extLst>
            </p:cNvPr>
            <p:cNvSpPr>
              <a:spLocks/>
            </p:cNvSpPr>
            <p:nvPr/>
          </p:nvSpPr>
          <p:spPr>
            <a:xfrm>
              <a:off x="5244993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897E311-9E6D-4C99-88BC-A942E6D5A3A2}"/>
                </a:ext>
              </a:extLst>
            </p:cNvPr>
            <p:cNvSpPr>
              <a:spLocks/>
            </p:cNvSpPr>
            <p:nvPr/>
          </p:nvSpPr>
          <p:spPr>
            <a:xfrm>
              <a:off x="5959052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3C31DE8-19DA-4D60-BD95-06EA9765AA12}"/>
                </a:ext>
              </a:extLst>
            </p:cNvPr>
            <p:cNvSpPr>
              <a:spLocks/>
            </p:cNvSpPr>
            <p:nvPr/>
          </p:nvSpPr>
          <p:spPr>
            <a:xfrm>
              <a:off x="6673111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2F2422-B07E-4F35-8754-70D250CD7F7D}"/>
                </a:ext>
              </a:extLst>
            </p:cNvPr>
            <p:cNvSpPr>
              <a:spLocks/>
            </p:cNvSpPr>
            <p:nvPr/>
          </p:nvSpPr>
          <p:spPr>
            <a:xfrm>
              <a:off x="7387170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271720EA-E448-444D-9D73-57E44556FD4C}"/>
                </a:ext>
              </a:extLst>
            </p:cNvPr>
            <p:cNvSpPr>
              <a:spLocks/>
            </p:cNvSpPr>
            <p:nvPr/>
          </p:nvSpPr>
          <p:spPr>
            <a:xfrm>
              <a:off x="8101229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73042BA3-175B-40A0-B06D-24912EB0EFB4}"/>
                </a:ext>
              </a:extLst>
            </p:cNvPr>
            <p:cNvSpPr>
              <a:spLocks/>
            </p:cNvSpPr>
            <p:nvPr/>
          </p:nvSpPr>
          <p:spPr>
            <a:xfrm>
              <a:off x="8815288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C40FA34-2326-4200-BAC5-C9AE0C038CF5}"/>
                </a:ext>
              </a:extLst>
            </p:cNvPr>
            <p:cNvSpPr>
              <a:spLocks/>
            </p:cNvSpPr>
            <p:nvPr/>
          </p:nvSpPr>
          <p:spPr>
            <a:xfrm>
              <a:off x="9529347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9002B649-3D56-49D1-AD38-40221F22A633}"/>
                </a:ext>
              </a:extLst>
            </p:cNvPr>
            <p:cNvSpPr>
              <a:spLocks/>
            </p:cNvSpPr>
            <p:nvPr/>
          </p:nvSpPr>
          <p:spPr>
            <a:xfrm>
              <a:off x="10243406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B370FFC-1F4E-4E18-BDD5-79391D91D79F}"/>
                </a:ext>
              </a:extLst>
            </p:cNvPr>
            <p:cNvSpPr>
              <a:spLocks/>
            </p:cNvSpPr>
            <p:nvPr/>
          </p:nvSpPr>
          <p:spPr>
            <a:xfrm>
              <a:off x="10957465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BF68F921-54FF-4DDE-B067-B5A874C8A5D7}"/>
                </a:ext>
              </a:extLst>
            </p:cNvPr>
            <p:cNvSpPr>
              <a:spLocks/>
            </p:cNvSpPr>
            <p:nvPr/>
          </p:nvSpPr>
          <p:spPr>
            <a:xfrm>
              <a:off x="11671532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7AD6557-7749-4541-8D39-421C5945CCB7}"/>
              </a:ext>
            </a:extLst>
          </p:cNvPr>
          <p:cNvGrpSpPr/>
          <p:nvPr userDrawn="1"/>
        </p:nvGrpSpPr>
        <p:grpSpPr>
          <a:xfrm>
            <a:off x="291840" y="6485897"/>
            <a:ext cx="11608320" cy="183368"/>
            <a:chOff x="246580" y="138261"/>
            <a:chExt cx="11608320" cy="183368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61796FC-E874-4ECD-903F-EB95D3FA1B65}"/>
                </a:ext>
              </a:extLst>
            </p:cNvPr>
            <p:cNvSpPr>
              <a:spLocks/>
            </p:cNvSpPr>
            <p:nvPr/>
          </p:nvSpPr>
          <p:spPr>
            <a:xfrm>
              <a:off x="246580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0EB0206-8AE6-4593-970D-696E17B76D84}"/>
                </a:ext>
              </a:extLst>
            </p:cNvPr>
            <p:cNvSpPr>
              <a:spLocks/>
            </p:cNvSpPr>
            <p:nvPr/>
          </p:nvSpPr>
          <p:spPr>
            <a:xfrm>
              <a:off x="960639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0B0E7403-966A-4321-8150-FEED66BAC948}"/>
                </a:ext>
              </a:extLst>
            </p:cNvPr>
            <p:cNvSpPr>
              <a:spLocks/>
            </p:cNvSpPr>
            <p:nvPr/>
          </p:nvSpPr>
          <p:spPr>
            <a:xfrm>
              <a:off x="1674698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E90FBA1-2C49-4FCB-A0B3-A81CD57EFABD}"/>
                </a:ext>
              </a:extLst>
            </p:cNvPr>
            <p:cNvSpPr>
              <a:spLocks/>
            </p:cNvSpPr>
            <p:nvPr/>
          </p:nvSpPr>
          <p:spPr>
            <a:xfrm>
              <a:off x="2388757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14202E4C-9974-427D-AC8E-10779C703950}"/>
                </a:ext>
              </a:extLst>
            </p:cNvPr>
            <p:cNvSpPr>
              <a:spLocks/>
            </p:cNvSpPr>
            <p:nvPr/>
          </p:nvSpPr>
          <p:spPr>
            <a:xfrm>
              <a:off x="3102816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158D39BE-B721-48EE-99EF-A382BF0B32EE}"/>
                </a:ext>
              </a:extLst>
            </p:cNvPr>
            <p:cNvSpPr>
              <a:spLocks/>
            </p:cNvSpPr>
            <p:nvPr/>
          </p:nvSpPr>
          <p:spPr>
            <a:xfrm>
              <a:off x="3816875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524655AD-3667-42A0-A53C-1C2EB159D928}"/>
                </a:ext>
              </a:extLst>
            </p:cNvPr>
            <p:cNvSpPr>
              <a:spLocks/>
            </p:cNvSpPr>
            <p:nvPr/>
          </p:nvSpPr>
          <p:spPr>
            <a:xfrm>
              <a:off x="4530934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88B7F8BD-D595-4C89-932B-4372C0F6AC9E}"/>
                </a:ext>
              </a:extLst>
            </p:cNvPr>
            <p:cNvSpPr>
              <a:spLocks/>
            </p:cNvSpPr>
            <p:nvPr/>
          </p:nvSpPr>
          <p:spPr>
            <a:xfrm>
              <a:off x="5244993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6D77C081-BE7F-45F9-98E1-DB4C465D99FA}"/>
                </a:ext>
              </a:extLst>
            </p:cNvPr>
            <p:cNvSpPr>
              <a:spLocks/>
            </p:cNvSpPr>
            <p:nvPr/>
          </p:nvSpPr>
          <p:spPr>
            <a:xfrm>
              <a:off x="5959052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0B368518-1E72-4F18-9E17-278EE76BF07D}"/>
                </a:ext>
              </a:extLst>
            </p:cNvPr>
            <p:cNvSpPr>
              <a:spLocks/>
            </p:cNvSpPr>
            <p:nvPr/>
          </p:nvSpPr>
          <p:spPr>
            <a:xfrm>
              <a:off x="6673111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A42D2CC2-0678-4319-BDC5-3C9BDFE33115}"/>
                </a:ext>
              </a:extLst>
            </p:cNvPr>
            <p:cNvSpPr>
              <a:spLocks/>
            </p:cNvSpPr>
            <p:nvPr/>
          </p:nvSpPr>
          <p:spPr>
            <a:xfrm>
              <a:off x="7387170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0FA3CABB-6B0D-430C-947F-351354084B61}"/>
                </a:ext>
              </a:extLst>
            </p:cNvPr>
            <p:cNvSpPr>
              <a:spLocks/>
            </p:cNvSpPr>
            <p:nvPr/>
          </p:nvSpPr>
          <p:spPr>
            <a:xfrm>
              <a:off x="8101229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FB3A7831-1B60-4BDB-9F6F-B494F88214D4}"/>
                </a:ext>
              </a:extLst>
            </p:cNvPr>
            <p:cNvSpPr>
              <a:spLocks/>
            </p:cNvSpPr>
            <p:nvPr/>
          </p:nvSpPr>
          <p:spPr>
            <a:xfrm>
              <a:off x="8815288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0CC7CE5C-3579-4B1E-9C09-282F2C3F50FC}"/>
                </a:ext>
              </a:extLst>
            </p:cNvPr>
            <p:cNvSpPr>
              <a:spLocks/>
            </p:cNvSpPr>
            <p:nvPr/>
          </p:nvSpPr>
          <p:spPr>
            <a:xfrm>
              <a:off x="9529347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D365BB4-E9B5-40CB-961A-E9A225D5A705}"/>
                </a:ext>
              </a:extLst>
            </p:cNvPr>
            <p:cNvSpPr>
              <a:spLocks/>
            </p:cNvSpPr>
            <p:nvPr/>
          </p:nvSpPr>
          <p:spPr>
            <a:xfrm>
              <a:off x="10243406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0B5CDFCA-3D73-4EC4-86F0-3D7491C71AD0}"/>
                </a:ext>
              </a:extLst>
            </p:cNvPr>
            <p:cNvSpPr>
              <a:spLocks/>
            </p:cNvSpPr>
            <p:nvPr/>
          </p:nvSpPr>
          <p:spPr>
            <a:xfrm>
              <a:off x="10957465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3976451-FA3E-407B-86D6-35A268275288}"/>
                </a:ext>
              </a:extLst>
            </p:cNvPr>
            <p:cNvSpPr>
              <a:spLocks/>
            </p:cNvSpPr>
            <p:nvPr/>
          </p:nvSpPr>
          <p:spPr>
            <a:xfrm>
              <a:off x="11671532" y="138261"/>
              <a:ext cx="183368" cy="183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glow rad="1397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57FAE-C909-4233-9E5A-6B3C932A6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0117-20EC-4B3C-88B0-D2475FBE5EF9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2DD9F-E049-47B1-8984-CD06DC62C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CF961-B81A-4DC7-90D5-0AE8B893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A9F7-FF63-4F3F-B71A-537E27319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503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7319">
              <a:srgbClr val="000F2E"/>
            </a:gs>
            <a:gs pos="26000">
              <a:srgbClr val="002060"/>
            </a:gs>
            <a:gs pos="53000">
              <a:srgbClr val="00B0F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86D56F-E9B1-4806-9F08-D6C2C3055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08324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lvl="0" algn="ctr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0466D3-56A5-4B16-AE36-4E00DE7A86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A9B40F-C8B0-4209-90D0-43963F7D9A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E0117-20EC-4B3C-88B0-D2475FBE5EF9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BE653-2034-498E-9D69-CDEB9D41FA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C8935-8876-4298-B30A-44B3417938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1A9F7-FF63-4F3F-B71A-537E27319FD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Google Shape;9;p1">
            <a:extLst>
              <a:ext uri="{FF2B5EF4-FFF2-40B4-BE49-F238E27FC236}">
                <a16:creationId xmlns:a16="http://schemas.microsoft.com/office/drawing/2014/main" id="{0236AA08-3AAC-4F1C-B199-063D5F0EAC7C}"/>
              </a:ext>
            </a:extLst>
          </p:cNvPr>
          <p:cNvSpPr/>
          <p:nvPr userDrawn="1"/>
        </p:nvSpPr>
        <p:spPr>
          <a:xfrm rot="5400000">
            <a:off x="-462658" y="6119355"/>
            <a:ext cx="1131345" cy="114589"/>
          </a:xfrm>
          <a:custGeom>
            <a:avLst/>
            <a:gdLst/>
            <a:ahLst/>
            <a:cxnLst/>
            <a:rect l="l" t="t" r="r" b="b"/>
            <a:pathLst>
              <a:path w="919793" h="87640" extrusionOk="0">
                <a:moveTo>
                  <a:pt x="657321" y="73442"/>
                </a:moveTo>
                <a:cubicBezTo>
                  <a:pt x="659149" y="73404"/>
                  <a:pt x="660912" y="74128"/>
                  <a:pt x="662179" y="75442"/>
                </a:cubicBezTo>
                <a:cubicBezTo>
                  <a:pt x="663493" y="76709"/>
                  <a:pt x="664217" y="78471"/>
                  <a:pt x="664179" y="80300"/>
                </a:cubicBezTo>
                <a:cubicBezTo>
                  <a:pt x="664198" y="82148"/>
                  <a:pt x="663474" y="83939"/>
                  <a:pt x="662179" y="85253"/>
                </a:cubicBezTo>
                <a:cubicBezTo>
                  <a:pt x="660912" y="86568"/>
                  <a:pt x="659149" y="87291"/>
                  <a:pt x="657321" y="87253"/>
                </a:cubicBezTo>
                <a:cubicBezTo>
                  <a:pt x="655492" y="87291"/>
                  <a:pt x="653730" y="86568"/>
                  <a:pt x="652463" y="85253"/>
                </a:cubicBezTo>
                <a:cubicBezTo>
                  <a:pt x="651168" y="83939"/>
                  <a:pt x="650444" y="82148"/>
                  <a:pt x="650463" y="80300"/>
                </a:cubicBezTo>
                <a:cubicBezTo>
                  <a:pt x="650425" y="78471"/>
                  <a:pt x="651149" y="76709"/>
                  <a:pt x="652463" y="75442"/>
                </a:cubicBezTo>
                <a:cubicBezTo>
                  <a:pt x="653730" y="74128"/>
                  <a:pt x="655492" y="73404"/>
                  <a:pt x="657321" y="73442"/>
                </a:cubicBezTo>
                <a:close/>
                <a:moveTo>
                  <a:pt x="783051" y="31056"/>
                </a:moveTo>
                <a:cubicBezTo>
                  <a:pt x="776688" y="30989"/>
                  <a:pt x="770602" y="33618"/>
                  <a:pt x="766287" y="38295"/>
                </a:cubicBezTo>
                <a:cubicBezTo>
                  <a:pt x="761677" y="42876"/>
                  <a:pt x="759134" y="49134"/>
                  <a:pt x="759238" y="55630"/>
                </a:cubicBezTo>
                <a:cubicBezTo>
                  <a:pt x="759229" y="59935"/>
                  <a:pt x="760343" y="64174"/>
                  <a:pt x="762477" y="67917"/>
                </a:cubicBezTo>
                <a:cubicBezTo>
                  <a:pt x="764468" y="71632"/>
                  <a:pt x="767468" y="74709"/>
                  <a:pt x="771144" y="76776"/>
                </a:cubicBezTo>
                <a:cubicBezTo>
                  <a:pt x="774783" y="78804"/>
                  <a:pt x="778888" y="79852"/>
                  <a:pt x="783051" y="79824"/>
                </a:cubicBezTo>
                <a:cubicBezTo>
                  <a:pt x="787213" y="79843"/>
                  <a:pt x="791319" y="78795"/>
                  <a:pt x="794957" y="76776"/>
                </a:cubicBezTo>
                <a:cubicBezTo>
                  <a:pt x="798586" y="74652"/>
                  <a:pt x="801587" y="71594"/>
                  <a:pt x="803625" y="67917"/>
                </a:cubicBezTo>
                <a:cubicBezTo>
                  <a:pt x="805730" y="64165"/>
                  <a:pt x="806816" y="59926"/>
                  <a:pt x="806768" y="55630"/>
                </a:cubicBezTo>
                <a:cubicBezTo>
                  <a:pt x="806873" y="49134"/>
                  <a:pt x="804330" y="42876"/>
                  <a:pt x="799719" y="38295"/>
                </a:cubicBezTo>
                <a:cubicBezTo>
                  <a:pt x="795452" y="33608"/>
                  <a:pt x="789385" y="30979"/>
                  <a:pt x="783051" y="31056"/>
                </a:cubicBezTo>
                <a:close/>
                <a:moveTo>
                  <a:pt x="124778" y="30960"/>
                </a:moveTo>
                <a:cubicBezTo>
                  <a:pt x="120558" y="30922"/>
                  <a:pt x="116405" y="32046"/>
                  <a:pt x="112776" y="34198"/>
                </a:cubicBezTo>
                <a:cubicBezTo>
                  <a:pt x="109090" y="36332"/>
                  <a:pt x="106061" y="39428"/>
                  <a:pt x="104013" y="43152"/>
                </a:cubicBezTo>
                <a:cubicBezTo>
                  <a:pt x="101851" y="46886"/>
                  <a:pt x="100708" y="51124"/>
                  <a:pt x="100680" y="55439"/>
                </a:cubicBezTo>
                <a:cubicBezTo>
                  <a:pt x="100708" y="59754"/>
                  <a:pt x="101851" y="63993"/>
                  <a:pt x="104013" y="67726"/>
                </a:cubicBezTo>
                <a:cubicBezTo>
                  <a:pt x="106099" y="71489"/>
                  <a:pt x="109157" y="74613"/>
                  <a:pt x="112872" y="76775"/>
                </a:cubicBezTo>
                <a:cubicBezTo>
                  <a:pt x="116462" y="78956"/>
                  <a:pt x="120577" y="80109"/>
                  <a:pt x="124778" y="80109"/>
                </a:cubicBezTo>
                <a:cubicBezTo>
                  <a:pt x="129017" y="80080"/>
                  <a:pt x="133188" y="78966"/>
                  <a:pt x="136875" y="76870"/>
                </a:cubicBezTo>
                <a:cubicBezTo>
                  <a:pt x="140580" y="74822"/>
                  <a:pt x="143638" y="71784"/>
                  <a:pt x="145733" y="68107"/>
                </a:cubicBezTo>
                <a:cubicBezTo>
                  <a:pt x="147857" y="64297"/>
                  <a:pt x="148943" y="59992"/>
                  <a:pt x="148876" y="55630"/>
                </a:cubicBezTo>
                <a:cubicBezTo>
                  <a:pt x="149019" y="49057"/>
                  <a:pt x="146514" y="42714"/>
                  <a:pt x="141923" y="38008"/>
                </a:cubicBezTo>
                <a:cubicBezTo>
                  <a:pt x="137513" y="33484"/>
                  <a:pt x="131474" y="30950"/>
                  <a:pt x="125159" y="30960"/>
                </a:cubicBezTo>
                <a:close/>
                <a:moveTo>
                  <a:pt x="202407" y="30865"/>
                </a:moveTo>
                <a:cubicBezTo>
                  <a:pt x="196739" y="30751"/>
                  <a:pt x="191243" y="32836"/>
                  <a:pt x="187072" y="36675"/>
                </a:cubicBezTo>
                <a:cubicBezTo>
                  <a:pt x="183538" y="40104"/>
                  <a:pt x="181061" y="44467"/>
                  <a:pt x="179928" y="49248"/>
                </a:cubicBezTo>
                <a:lnTo>
                  <a:pt x="225267" y="49248"/>
                </a:lnTo>
                <a:cubicBezTo>
                  <a:pt x="224486" y="45619"/>
                  <a:pt x="222923" y="42209"/>
                  <a:pt x="220695" y="39247"/>
                </a:cubicBezTo>
                <a:cubicBezTo>
                  <a:pt x="218580" y="36618"/>
                  <a:pt x="215875" y="34522"/>
                  <a:pt x="212789" y="33151"/>
                </a:cubicBezTo>
                <a:cubicBezTo>
                  <a:pt x="209541" y="31636"/>
                  <a:pt x="205988" y="30865"/>
                  <a:pt x="202407" y="30865"/>
                </a:cubicBezTo>
                <a:close/>
                <a:moveTo>
                  <a:pt x="599885" y="30675"/>
                </a:moveTo>
                <a:cubicBezTo>
                  <a:pt x="595665" y="30637"/>
                  <a:pt x="591512" y="31761"/>
                  <a:pt x="587883" y="33914"/>
                </a:cubicBezTo>
                <a:cubicBezTo>
                  <a:pt x="584197" y="36047"/>
                  <a:pt x="581168" y="39143"/>
                  <a:pt x="579120" y="42867"/>
                </a:cubicBezTo>
                <a:cubicBezTo>
                  <a:pt x="576958" y="46601"/>
                  <a:pt x="575815" y="50839"/>
                  <a:pt x="575787" y="55154"/>
                </a:cubicBezTo>
                <a:cubicBezTo>
                  <a:pt x="575815" y="59469"/>
                  <a:pt x="576958" y="63708"/>
                  <a:pt x="579120" y="67442"/>
                </a:cubicBezTo>
                <a:cubicBezTo>
                  <a:pt x="581206" y="71204"/>
                  <a:pt x="584264" y="74328"/>
                  <a:pt x="587979" y="76490"/>
                </a:cubicBezTo>
                <a:cubicBezTo>
                  <a:pt x="591569" y="78672"/>
                  <a:pt x="595684" y="79824"/>
                  <a:pt x="599885" y="79824"/>
                </a:cubicBezTo>
                <a:cubicBezTo>
                  <a:pt x="604124" y="79796"/>
                  <a:pt x="608295" y="78681"/>
                  <a:pt x="611982" y="76586"/>
                </a:cubicBezTo>
                <a:cubicBezTo>
                  <a:pt x="615658" y="74509"/>
                  <a:pt x="618725" y="71480"/>
                  <a:pt x="620840" y="67823"/>
                </a:cubicBezTo>
                <a:cubicBezTo>
                  <a:pt x="622964" y="64013"/>
                  <a:pt x="624050" y="59707"/>
                  <a:pt x="623983" y="55345"/>
                </a:cubicBezTo>
                <a:cubicBezTo>
                  <a:pt x="624126" y="48773"/>
                  <a:pt x="621621" y="42429"/>
                  <a:pt x="617030" y="37724"/>
                </a:cubicBezTo>
                <a:cubicBezTo>
                  <a:pt x="612486" y="33209"/>
                  <a:pt x="606286" y="30770"/>
                  <a:pt x="599885" y="30961"/>
                </a:cubicBezTo>
                <a:close/>
                <a:moveTo>
                  <a:pt x="429673" y="30675"/>
                </a:moveTo>
                <a:cubicBezTo>
                  <a:pt x="425425" y="30627"/>
                  <a:pt x="421234" y="31751"/>
                  <a:pt x="417576" y="33913"/>
                </a:cubicBezTo>
                <a:cubicBezTo>
                  <a:pt x="413890" y="36047"/>
                  <a:pt x="410861" y="39142"/>
                  <a:pt x="408813" y="42867"/>
                </a:cubicBezTo>
                <a:cubicBezTo>
                  <a:pt x="406680" y="46610"/>
                  <a:pt x="405565" y="50848"/>
                  <a:pt x="405575" y="55154"/>
                </a:cubicBezTo>
                <a:cubicBezTo>
                  <a:pt x="405565" y="59459"/>
                  <a:pt x="406680" y="63698"/>
                  <a:pt x="408813" y="67441"/>
                </a:cubicBezTo>
                <a:cubicBezTo>
                  <a:pt x="410899" y="71203"/>
                  <a:pt x="413957" y="74328"/>
                  <a:pt x="417672" y="76490"/>
                </a:cubicBezTo>
                <a:cubicBezTo>
                  <a:pt x="421262" y="78671"/>
                  <a:pt x="425377" y="79823"/>
                  <a:pt x="429578" y="79823"/>
                </a:cubicBezTo>
                <a:cubicBezTo>
                  <a:pt x="433855" y="79785"/>
                  <a:pt x="438046" y="78671"/>
                  <a:pt x="441770" y="76585"/>
                </a:cubicBezTo>
                <a:cubicBezTo>
                  <a:pt x="445446" y="74528"/>
                  <a:pt x="448476" y="71499"/>
                  <a:pt x="450533" y="67822"/>
                </a:cubicBezTo>
                <a:cubicBezTo>
                  <a:pt x="452667" y="64012"/>
                  <a:pt x="453743" y="59707"/>
                  <a:pt x="453676" y="55344"/>
                </a:cubicBezTo>
                <a:cubicBezTo>
                  <a:pt x="453819" y="48772"/>
                  <a:pt x="451314" y="42428"/>
                  <a:pt x="446723" y="37723"/>
                </a:cubicBezTo>
                <a:cubicBezTo>
                  <a:pt x="442122" y="33122"/>
                  <a:pt x="435798" y="30665"/>
                  <a:pt x="429292" y="30960"/>
                </a:cubicBezTo>
                <a:close/>
                <a:moveTo>
                  <a:pt x="71723" y="24959"/>
                </a:moveTo>
                <a:lnTo>
                  <a:pt x="79819" y="24959"/>
                </a:lnTo>
                <a:lnTo>
                  <a:pt x="79819" y="85729"/>
                </a:lnTo>
                <a:lnTo>
                  <a:pt x="72009" y="85729"/>
                </a:lnTo>
                <a:close/>
                <a:moveTo>
                  <a:pt x="546544" y="24674"/>
                </a:moveTo>
                <a:lnTo>
                  <a:pt x="554355" y="24674"/>
                </a:lnTo>
                <a:lnTo>
                  <a:pt x="554355" y="85443"/>
                </a:lnTo>
                <a:lnTo>
                  <a:pt x="546544" y="85443"/>
                </a:lnTo>
                <a:close/>
                <a:moveTo>
                  <a:pt x="202311" y="23626"/>
                </a:moveTo>
                <a:cubicBezTo>
                  <a:pt x="211979" y="23283"/>
                  <a:pt x="221209" y="27655"/>
                  <a:pt x="227076" y="35342"/>
                </a:cubicBezTo>
                <a:cubicBezTo>
                  <a:pt x="231639" y="41285"/>
                  <a:pt x="234030" y="48620"/>
                  <a:pt x="233839" y="56106"/>
                </a:cubicBezTo>
                <a:lnTo>
                  <a:pt x="179166" y="56106"/>
                </a:lnTo>
                <a:cubicBezTo>
                  <a:pt x="179080" y="62545"/>
                  <a:pt x="181509" y="68765"/>
                  <a:pt x="185929" y="73442"/>
                </a:cubicBezTo>
                <a:cubicBezTo>
                  <a:pt x="190100" y="77937"/>
                  <a:pt x="195987" y="80433"/>
                  <a:pt x="202121" y="80300"/>
                </a:cubicBezTo>
                <a:cubicBezTo>
                  <a:pt x="205179" y="80290"/>
                  <a:pt x="208207" y="79738"/>
                  <a:pt x="211074" y="78680"/>
                </a:cubicBezTo>
                <a:cubicBezTo>
                  <a:pt x="213799" y="77661"/>
                  <a:pt x="216332" y="76213"/>
                  <a:pt x="218599" y="74394"/>
                </a:cubicBezTo>
                <a:cubicBezTo>
                  <a:pt x="221238" y="71784"/>
                  <a:pt x="223486" y="68793"/>
                  <a:pt x="225267" y="65536"/>
                </a:cubicBezTo>
                <a:lnTo>
                  <a:pt x="231839" y="69060"/>
                </a:lnTo>
                <a:cubicBezTo>
                  <a:pt x="229953" y="72880"/>
                  <a:pt x="227410" y="76328"/>
                  <a:pt x="224314" y="79252"/>
                </a:cubicBezTo>
                <a:cubicBezTo>
                  <a:pt x="221542" y="81824"/>
                  <a:pt x="218314" y="83862"/>
                  <a:pt x="214789" y="85253"/>
                </a:cubicBezTo>
                <a:cubicBezTo>
                  <a:pt x="210941" y="86643"/>
                  <a:pt x="206874" y="87320"/>
                  <a:pt x="202788" y="87253"/>
                </a:cubicBezTo>
                <a:cubicBezTo>
                  <a:pt x="193987" y="87834"/>
                  <a:pt x="185405" y="84319"/>
                  <a:pt x="179547" y="77728"/>
                </a:cubicBezTo>
                <a:cubicBezTo>
                  <a:pt x="174108" y="71699"/>
                  <a:pt x="171117" y="63850"/>
                  <a:pt x="171165" y="55725"/>
                </a:cubicBezTo>
                <a:cubicBezTo>
                  <a:pt x="171098" y="48267"/>
                  <a:pt x="173584" y="41000"/>
                  <a:pt x="178213" y="35151"/>
                </a:cubicBezTo>
                <a:cubicBezTo>
                  <a:pt x="183842" y="27560"/>
                  <a:pt x="192863" y="23245"/>
                  <a:pt x="202311" y="23626"/>
                </a:cubicBezTo>
                <a:close/>
                <a:moveTo>
                  <a:pt x="783051" y="23436"/>
                </a:moveTo>
                <a:cubicBezTo>
                  <a:pt x="791909" y="23207"/>
                  <a:pt x="800415" y="26903"/>
                  <a:pt x="806292" y="33532"/>
                </a:cubicBezTo>
                <a:cubicBezTo>
                  <a:pt x="811816" y="39514"/>
                  <a:pt x="814817" y="47391"/>
                  <a:pt x="814674" y="55535"/>
                </a:cubicBezTo>
                <a:cubicBezTo>
                  <a:pt x="814760" y="63812"/>
                  <a:pt x="811578" y="71785"/>
                  <a:pt x="805816" y="77728"/>
                </a:cubicBezTo>
                <a:cubicBezTo>
                  <a:pt x="799977" y="84062"/>
                  <a:pt x="791662" y="87539"/>
                  <a:pt x="783051" y="87253"/>
                </a:cubicBezTo>
                <a:cubicBezTo>
                  <a:pt x="774412" y="87558"/>
                  <a:pt x="766058" y="84081"/>
                  <a:pt x="760191" y="77728"/>
                </a:cubicBezTo>
                <a:cubicBezTo>
                  <a:pt x="754428" y="71785"/>
                  <a:pt x="751247" y="63812"/>
                  <a:pt x="751333" y="55535"/>
                </a:cubicBezTo>
                <a:cubicBezTo>
                  <a:pt x="751237" y="47429"/>
                  <a:pt x="754228" y="39600"/>
                  <a:pt x="759715" y="33627"/>
                </a:cubicBezTo>
                <a:cubicBezTo>
                  <a:pt x="765620" y="26969"/>
                  <a:pt x="774154" y="23236"/>
                  <a:pt x="783051" y="23436"/>
                </a:cubicBezTo>
                <a:close/>
                <a:moveTo>
                  <a:pt x="711804" y="23436"/>
                </a:moveTo>
                <a:cubicBezTo>
                  <a:pt x="715747" y="23407"/>
                  <a:pt x="719671" y="24017"/>
                  <a:pt x="723424" y="25246"/>
                </a:cubicBezTo>
                <a:cubicBezTo>
                  <a:pt x="726853" y="26322"/>
                  <a:pt x="730072" y="27960"/>
                  <a:pt x="732949" y="30103"/>
                </a:cubicBezTo>
                <a:cubicBezTo>
                  <a:pt x="735540" y="32170"/>
                  <a:pt x="737712" y="34732"/>
                  <a:pt x="739331" y="37628"/>
                </a:cubicBezTo>
                <a:lnTo>
                  <a:pt x="733139" y="41438"/>
                </a:lnTo>
                <a:cubicBezTo>
                  <a:pt x="728063" y="34466"/>
                  <a:pt x="719852" y="30475"/>
                  <a:pt x="711232" y="30770"/>
                </a:cubicBezTo>
                <a:cubicBezTo>
                  <a:pt x="704364" y="30570"/>
                  <a:pt x="697697" y="33142"/>
                  <a:pt x="692754" y="37914"/>
                </a:cubicBezTo>
                <a:cubicBezTo>
                  <a:pt x="687991" y="42410"/>
                  <a:pt x="685334" y="48696"/>
                  <a:pt x="685419" y="55249"/>
                </a:cubicBezTo>
                <a:cubicBezTo>
                  <a:pt x="685400" y="59640"/>
                  <a:pt x="686591" y="63955"/>
                  <a:pt x="688848" y="67727"/>
                </a:cubicBezTo>
                <a:cubicBezTo>
                  <a:pt x="691039" y="71756"/>
                  <a:pt x="694344" y="75061"/>
                  <a:pt x="698373" y="77252"/>
                </a:cubicBezTo>
                <a:cubicBezTo>
                  <a:pt x="702412" y="79414"/>
                  <a:pt x="706936" y="80529"/>
                  <a:pt x="711518" y="80491"/>
                </a:cubicBezTo>
                <a:cubicBezTo>
                  <a:pt x="720100" y="80624"/>
                  <a:pt x="728234" y="76661"/>
                  <a:pt x="733425" y="69823"/>
                </a:cubicBezTo>
                <a:lnTo>
                  <a:pt x="739616" y="73823"/>
                </a:lnTo>
                <a:cubicBezTo>
                  <a:pt x="736683" y="78205"/>
                  <a:pt x="732644" y="81719"/>
                  <a:pt x="727901" y="84015"/>
                </a:cubicBezTo>
                <a:cubicBezTo>
                  <a:pt x="722662" y="86482"/>
                  <a:pt x="716928" y="87720"/>
                  <a:pt x="711137" y="87634"/>
                </a:cubicBezTo>
                <a:cubicBezTo>
                  <a:pt x="702240" y="87806"/>
                  <a:pt x="693649" y="84367"/>
                  <a:pt x="687324" y="78109"/>
                </a:cubicBezTo>
                <a:cubicBezTo>
                  <a:pt x="681114" y="72375"/>
                  <a:pt x="677647" y="64270"/>
                  <a:pt x="677799" y="55821"/>
                </a:cubicBezTo>
                <a:cubicBezTo>
                  <a:pt x="677790" y="50058"/>
                  <a:pt x="679342" y="44400"/>
                  <a:pt x="682276" y="39438"/>
                </a:cubicBezTo>
                <a:cubicBezTo>
                  <a:pt x="685162" y="34437"/>
                  <a:pt x="689382" y="30351"/>
                  <a:pt x="694468" y="27627"/>
                </a:cubicBezTo>
                <a:cubicBezTo>
                  <a:pt x="699802" y="24808"/>
                  <a:pt x="705765" y="23369"/>
                  <a:pt x="711804" y="23436"/>
                </a:cubicBezTo>
                <a:close/>
                <a:moveTo>
                  <a:pt x="262414" y="23245"/>
                </a:moveTo>
                <a:cubicBezTo>
                  <a:pt x="268786" y="23798"/>
                  <a:pt x="274692" y="26807"/>
                  <a:pt x="278892" y="31627"/>
                </a:cubicBezTo>
                <a:lnTo>
                  <a:pt x="273939" y="36771"/>
                </a:lnTo>
                <a:cubicBezTo>
                  <a:pt x="270777" y="33246"/>
                  <a:pt x="266376" y="31094"/>
                  <a:pt x="261652" y="30770"/>
                </a:cubicBezTo>
                <a:cubicBezTo>
                  <a:pt x="259223" y="30732"/>
                  <a:pt x="256871" y="31618"/>
                  <a:pt x="255080" y="33246"/>
                </a:cubicBezTo>
                <a:cubicBezTo>
                  <a:pt x="253394" y="34704"/>
                  <a:pt x="252422" y="36828"/>
                  <a:pt x="252413" y="39056"/>
                </a:cubicBezTo>
                <a:cubicBezTo>
                  <a:pt x="252499" y="41152"/>
                  <a:pt x="253261" y="43162"/>
                  <a:pt x="254604" y="44772"/>
                </a:cubicBezTo>
                <a:cubicBezTo>
                  <a:pt x="257385" y="47439"/>
                  <a:pt x="260604" y="49601"/>
                  <a:pt x="264129" y="51153"/>
                </a:cubicBezTo>
                <a:cubicBezTo>
                  <a:pt x="268643" y="53201"/>
                  <a:pt x="272701" y="56154"/>
                  <a:pt x="276035" y="59821"/>
                </a:cubicBezTo>
                <a:cubicBezTo>
                  <a:pt x="278016" y="62602"/>
                  <a:pt x="279073" y="65936"/>
                  <a:pt x="279083" y="69346"/>
                </a:cubicBezTo>
                <a:cubicBezTo>
                  <a:pt x="279130" y="74109"/>
                  <a:pt x="277235" y="78681"/>
                  <a:pt x="273844" y="82014"/>
                </a:cubicBezTo>
                <a:cubicBezTo>
                  <a:pt x="270339" y="85434"/>
                  <a:pt x="265595" y="87291"/>
                  <a:pt x="260699" y="87158"/>
                </a:cubicBezTo>
                <a:cubicBezTo>
                  <a:pt x="257204" y="87158"/>
                  <a:pt x="253756" y="86377"/>
                  <a:pt x="250603" y="84872"/>
                </a:cubicBezTo>
                <a:cubicBezTo>
                  <a:pt x="247526" y="83405"/>
                  <a:pt x="244821" y="81262"/>
                  <a:pt x="242697" y="78585"/>
                </a:cubicBezTo>
                <a:lnTo>
                  <a:pt x="247650" y="72966"/>
                </a:lnTo>
                <a:cubicBezTo>
                  <a:pt x="250651" y="76995"/>
                  <a:pt x="255299" y="79471"/>
                  <a:pt x="260319" y="79728"/>
                </a:cubicBezTo>
                <a:cubicBezTo>
                  <a:pt x="263262" y="79814"/>
                  <a:pt x="266129" y="78757"/>
                  <a:pt x="268320" y="76776"/>
                </a:cubicBezTo>
                <a:cubicBezTo>
                  <a:pt x="270406" y="74985"/>
                  <a:pt x="271625" y="72385"/>
                  <a:pt x="271653" y="69632"/>
                </a:cubicBezTo>
                <a:cubicBezTo>
                  <a:pt x="271634" y="67441"/>
                  <a:pt x="270863" y="65317"/>
                  <a:pt x="269463" y="63631"/>
                </a:cubicBezTo>
                <a:cubicBezTo>
                  <a:pt x="266653" y="60983"/>
                  <a:pt x="263433" y="58802"/>
                  <a:pt x="259938" y="57154"/>
                </a:cubicBezTo>
                <a:cubicBezTo>
                  <a:pt x="255623" y="55259"/>
                  <a:pt x="251784" y="52430"/>
                  <a:pt x="248698" y="48867"/>
                </a:cubicBezTo>
                <a:cubicBezTo>
                  <a:pt x="246698" y="46105"/>
                  <a:pt x="245660" y="42752"/>
                  <a:pt x="245745" y="39342"/>
                </a:cubicBezTo>
                <a:cubicBezTo>
                  <a:pt x="245631" y="34999"/>
                  <a:pt x="247355" y="30808"/>
                  <a:pt x="250508" y="27817"/>
                </a:cubicBezTo>
                <a:cubicBezTo>
                  <a:pt x="253699" y="24760"/>
                  <a:pt x="257994" y="23112"/>
                  <a:pt x="262414" y="23245"/>
                </a:cubicBezTo>
                <a:close/>
                <a:moveTo>
                  <a:pt x="19813" y="23245"/>
                </a:moveTo>
                <a:cubicBezTo>
                  <a:pt x="26146" y="23845"/>
                  <a:pt x="32005" y="26836"/>
                  <a:pt x="36196" y="31627"/>
                </a:cubicBezTo>
                <a:lnTo>
                  <a:pt x="31147" y="36771"/>
                </a:lnTo>
                <a:cubicBezTo>
                  <a:pt x="28023" y="33256"/>
                  <a:pt x="23651" y="31104"/>
                  <a:pt x="18955" y="30770"/>
                </a:cubicBezTo>
                <a:cubicBezTo>
                  <a:pt x="16526" y="30732"/>
                  <a:pt x="14174" y="31618"/>
                  <a:pt x="12383" y="33247"/>
                </a:cubicBezTo>
                <a:cubicBezTo>
                  <a:pt x="10697" y="34704"/>
                  <a:pt x="9725" y="36828"/>
                  <a:pt x="9716" y="39057"/>
                </a:cubicBezTo>
                <a:cubicBezTo>
                  <a:pt x="9802" y="41152"/>
                  <a:pt x="10564" y="43162"/>
                  <a:pt x="11907" y="44772"/>
                </a:cubicBezTo>
                <a:cubicBezTo>
                  <a:pt x="14688" y="47439"/>
                  <a:pt x="17907" y="49601"/>
                  <a:pt x="21432" y="51154"/>
                </a:cubicBezTo>
                <a:cubicBezTo>
                  <a:pt x="25928" y="53201"/>
                  <a:pt x="29947" y="56145"/>
                  <a:pt x="33243" y="59821"/>
                </a:cubicBezTo>
                <a:cubicBezTo>
                  <a:pt x="35291" y="62574"/>
                  <a:pt x="36396" y="65917"/>
                  <a:pt x="36386" y="69346"/>
                </a:cubicBezTo>
                <a:cubicBezTo>
                  <a:pt x="36443" y="74128"/>
                  <a:pt x="34510" y="78710"/>
                  <a:pt x="31052" y="82015"/>
                </a:cubicBezTo>
                <a:cubicBezTo>
                  <a:pt x="27594" y="85453"/>
                  <a:pt x="22880" y="87311"/>
                  <a:pt x="18003" y="87158"/>
                </a:cubicBezTo>
                <a:cubicBezTo>
                  <a:pt x="14507" y="87158"/>
                  <a:pt x="11059" y="86377"/>
                  <a:pt x="7906" y="84872"/>
                </a:cubicBezTo>
                <a:cubicBezTo>
                  <a:pt x="4820" y="83405"/>
                  <a:pt x="2124" y="81262"/>
                  <a:pt x="0" y="78586"/>
                </a:cubicBezTo>
                <a:lnTo>
                  <a:pt x="4954" y="72966"/>
                </a:lnTo>
                <a:cubicBezTo>
                  <a:pt x="7954" y="76995"/>
                  <a:pt x="12602" y="79472"/>
                  <a:pt x="17622" y="79729"/>
                </a:cubicBezTo>
                <a:cubicBezTo>
                  <a:pt x="20574" y="79814"/>
                  <a:pt x="23432" y="78757"/>
                  <a:pt x="25623" y="76776"/>
                </a:cubicBezTo>
                <a:cubicBezTo>
                  <a:pt x="27718" y="74985"/>
                  <a:pt x="28928" y="72385"/>
                  <a:pt x="28956" y="69632"/>
                </a:cubicBezTo>
                <a:cubicBezTo>
                  <a:pt x="28937" y="67441"/>
                  <a:pt x="28166" y="65317"/>
                  <a:pt x="26766" y="63631"/>
                </a:cubicBezTo>
                <a:cubicBezTo>
                  <a:pt x="23956" y="60974"/>
                  <a:pt x="20746" y="58793"/>
                  <a:pt x="17241" y="57154"/>
                </a:cubicBezTo>
                <a:cubicBezTo>
                  <a:pt x="12973" y="55230"/>
                  <a:pt x="9163" y="52401"/>
                  <a:pt x="6097" y="48868"/>
                </a:cubicBezTo>
                <a:cubicBezTo>
                  <a:pt x="4096" y="46105"/>
                  <a:pt x="3058" y="42753"/>
                  <a:pt x="3144" y="39343"/>
                </a:cubicBezTo>
                <a:cubicBezTo>
                  <a:pt x="2991" y="34990"/>
                  <a:pt x="4725" y="30789"/>
                  <a:pt x="7906" y="27817"/>
                </a:cubicBezTo>
                <a:cubicBezTo>
                  <a:pt x="11088" y="24741"/>
                  <a:pt x="15383" y="23083"/>
                  <a:pt x="19813" y="23245"/>
                </a:cubicBezTo>
                <a:close/>
                <a:moveTo>
                  <a:pt x="857726" y="23150"/>
                </a:moveTo>
                <a:cubicBezTo>
                  <a:pt x="860612" y="23141"/>
                  <a:pt x="863460" y="23722"/>
                  <a:pt x="866108" y="24865"/>
                </a:cubicBezTo>
                <a:cubicBezTo>
                  <a:pt x="868594" y="25865"/>
                  <a:pt x="870813" y="27427"/>
                  <a:pt x="872585" y="29437"/>
                </a:cubicBezTo>
                <a:cubicBezTo>
                  <a:pt x="874576" y="31885"/>
                  <a:pt x="876071" y="34695"/>
                  <a:pt x="876966" y="37724"/>
                </a:cubicBezTo>
                <a:cubicBezTo>
                  <a:pt x="879157" y="33352"/>
                  <a:pt x="882443" y="29608"/>
                  <a:pt x="886491" y="26865"/>
                </a:cubicBezTo>
                <a:cubicBezTo>
                  <a:pt x="890235" y="24436"/>
                  <a:pt x="894607" y="23141"/>
                  <a:pt x="899065" y="23150"/>
                </a:cubicBezTo>
                <a:cubicBezTo>
                  <a:pt x="903008" y="23065"/>
                  <a:pt x="906894" y="24160"/>
                  <a:pt x="910209" y="26294"/>
                </a:cubicBezTo>
                <a:cubicBezTo>
                  <a:pt x="913438" y="28446"/>
                  <a:pt x="915933" y="31542"/>
                  <a:pt x="917352" y="35152"/>
                </a:cubicBezTo>
                <a:cubicBezTo>
                  <a:pt x="919219" y="40667"/>
                  <a:pt x="920029" y="46486"/>
                  <a:pt x="919734" y="52297"/>
                </a:cubicBezTo>
                <a:lnTo>
                  <a:pt x="919734" y="85444"/>
                </a:lnTo>
                <a:lnTo>
                  <a:pt x="911733" y="85444"/>
                </a:lnTo>
                <a:lnTo>
                  <a:pt x="911733" y="52297"/>
                </a:lnTo>
                <a:cubicBezTo>
                  <a:pt x="911990" y="47772"/>
                  <a:pt x="911504" y="43239"/>
                  <a:pt x="910304" y="38867"/>
                </a:cubicBezTo>
                <a:cubicBezTo>
                  <a:pt x="909428" y="36419"/>
                  <a:pt x="907751" y="34333"/>
                  <a:pt x="905541" y="32961"/>
                </a:cubicBezTo>
                <a:cubicBezTo>
                  <a:pt x="903170" y="31418"/>
                  <a:pt x="900369" y="30646"/>
                  <a:pt x="897541" y="30770"/>
                </a:cubicBezTo>
                <a:cubicBezTo>
                  <a:pt x="893807" y="30713"/>
                  <a:pt x="890159" y="31885"/>
                  <a:pt x="887158" y="34104"/>
                </a:cubicBezTo>
                <a:cubicBezTo>
                  <a:pt x="884034" y="36304"/>
                  <a:pt x="881643" y="39390"/>
                  <a:pt x="880300" y="42962"/>
                </a:cubicBezTo>
                <a:cubicBezTo>
                  <a:pt x="878500" y="49144"/>
                  <a:pt x="877757" y="55583"/>
                  <a:pt x="878109" y="62012"/>
                </a:cubicBezTo>
                <a:lnTo>
                  <a:pt x="878109" y="85825"/>
                </a:lnTo>
                <a:lnTo>
                  <a:pt x="870394" y="85825"/>
                </a:lnTo>
                <a:lnTo>
                  <a:pt x="870394" y="54678"/>
                </a:lnTo>
                <a:cubicBezTo>
                  <a:pt x="870623" y="49687"/>
                  <a:pt x="870175" y="44686"/>
                  <a:pt x="869061" y="39819"/>
                </a:cubicBezTo>
                <a:cubicBezTo>
                  <a:pt x="868194" y="37238"/>
                  <a:pt x="866527" y="34999"/>
                  <a:pt x="864298" y="33437"/>
                </a:cubicBezTo>
                <a:cubicBezTo>
                  <a:pt x="861888" y="31875"/>
                  <a:pt x="859069" y="31075"/>
                  <a:pt x="856202" y="31151"/>
                </a:cubicBezTo>
                <a:cubicBezTo>
                  <a:pt x="852554" y="31142"/>
                  <a:pt x="848991" y="32275"/>
                  <a:pt x="846010" y="34390"/>
                </a:cubicBezTo>
                <a:cubicBezTo>
                  <a:pt x="842867" y="36552"/>
                  <a:pt x="840447" y="39600"/>
                  <a:pt x="839057" y="43153"/>
                </a:cubicBezTo>
                <a:cubicBezTo>
                  <a:pt x="837276" y="48620"/>
                  <a:pt x="836504" y="54364"/>
                  <a:pt x="836771" y="60107"/>
                </a:cubicBezTo>
                <a:lnTo>
                  <a:pt x="836771" y="85825"/>
                </a:lnTo>
                <a:lnTo>
                  <a:pt x="828960" y="85825"/>
                </a:lnTo>
                <a:lnTo>
                  <a:pt x="829056" y="24674"/>
                </a:lnTo>
                <a:lnTo>
                  <a:pt x="836866" y="24674"/>
                </a:lnTo>
                <a:lnTo>
                  <a:pt x="836866" y="35152"/>
                </a:lnTo>
                <a:cubicBezTo>
                  <a:pt x="839105" y="31828"/>
                  <a:pt x="841953" y="28951"/>
                  <a:pt x="845248" y="26675"/>
                </a:cubicBezTo>
                <a:cubicBezTo>
                  <a:pt x="849011" y="24379"/>
                  <a:pt x="853325" y="23160"/>
                  <a:pt x="857726" y="23150"/>
                </a:cubicBezTo>
                <a:close/>
                <a:moveTo>
                  <a:pt x="321373" y="23149"/>
                </a:moveTo>
                <a:cubicBezTo>
                  <a:pt x="324259" y="23140"/>
                  <a:pt x="327107" y="23721"/>
                  <a:pt x="329755" y="24864"/>
                </a:cubicBezTo>
                <a:cubicBezTo>
                  <a:pt x="332222" y="25893"/>
                  <a:pt x="334442" y="27455"/>
                  <a:pt x="336232" y="29436"/>
                </a:cubicBezTo>
                <a:cubicBezTo>
                  <a:pt x="338194" y="31903"/>
                  <a:pt x="339671" y="34713"/>
                  <a:pt x="340614" y="37723"/>
                </a:cubicBezTo>
                <a:cubicBezTo>
                  <a:pt x="342804" y="33351"/>
                  <a:pt x="346091" y="29608"/>
                  <a:pt x="350139" y="26864"/>
                </a:cubicBezTo>
                <a:cubicBezTo>
                  <a:pt x="353882" y="24435"/>
                  <a:pt x="358254" y="23140"/>
                  <a:pt x="362712" y="23149"/>
                </a:cubicBezTo>
                <a:cubicBezTo>
                  <a:pt x="366655" y="23083"/>
                  <a:pt x="370532" y="24178"/>
                  <a:pt x="373856" y="26293"/>
                </a:cubicBezTo>
                <a:cubicBezTo>
                  <a:pt x="377047" y="28493"/>
                  <a:pt x="379523" y="31570"/>
                  <a:pt x="381000" y="35151"/>
                </a:cubicBezTo>
                <a:cubicBezTo>
                  <a:pt x="382781" y="40685"/>
                  <a:pt x="383552" y="46486"/>
                  <a:pt x="383286" y="52296"/>
                </a:cubicBezTo>
                <a:lnTo>
                  <a:pt x="383286" y="85443"/>
                </a:lnTo>
                <a:lnTo>
                  <a:pt x="375380" y="85443"/>
                </a:lnTo>
                <a:lnTo>
                  <a:pt x="375380" y="52296"/>
                </a:lnTo>
                <a:cubicBezTo>
                  <a:pt x="375637" y="47772"/>
                  <a:pt x="375152" y="43238"/>
                  <a:pt x="373951" y="38866"/>
                </a:cubicBezTo>
                <a:cubicBezTo>
                  <a:pt x="373046" y="36437"/>
                  <a:pt x="371370" y="34360"/>
                  <a:pt x="369189" y="32960"/>
                </a:cubicBezTo>
                <a:cubicBezTo>
                  <a:pt x="366808" y="31436"/>
                  <a:pt x="364017" y="30674"/>
                  <a:pt x="361188" y="30769"/>
                </a:cubicBezTo>
                <a:cubicBezTo>
                  <a:pt x="357454" y="30712"/>
                  <a:pt x="353806" y="31884"/>
                  <a:pt x="350806" y="34103"/>
                </a:cubicBezTo>
                <a:cubicBezTo>
                  <a:pt x="347681" y="36303"/>
                  <a:pt x="345291" y="39390"/>
                  <a:pt x="343948" y="42961"/>
                </a:cubicBezTo>
                <a:cubicBezTo>
                  <a:pt x="342100" y="49134"/>
                  <a:pt x="341357" y="55582"/>
                  <a:pt x="341757" y="62011"/>
                </a:cubicBezTo>
                <a:lnTo>
                  <a:pt x="341757" y="85824"/>
                </a:lnTo>
                <a:lnTo>
                  <a:pt x="333946" y="85824"/>
                </a:lnTo>
                <a:lnTo>
                  <a:pt x="333946" y="54677"/>
                </a:lnTo>
                <a:cubicBezTo>
                  <a:pt x="334213" y="49677"/>
                  <a:pt x="333727" y="44676"/>
                  <a:pt x="332518" y="39818"/>
                </a:cubicBezTo>
                <a:cubicBezTo>
                  <a:pt x="331679" y="37218"/>
                  <a:pt x="330003" y="34980"/>
                  <a:pt x="327755" y="33436"/>
                </a:cubicBezTo>
                <a:cubicBezTo>
                  <a:pt x="325345" y="31874"/>
                  <a:pt x="322526" y="31074"/>
                  <a:pt x="319659" y="31150"/>
                </a:cubicBezTo>
                <a:cubicBezTo>
                  <a:pt x="316039" y="31141"/>
                  <a:pt x="312505" y="32274"/>
                  <a:pt x="309562" y="34389"/>
                </a:cubicBezTo>
                <a:cubicBezTo>
                  <a:pt x="306419" y="36551"/>
                  <a:pt x="304000" y="39599"/>
                  <a:pt x="302609" y="43152"/>
                </a:cubicBezTo>
                <a:cubicBezTo>
                  <a:pt x="300828" y="48619"/>
                  <a:pt x="300056" y="54363"/>
                  <a:pt x="300323" y="60107"/>
                </a:cubicBezTo>
                <a:lnTo>
                  <a:pt x="300323" y="85824"/>
                </a:lnTo>
                <a:lnTo>
                  <a:pt x="292512" y="85824"/>
                </a:lnTo>
                <a:lnTo>
                  <a:pt x="292703" y="24674"/>
                </a:lnTo>
                <a:lnTo>
                  <a:pt x="300514" y="24674"/>
                </a:lnTo>
                <a:lnTo>
                  <a:pt x="300514" y="35151"/>
                </a:lnTo>
                <a:cubicBezTo>
                  <a:pt x="302752" y="31827"/>
                  <a:pt x="305600" y="28950"/>
                  <a:pt x="308895" y="26674"/>
                </a:cubicBezTo>
                <a:cubicBezTo>
                  <a:pt x="312648" y="24359"/>
                  <a:pt x="316963" y="23140"/>
                  <a:pt x="321373" y="23149"/>
                </a:cubicBezTo>
                <a:close/>
                <a:moveTo>
                  <a:pt x="508635" y="22959"/>
                </a:moveTo>
                <a:cubicBezTo>
                  <a:pt x="512921" y="22883"/>
                  <a:pt x="517131" y="24073"/>
                  <a:pt x="520731" y="26388"/>
                </a:cubicBezTo>
                <a:cubicBezTo>
                  <a:pt x="524237" y="28703"/>
                  <a:pt x="526961" y="32017"/>
                  <a:pt x="528542" y="35913"/>
                </a:cubicBezTo>
                <a:cubicBezTo>
                  <a:pt x="530475" y="41809"/>
                  <a:pt x="531314" y="48000"/>
                  <a:pt x="531018" y="54201"/>
                </a:cubicBezTo>
                <a:lnTo>
                  <a:pt x="531018" y="85443"/>
                </a:lnTo>
                <a:lnTo>
                  <a:pt x="523208" y="85443"/>
                </a:lnTo>
                <a:lnTo>
                  <a:pt x="523208" y="56868"/>
                </a:lnTo>
                <a:cubicBezTo>
                  <a:pt x="523379" y="52182"/>
                  <a:pt x="523094" y="47495"/>
                  <a:pt x="522351" y="42866"/>
                </a:cubicBezTo>
                <a:cubicBezTo>
                  <a:pt x="521789" y="39171"/>
                  <a:pt x="519931" y="35799"/>
                  <a:pt x="517112" y="33341"/>
                </a:cubicBezTo>
                <a:cubicBezTo>
                  <a:pt x="514216" y="31217"/>
                  <a:pt x="510692" y="30150"/>
                  <a:pt x="507111" y="30293"/>
                </a:cubicBezTo>
                <a:cubicBezTo>
                  <a:pt x="502415" y="30255"/>
                  <a:pt x="497872" y="31951"/>
                  <a:pt x="494347" y="35056"/>
                </a:cubicBezTo>
                <a:cubicBezTo>
                  <a:pt x="490709" y="37989"/>
                  <a:pt x="488127" y="42038"/>
                  <a:pt x="487013" y="46581"/>
                </a:cubicBezTo>
                <a:cubicBezTo>
                  <a:pt x="486060" y="52048"/>
                  <a:pt x="485670" y="57601"/>
                  <a:pt x="485870" y="63154"/>
                </a:cubicBezTo>
                <a:lnTo>
                  <a:pt x="485870" y="85443"/>
                </a:lnTo>
                <a:lnTo>
                  <a:pt x="478059" y="85443"/>
                </a:lnTo>
                <a:lnTo>
                  <a:pt x="478059" y="24673"/>
                </a:lnTo>
                <a:lnTo>
                  <a:pt x="485870" y="24673"/>
                </a:lnTo>
                <a:lnTo>
                  <a:pt x="485870" y="35532"/>
                </a:lnTo>
                <a:cubicBezTo>
                  <a:pt x="488623" y="31665"/>
                  <a:pt x="492166" y="28417"/>
                  <a:pt x="496252" y="26007"/>
                </a:cubicBezTo>
                <a:cubicBezTo>
                  <a:pt x="500062" y="23988"/>
                  <a:pt x="504320" y="22940"/>
                  <a:pt x="508635" y="22959"/>
                </a:cubicBezTo>
                <a:close/>
                <a:moveTo>
                  <a:pt x="599218" y="22769"/>
                </a:moveTo>
                <a:cubicBezTo>
                  <a:pt x="603914" y="22712"/>
                  <a:pt x="608553" y="23788"/>
                  <a:pt x="612744" y="25913"/>
                </a:cubicBezTo>
                <a:cubicBezTo>
                  <a:pt x="616954" y="28227"/>
                  <a:pt x="620573" y="31485"/>
                  <a:pt x="623316" y="35438"/>
                </a:cubicBezTo>
                <a:lnTo>
                  <a:pt x="623316" y="24674"/>
                </a:lnTo>
                <a:lnTo>
                  <a:pt x="631127" y="24674"/>
                </a:lnTo>
                <a:lnTo>
                  <a:pt x="631127" y="85444"/>
                </a:lnTo>
                <a:lnTo>
                  <a:pt x="623412" y="85444"/>
                </a:lnTo>
                <a:lnTo>
                  <a:pt x="623412" y="74966"/>
                </a:lnTo>
                <a:cubicBezTo>
                  <a:pt x="620449" y="78700"/>
                  <a:pt x="616716" y="81758"/>
                  <a:pt x="612458" y="83920"/>
                </a:cubicBezTo>
                <a:cubicBezTo>
                  <a:pt x="608295" y="86015"/>
                  <a:pt x="603685" y="87063"/>
                  <a:pt x="599028" y="86968"/>
                </a:cubicBezTo>
                <a:cubicBezTo>
                  <a:pt x="590684" y="87015"/>
                  <a:pt x="582702" y="83558"/>
                  <a:pt x="577025" y="77443"/>
                </a:cubicBezTo>
                <a:cubicBezTo>
                  <a:pt x="570862" y="71480"/>
                  <a:pt x="567414" y="63251"/>
                  <a:pt x="567500" y="54678"/>
                </a:cubicBezTo>
                <a:cubicBezTo>
                  <a:pt x="567424" y="46220"/>
                  <a:pt x="570872" y="38105"/>
                  <a:pt x="577025" y="32294"/>
                </a:cubicBezTo>
                <a:cubicBezTo>
                  <a:pt x="582740" y="26122"/>
                  <a:pt x="590808" y="22655"/>
                  <a:pt x="599218" y="22769"/>
                </a:cubicBezTo>
                <a:close/>
                <a:moveTo>
                  <a:pt x="428911" y="22769"/>
                </a:moveTo>
                <a:cubicBezTo>
                  <a:pt x="433607" y="22712"/>
                  <a:pt x="438246" y="23788"/>
                  <a:pt x="442437" y="25912"/>
                </a:cubicBezTo>
                <a:cubicBezTo>
                  <a:pt x="446647" y="28227"/>
                  <a:pt x="450266" y="31484"/>
                  <a:pt x="453009" y="35437"/>
                </a:cubicBezTo>
                <a:lnTo>
                  <a:pt x="453009" y="24674"/>
                </a:lnTo>
                <a:lnTo>
                  <a:pt x="460820" y="24674"/>
                </a:lnTo>
                <a:lnTo>
                  <a:pt x="460820" y="85443"/>
                </a:lnTo>
                <a:lnTo>
                  <a:pt x="453105" y="85443"/>
                </a:lnTo>
                <a:lnTo>
                  <a:pt x="453105" y="74966"/>
                </a:lnTo>
                <a:cubicBezTo>
                  <a:pt x="450162" y="78719"/>
                  <a:pt x="446418" y="81786"/>
                  <a:pt x="442151" y="83919"/>
                </a:cubicBezTo>
                <a:cubicBezTo>
                  <a:pt x="437988" y="86015"/>
                  <a:pt x="433378" y="87063"/>
                  <a:pt x="428721" y="86967"/>
                </a:cubicBezTo>
                <a:cubicBezTo>
                  <a:pt x="420377" y="87015"/>
                  <a:pt x="412395" y="83557"/>
                  <a:pt x="406718" y="77442"/>
                </a:cubicBezTo>
                <a:cubicBezTo>
                  <a:pt x="400555" y="71480"/>
                  <a:pt x="397107" y="63250"/>
                  <a:pt x="397193" y="54677"/>
                </a:cubicBezTo>
                <a:cubicBezTo>
                  <a:pt x="397155" y="46229"/>
                  <a:pt x="400603" y="38132"/>
                  <a:pt x="406718" y="32294"/>
                </a:cubicBezTo>
                <a:cubicBezTo>
                  <a:pt x="412452" y="26141"/>
                  <a:pt x="420501" y="22683"/>
                  <a:pt x="428911" y="22769"/>
                </a:cubicBezTo>
                <a:close/>
                <a:moveTo>
                  <a:pt x="48863" y="1529"/>
                </a:moveTo>
                <a:lnTo>
                  <a:pt x="56674" y="1529"/>
                </a:lnTo>
                <a:lnTo>
                  <a:pt x="56674" y="85730"/>
                </a:lnTo>
                <a:lnTo>
                  <a:pt x="48863" y="85730"/>
                </a:lnTo>
                <a:close/>
                <a:moveTo>
                  <a:pt x="148209" y="1147"/>
                </a:moveTo>
                <a:lnTo>
                  <a:pt x="156020" y="1528"/>
                </a:lnTo>
                <a:lnTo>
                  <a:pt x="156020" y="85729"/>
                </a:lnTo>
                <a:lnTo>
                  <a:pt x="148305" y="85729"/>
                </a:lnTo>
                <a:lnTo>
                  <a:pt x="148305" y="75251"/>
                </a:lnTo>
                <a:cubicBezTo>
                  <a:pt x="145342" y="78985"/>
                  <a:pt x="141609" y="82042"/>
                  <a:pt x="137351" y="84205"/>
                </a:cubicBezTo>
                <a:cubicBezTo>
                  <a:pt x="133188" y="86300"/>
                  <a:pt x="128578" y="87348"/>
                  <a:pt x="123921" y="87253"/>
                </a:cubicBezTo>
                <a:cubicBezTo>
                  <a:pt x="115577" y="87300"/>
                  <a:pt x="107595" y="83843"/>
                  <a:pt x="101918" y="77728"/>
                </a:cubicBezTo>
                <a:cubicBezTo>
                  <a:pt x="95755" y="71765"/>
                  <a:pt x="92307" y="63535"/>
                  <a:pt x="92393" y="54963"/>
                </a:cubicBezTo>
                <a:cubicBezTo>
                  <a:pt x="92355" y="46514"/>
                  <a:pt x="95803" y="38418"/>
                  <a:pt x="101918" y="32579"/>
                </a:cubicBezTo>
                <a:cubicBezTo>
                  <a:pt x="107633" y="26407"/>
                  <a:pt x="115701" y="22940"/>
                  <a:pt x="124111" y="23054"/>
                </a:cubicBezTo>
                <a:cubicBezTo>
                  <a:pt x="128807" y="22997"/>
                  <a:pt x="133446" y="24073"/>
                  <a:pt x="137637" y="26197"/>
                </a:cubicBezTo>
                <a:cubicBezTo>
                  <a:pt x="141847" y="28512"/>
                  <a:pt x="145466" y="31769"/>
                  <a:pt x="148209" y="35722"/>
                </a:cubicBezTo>
                <a:close/>
                <a:moveTo>
                  <a:pt x="550450" y="4"/>
                </a:moveTo>
                <a:cubicBezTo>
                  <a:pt x="552183" y="-63"/>
                  <a:pt x="553850" y="633"/>
                  <a:pt x="555022" y="1909"/>
                </a:cubicBezTo>
                <a:cubicBezTo>
                  <a:pt x="556260" y="3109"/>
                  <a:pt x="556946" y="4757"/>
                  <a:pt x="556927" y="6481"/>
                </a:cubicBezTo>
                <a:cubicBezTo>
                  <a:pt x="556927" y="8167"/>
                  <a:pt x="556241" y="9786"/>
                  <a:pt x="555022" y="10958"/>
                </a:cubicBezTo>
                <a:cubicBezTo>
                  <a:pt x="553822" y="12196"/>
                  <a:pt x="552174" y="12882"/>
                  <a:pt x="550450" y="12863"/>
                </a:cubicBezTo>
                <a:cubicBezTo>
                  <a:pt x="548764" y="12863"/>
                  <a:pt x="547144" y="12177"/>
                  <a:pt x="545973" y="10958"/>
                </a:cubicBezTo>
                <a:cubicBezTo>
                  <a:pt x="544754" y="9786"/>
                  <a:pt x="544068" y="8167"/>
                  <a:pt x="544068" y="6481"/>
                </a:cubicBezTo>
                <a:cubicBezTo>
                  <a:pt x="544049" y="4757"/>
                  <a:pt x="544735" y="3109"/>
                  <a:pt x="545973" y="1909"/>
                </a:cubicBezTo>
                <a:cubicBezTo>
                  <a:pt x="547116" y="652"/>
                  <a:pt x="548754" y="-44"/>
                  <a:pt x="550450" y="4"/>
                </a:cubicBezTo>
                <a:close/>
                <a:moveTo>
                  <a:pt x="75628" y="4"/>
                </a:moveTo>
                <a:cubicBezTo>
                  <a:pt x="77362" y="-63"/>
                  <a:pt x="79029" y="633"/>
                  <a:pt x="80200" y="1909"/>
                </a:cubicBezTo>
                <a:cubicBezTo>
                  <a:pt x="81439" y="3109"/>
                  <a:pt x="82124" y="4757"/>
                  <a:pt x="82105" y="6481"/>
                </a:cubicBezTo>
                <a:cubicBezTo>
                  <a:pt x="82105" y="8167"/>
                  <a:pt x="81420" y="9786"/>
                  <a:pt x="80200" y="10958"/>
                </a:cubicBezTo>
                <a:cubicBezTo>
                  <a:pt x="79000" y="12196"/>
                  <a:pt x="77352" y="12882"/>
                  <a:pt x="75628" y="12863"/>
                </a:cubicBezTo>
                <a:cubicBezTo>
                  <a:pt x="73942" y="12863"/>
                  <a:pt x="72323" y="12177"/>
                  <a:pt x="71152" y="10958"/>
                </a:cubicBezTo>
                <a:cubicBezTo>
                  <a:pt x="69932" y="9786"/>
                  <a:pt x="69247" y="8167"/>
                  <a:pt x="69247" y="6481"/>
                </a:cubicBezTo>
                <a:cubicBezTo>
                  <a:pt x="69228" y="4757"/>
                  <a:pt x="69913" y="3109"/>
                  <a:pt x="71152" y="1909"/>
                </a:cubicBezTo>
                <a:cubicBezTo>
                  <a:pt x="72295" y="652"/>
                  <a:pt x="73933" y="-44"/>
                  <a:pt x="75628" y="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0859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8000" b="1" kern="1200" smtClean="0">
          <a:solidFill>
            <a:schemeClr val="bg1"/>
          </a:solidFill>
          <a:latin typeface="Luckiest Guy" panose="02000506000000020004" pitchFamily="2" charset="0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chemeClr val="bg1"/>
          </a:solidFill>
          <a:latin typeface="Lexend Deca" pitchFamily="2" charset="-78"/>
          <a:ea typeface="+mn-ea"/>
          <a:cs typeface="Lexend Deca" pitchFamily="2" charset="-7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kern="1200">
          <a:solidFill>
            <a:schemeClr val="bg1"/>
          </a:solidFill>
          <a:latin typeface="Lexend Deca" pitchFamily="2" charset="-78"/>
          <a:ea typeface="+mn-ea"/>
          <a:cs typeface="Lexend Deca" pitchFamily="2" charset="-78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kern="1200">
          <a:solidFill>
            <a:schemeClr val="bg1"/>
          </a:solidFill>
          <a:latin typeface="Lexend Deca" pitchFamily="2" charset="-78"/>
          <a:ea typeface="+mn-ea"/>
          <a:cs typeface="Lexend Deca" pitchFamily="2" charset="-78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bg1"/>
          </a:solidFill>
          <a:latin typeface="Lexend Deca" pitchFamily="2" charset="-78"/>
          <a:ea typeface="+mn-ea"/>
          <a:cs typeface="Lexend Deca" pitchFamily="2" charset="-7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bg1"/>
          </a:solidFill>
          <a:latin typeface="Lexend Deca" pitchFamily="2" charset="-78"/>
          <a:ea typeface="+mn-ea"/>
          <a:cs typeface="Lexend Deca" pitchFamily="2" charset="-7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4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7319">
              <a:srgbClr val="000F2E"/>
            </a:gs>
            <a:gs pos="26000">
              <a:srgbClr val="002060"/>
            </a:gs>
            <a:gs pos="67000">
              <a:srgbClr val="00B0F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Title 339">
            <a:extLst>
              <a:ext uri="{FF2B5EF4-FFF2-40B4-BE49-F238E27FC236}">
                <a16:creationId xmlns:a16="http://schemas.microsoft.com/office/drawing/2014/main" id="{26130029-CC07-4407-8BB9-48B6B63BE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  <a:solidFill>
            <a:srgbClr val="000000">
              <a:alpha val="10000"/>
            </a:srgbClr>
          </a:solidFill>
        </p:spPr>
        <p:txBody>
          <a:bodyPr/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SPIN THE WHEEL!</a:t>
            </a:r>
          </a:p>
        </p:txBody>
      </p:sp>
      <p:sp>
        <p:nvSpPr>
          <p:cNvPr id="5" name="Rectangle 4">
            <a:hlinkClick r:id="rId2" action="ppaction://hlinksldjump"/>
            <a:extLst>
              <a:ext uri="{FF2B5EF4-FFF2-40B4-BE49-F238E27FC236}">
                <a16:creationId xmlns:a16="http://schemas.microsoft.com/office/drawing/2014/main" id="{4B36E4F3-A544-400B-8210-5134CF8849E2}"/>
              </a:ext>
            </a:extLst>
          </p:cNvPr>
          <p:cNvSpPr/>
          <p:nvPr/>
        </p:nvSpPr>
        <p:spPr>
          <a:xfrm>
            <a:off x="10943461" y="5818909"/>
            <a:ext cx="1248539" cy="1039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5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Group 92">
            <a:extLst>
              <a:ext uri="{FF2B5EF4-FFF2-40B4-BE49-F238E27FC236}">
                <a16:creationId xmlns:a16="http://schemas.microsoft.com/office/drawing/2014/main" id="{C4B603E8-1490-4C52-8C34-1B8D4661635F}"/>
              </a:ext>
            </a:extLst>
          </p:cNvPr>
          <p:cNvGrpSpPr/>
          <p:nvPr/>
        </p:nvGrpSpPr>
        <p:grpSpPr>
          <a:xfrm>
            <a:off x="8364735" y="1034694"/>
            <a:ext cx="3064869" cy="3154534"/>
            <a:chOff x="1120423" y="564937"/>
            <a:chExt cx="5331312" cy="5487284"/>
          </a:xfrm>
        </p:grpSpPr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B4251AD6-DEFB-4297-8500-D38088055612}"/>
                </a:ext>
              </a:extLst>
            </p:cNvPr>
            <p:cNvGrpSpPr/>
            <p:nvPr/>
          </p:nvGrpSpPr>
          <p:grpSpPr>
            <a:xfrm>
              <a:off x="1120423" y="564937"/>
              <a:ext cx="5331312" cy="5487284"/>
              <a:chOff x="1120423" y="564937"/>
              <a:chExt cx="5331312" cy="5487284"/>
            </a:xfrm>
          </p:grpSpPr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FF57975A-BB6A-4338-BBB8-0A0C1AC55FF2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120423" y="720909"/>
                <a:ext cx="5331312" cy="5331312"/>
              </a:xfrm>
              <a:prstGeom prst="ellipse">
                <a:avLst/>
              </a:prstGeom>
              <a:gradFill flip="none" rotWithShape="1">
                <a:gsLst>
                  <a:gs pos="32000">
                    <a:srgbClr val="E58B1B"/>
                  </a:gs>
                  <a:gs pos="0">
                    <a:srgbClr val="FCDE32"/>
                  </a:gs>
                  <a:gs pos="51000">
                    <a:srgbClr val="FCDE32"/>
                  </a:gs>
                  <a:gs pos="85000">
                    <a:srgbClr val="AF2C22"/>
                  </a:gs>
                </a:gsLst>
                <a:lin ang="4200000" scaled="0"/>
                <a:tileRect/>
              </a:gradFill>
              <a:ln>
                <a:noFill/>
              </a:ln>
              <a:effectLst>
                <a:outerShdw blurRad="228600" sx="102000" sy="102000" algn="ctr" rotWithShape="0">
                  <a:prstClr val="black">
                    <a:alpha val="27000"/>
                  </a:prstClr>
                </a:outerShdw>
              </a:effectLst>
            </p:spPr>
            <p:txBody>
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27FF29F2-42AC-447D-B51A-573AF7996E73}"/>
                  </a:ext>
                </a:extLst>
              </p:cNvPr>
              <p:cNvSpPr>
                <a:spLocks/>
              </p:cNvSpPr>
              <p:nvPr/>
            </p:nvSpPr>
            <p:spPr>
              <a:xfrm rot="5400000" flipH="1">
                <a:off x="2143461" y="1746765"/>
                <a:ext cx="4022183" cy="4022183"/>
              </a:xfrm>
              <a:custGeom>
                <a:avLst/>
                <a:gdLst>
                  <a:gd name="connsiteX0" fmla="*/ 2026414 w 3489227"/>
                  <a:gd name="connsiteY0" fmla="*/ 0 h 3489227"/>
                  <a:gd name="connsiteX1" fmla="*/ 3459305 w 3489227"/>
                  <a:gd name="connsiteY1" fmla="*/ 593523 h 3489227"/>
                  <a:gd name="connsiteX2" fmla="*/ 3489227 w 3489227"/>
                  <a:gd name="connsiteY2" fmla="*/ 626446 h 3489227"/>
                  <a:gd name="connsiteX3" fmla="*/ 3378247 w 3489227"/>
                  <a:gd name="connsiteY3" fmla="*/ 525579 h 3489227"/>
                  <a:gd name="connsiteX4" fmla="*/ 2089259 w 3489227"/>
                  <a:gd name="connsiteY4" fmla="*/ 62845 h 3489227"/>
                  <a:gd name="connsiteX5" fmla="*/ 62845 w 3489227"/>
                  <a:gd name="connsiteY5" fmla="*/ 2089259 h 3489227"/>
                  <a:gd name="connsiteX6" fmla="*/ 525580 w 3489227"/>
                  <a:gd name="connsiteY6" fmla="*/ 3378247 h 3489227"/>
                  <a:gd name="connsiteX7" fmla="*/ 626446 w 3489227"/>
                  <a:gd name="connsiteY7" fmla="*/ 3489227 h 3489227"/>
                  <a:gd name="connsiteX8" fmla="*/ 593523 w 3489227"/>
                  <a:gd name="connsiteY8" fmla="*/ 3459305 h 3489227"/>
                  <a:gd name="connsiteX9" fmla="*/ 0 w 3489227"/>
                  <a:gd name="connsiteY9" fmla="*/ 2026414 h 3489227"/>
                  <a:gd name="connsiteX10" fmla="*/ 2026414 w 3489227"/>
                  <a:gd name="connsiteY10" fmla="*/ 0 h 3489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489227" h="3489227">
                    <a:moveTo>
                      <a:pt x="2026414" y="0"/>
                    </a:moveTo>
                    <a:cubicBezTo>
                      <a:pt x="2585993" y="0"/>
                      <a:pt x="3092597" y="226814"/>
                      <a:pt x="3459305" y="593523"/>
                    </a:cubicBezTo>
                    <a:lnTo>
                      <a:pt x="3489227" y="626446"/>
                    </a:lnTo>
                    <a:lnTo>
                      <a:pt x="3378247" y="525579"/>
                    </a:lnTo>
                    <a:cubicBezTo>
                      <a:pt x="3027963" y="236500"/>
                      <a:pt x="2578891" y="62845"/>
                      <a:pt x="2089259" y="62845"/>
                    </a:cubicBezTo>
                    <a:cubicBezTo>
                      <a:pt x="970101" y="62845"/>
                      <a:pt x="62845" y="970101"/>
                      <a:pt x="62845" y="2089259"/>
                    </a:cubicBezTo>
                    <a:cubicBezTo>
                      <a:pt x="62845" y="2578891"/>
                      <a:pt x="236500" y="3027963"/>
                      <a:pt x="525580" y="3378247"/>
                    </a:cubicBezTo>
                    <a:lnTo>
                      <a:pt x="626446" y="3489227"/>
                    </a:lnTo>
                    <a:lnTo>
                      <a:pt x="593523" y="3459305"/>
                    </a:lnTo>
                    <a:cubicBezTo>
                      <a:pt x="226814" y="3092597"/>
                      <a:pt x="0" y="2585993"/>
                      <a:pt x="0" y="2026414"/>
                    </a:cubicBezTo>
                    <a:cubicBezTo>
                      <a:pt x="0" y="907256"/>
                      <a:pt x="907256" y="0"/>
                      <a:pt x="2026414" y="0"/>
                    </a:cubicBezTo>
                    <a:close/>
                  </a:path>
                </a:pathLst>
              </a:custGeom>
              <a:solidFill>
                <a:srgbClr val="FFFFD1">
                  <a:alpha val="35000"/>
                </a:srgbClr>
              </a:solidFill>
              <a:ln>
                <a:noFill/>
              </a:ln>
            </p:spPr>
            <p:txBody>
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745428C6-8E71-49C9-8AB4-4CC6AE7A52C6}"/>
                  </a:ext>
                </a:extLst>
              </p:cNvPr>
              <p:cNvSpPr>
                <a:spLocks/>
              </p:cNvSpPr>
              <p:nvPr/>
            </p:nvSpPr>
            <p:spPr>
              <a:xfrm rot="1994971">
                <a:off x="1390656" y="564937"/>
                <a:ext cx="4561360" cy="4576847"/>
              </a:xfrm>
              <a:custGeom>
                <a:avLst/>
                <a:gdLst>
                  <a:gd name="connsiteX0" fmla="*/ 2026414 w 3489227"/>
                  <a:gd name="connsiteY0" fmla="*/ 0 h 3489227"/>
                  <a:gd name="connsiteX1" fmla="*/ 3459305 w 3489227"/>
                  <a:gd name="connsiteY1" fmla="*/ 593523 h 3489227"/>
                  <a:gd name="connsiteX2" fmla="*/ 3489227 w 3489227"/>
                  <a:gd name="connsiteY2" fmla="*/ 626446 h 3489227"/>
                  <a:gd name="connsiteX3" fmla="*/ 3378247 w 3489227"/>
                  <a:gd name="connsiteY3" fmla="*/ 525579 h 3489227"/>
                  <a:gd name="connsiteX4" fmla="*/ 2089259 w 3489227"/>
                  <a:gd name="connsiteY4" fmla="*/ 62845 h 3489227"/>
                  <a:gd name="connsiteX5" fmla="*/ 62845 w 3489227"/>
                  <a:gd name="connsiteY5" fmla="*/ 2089259 h 3489227"/>
                  <a:gd name="connsiteX6" fmla="*/ 525580 w 3489227"/>
                  <a:gd name="connsiteY6" fmla="*/ 3378247 h 3489227"/>
                  <a:gd name="connsiteX7" fmla="*/ 626446 w 3489227"/>
                  <a:gd name="connsiteY7" fmla="*/ 3489227 h 3489227"/>
                  <a:gd name="connsiteX8" fmla="*/ 593523 w 3489227"/>
                  <a:gd name="connsiteY8" fmla="*/ 3459305 h 3489227"/>
                  <a:gd name="connsiteX9" fmla="*/ 0 w 3489227"/>
                  <a:gd name="connsiteY9" fmla="*/ 2026414 h 3489227"/>
                  <a:gd name="connsiteX10" fmla="*/ 2026414 w 3489227"/>
                  <a:gd name="connsiteY10" fmla="*/ 0 h 3489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489227" h="3489227">
                    <a:moveTo>
                      <a:pt x="2026414" y="0"/>
                    </a:moveTo>
                    <a:cubicBezTo>
                      <a:pt x="2585993" y="0"/>
                      <a:pt x="3092597" y="226814"/>
                      <a:pt x="3459305" y="593523"/>
                    </a:cubicBezTo>
                    <a:lnTo>
                      <a:pt x="3489227" y="626446"/>
                    </a:lnTo>
                    <a:lnTo>
                      <a:pt x="3378247" y="525579"/>
                    </a:lnTo>
                    <a:cubicBezTo>
                      <a:pt x="3027963" y="236500"/>
                      <a:pt x="2578891" y="62845"/>
                      <a:pt x="2089259" y="62845"/>
                    </a:cubicBezTo>
                    <a:cubicBezTo>
                      <a:pt x="970101" y="62845"/>
                      <a:pt x="62845" y="970101"/>
                      <a:pt x="62845" y="2089259"/>
                    </a:cubicBezTo>
                    <a:cubicBezTo>
                      <a:pt x="62845" y="2578891"/>
                      <a:pt x="236500" y="3027963"/>
                      <a:pt x="525580" y="3378247"/>
                    </a:cubicBezTo>
                    <a:lnTo>
                      <a:pt x="626446" y="3489227"/>
                    </a:lnTo>
                    <a:lnTo>
                      <a:pt x="593523" y="3459305"/>
                    </a:lnTo>
                    <a:cubicBezTo>
                      <a:pt x="226814" y="3092597"/>
                      <a:pt x="0" y="2585993"/>
                      <a:pt x="0" y="2026414"/>
                    </a:cubicBezTo>
                    <a:cubicBezTo>
                      <a:pt x="0" y="907256"/>
                      <a:pt x="907256" y="0"/>
                      <a:pt x="2026414" y="0"/>
                    </a:cubicBezTo>
                    <a:close/>
                  </a:path>
                </a:pathLst>
              </a:cu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txBody>
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811C7778-932B-4AF8-82F6-B06528001313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2724006" y="1005003"/>
                <a:ext cx="129152" cy="129152"/>
              </a:xfrm>
              <a:prstGeom prst="ellipse">
                <a:avLst/>
              </a:prstGeom>
              <a:solidFill>
                <a:srgbClr val="FFFF9F"/>
              </a:solidFill>
              <a:ln>
                <a:noFill/>
              </a:ln>
              <a:effectLst>
                <a:glow rad="114300">
                  <a:srgbClr val="FFFFD1">
                    <a:alpha val="28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7" name="Group 116">
                <a:extLst>
                  <a:ext uri="{FF2B5EF4-FFF2-40B4-BE49-F238E27FC236}">
                    <a16:creationId xmlns:a16="http://schemas.microsoft.com/office/drawing/2014/main" id="{71C1E646-0D38-4CC4-A912-9CB0C3437E63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1147294" y="754426"/>
                <a:ext cx="5236343" cy="5236343"/>
                <a:chOff x="1199263" y="1525549"/>
                <a:chExt cx="4551596" cy="4551596"/>
              </a:xfrm>
            </p:grpSpPr>
            <p:grpSp>
              <p:nvGrpSpPr>
                <p:cNvPr id="131" name="Group 130">
                  <a:extLst>
                    <a:ext uri="{FF2B5EF4-FFF2-40B4-BE49-F238E27FC236}">
                      <a16:creationId xmlns:a16="http://schemas.microsoft.com/office/drawing/2014/main" id="{D893E279-9714-42DF-AC94-87FDFAAD4CDF}"/>
                    </a:ext>
                  </a:extLst>
                </p:cNvPr>
                <p:cNvGrpSpPr>
                  <a:grpSpLocks/>
                </p:cNvGrpSpPr>
                <p:nvPr/>
              </p:nvGrpSpPr>
              <p:grpSpPr>
                <a:xfrm>
                  <a:off x="3391780" y="1525549"/>
                  <a:ext cx="166561" cy="4551596"/>
                  <a:chOff x="3376068" y="1525549"/>
                  <a:chExt cx="166561" cy="4551596"/>
                </a:xfrm>
              </p:grpSpPr>
              <p:sp>
                <p:nvSpPr>
                  <p:cNvPr id="135" name="Oval 134">
                    <a:extLst>
                      <a:ext uri="{FF2B5EF4-FFF2-40B4-BE49-F238E27FC236}">
                        <a16:creationId xmlns:a16="http://schemas.microsoft.com/office/drawing/2014/main" id="{9AEE3FB2-96B2-4C90-B54A-30E3F6790954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3376068" y="1525549"/>
                    <a:ext cx="166561" cy="166561"/>
                  </a:xfrm>
                  <a:prstGeom prst="ellipse">
                    <a:avLst/>
                  </a:prstGeom>
                  <a:solidFill>
                    <a:srgbClr val="FFFF9F"/>
                  </a:solidFill>
                  <a:ln>
                    <a:noFill/>
                  </a:ln>
                  <a:effectLst>
                    <a:glow rad="114300">
                      <a:srgbClr val="FFFFD1">
                        <a:alpha val="28000"/>
                      </a:srgb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6" name="Oval 135">
                    <a:extLst>
                      <a:ext uri="{FF2B5EF4-FFF2-40B4-BE49-F238E27FC236}">
                        <a16:creationId xmlns:a16="http://schemas.microsoft.com/office/drawing/2014/main" id="{EF2FF0E3-A09C-47B6-9FA5-DE852530FC80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3376068" y="5910584"/>
                    <a:ext cx="166561" cy="166561"/>
                  </a:xfrm>
                  <a:prstGeom prst="ellipse">
                    <a:avLst/>
                  </a:prstGeom>
                  <a:solidFill>
                    <a:srgbClr val="FFFF9F"/>
                  </a:solidFill>
                  <a:ln>
                    <a:noFill/>
                  </a:ln>
                  <a:effectLst>
                    <a:glow rad="114300">
                      <a:srgbClr val="FFFFD1">
                        <a:alpha val="28000"/>
                      </a:srgb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32" name="Group 131">
                  <a:extLst>
                    <a:ext uri="{FF2B5EF4-FFF2-40B4-BE49-F238E27FC236}">
                      <a16:creationId xmlns:a16="http://schemas.microsoft.com/office/drawing/2014/main" id="{ADCCD27D-6B19-40D7-9B02-101031B8D072}"/>
                    </a:ext>
                  </a:extLst>
                </p:cNvPr>
                <p:cNvGrpSpPr>
                  <a:grpSpLocks/>
                </p:cNvGrpSpPr>
                <p:nvPr/>
              </p:nvGrpSpPr>
              <p:grpSpPr>
                <a:xfrm rot="16200000">
                  <a:off x="3391780" y="1525549"/>
                  <a:ext cx="166561" cy="4551596"/>
                  <a:chOff x="3376068" y="1525549"/>
                  <a:chExt cx="166561" cy="4551596"/>
                </a:xfrm>
              </p:grpSpPr>
              <p:sp>
                <p:nvSpPr>
                  <p:cNvPr id="133" name="Oval 132">
                    <a:extLst>
                      <a:ext uri="{FF2B5EF4-FFF2-40B4-BE49-F238E27FC236}">
                        <a16:creationId xmlns:a16="http://schemas.microsoft.com/office/drawing/2014/main" id="{92CE471C-8001-4DC2-9A5C-484FC706BBC3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3376068" y="1525549"/>
                    <a:ext cx="166561" cy="166561"/>
                  </a:xfrm>
                  <a:prstGeom prst="ellipse">
                    <a:avLst/>
                  </a:prstGeom>
                  <a:solidFill>
                    <a:srgbClr val="FFFF9F"/>
                  </a:solidFill>
                  <a:ln>
                    <a:noFill/>
                  </a:ln>
                  <a:effectLst>
                    <a:glow rad="114300">
                      <a:srgbClr val="FFFFD1">
                        <a:alpha val="28000"/>
                      </a:srgb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4" name="Oval 133">
                    <a:extLst>
                      <a:ext uri="{FF2B5EF4-FFF2-40B4-BE49-F238E27FC236}">
                        <a16:creationId xmlns:a16="http://schemas.microsoft.com/office/drawing/2014/main" id="{9FC5209A-EB31-41D8-92A6-CA3EA392003D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3376068" y="5910584"/>
                    <a:ext cx="166561" cy="166561"/>
                  </a:xfrm>
                  <a:prstGeom prst="ellipse">
                    <a:avLst/>
                  </a:prstGeom>
                  <a:solidFill>
                    <a:srgbClr val="FFFF9F"/>
                  </a:solidFill>
                  <a:ln>
                    <a:noFill/>
                  </a:ln>
                  <a:effectLst>
                    <a:glow rad="114300">
                      <a:srgbClr val="FFFFD1">
                        <a:alpha val="28000"/>
                      </a:srgb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18" name="Group 117">
                <a:extLst>
                  <a:ext uri="{FF2B5EF4-FFF2-40B4-BE49-F238E27FC236}">
                    <a16:creationId xmlns:a16="http://schemas.microsoft.com/office/drawing/2014/main" id="{1F159F9B-6E1D-40FA-AE6F-F531EF46AAA9}"/>
                  </a:ext>
                </a:extLst>
              </p:cNvPr>
              <p:cNvGrpSpPr/>
              <p:nvPr/>
            </p:nvGrpSpPr>
            <p:grpSpPr>
              <a:xfrm rot="2700000">
                <a:off x="1147294" y="754426"/>
                <a:ext cx="5236343" cy="5236343"/>
                <a:chOff x="1199263" y="1525549"/>
                <a:chExt cx="4551596" cy="4551596"/>
              </a:xfrm>
            </p:grpSpPr>
            <p:grpSp>
              <p:nvGrpSpPr>
                <p:cNvPr id="125" name="Group 124">
                  <a:extLst>
                    <a:ext uri="{FF2B5EF4-FFF2-40B4-BE49-F238E27FC236}">
                      <a16:creationId xmlns:a16="http://schemas.microsoft.com/office/drawing/2014/main" id="{C8734213-C68A-4412-9FDB-774F16239220}"/>
                    </a:ext>
                  </a:extLst>
                </p:cNvPr>
                <p:cNvGrpSpPr/>
                <p:nvPr/>
              </p:nvGrpSpPr>
              <p:grpSpPr>
                <a:xfrm>
                  <a:off x="3391780" y="1525549"/>
                  <a:ext cx="166561" cy="4551596"/>
                  <a:chOff x="3376068" y="1525549"/>
                  <a:chExt cx="166561" cy="4551596"/>
                </a:xfrm>
              </p:grpSpPr>
              <p:sp>
                <p:nvSpPr>
                  <p:cNvPr id="129" name="Oval 128">
                    <a:extLst>
                      <a:ext uri="{FF2B5EF4-FFF2-40B4-BE49-F238E27FC236}">
                        <a16:creationId xmlns:a16="http://schemas.microsoft.com/office/drawing/2014/main" id="{B4A522E5-CD0D-4842-953A-C950BDDDF7EB}"/>
                      </a:ext>
                    </a:extLst>
                  </p:cNvPr>
                  <p:cNvSpPr/>
                  <p:nvPr/>
                </p:nvSpPr>
                <p:spPr>
                  <a:xfrm>
                    <a:off x="3376068" y="1525549"/>
                    <a:ext cx="166561" cy="166561"/>
                  </a:xfrm>
                  <a:prstGeom prst="ellipse">
                    <a:avLst/>
                  </a:prstGeom>
                  <a:solidFill>
                    <a:srgbClr val="FFFF9F"/>
                  </a:solidFill>
                  <a:ln>
                    <a:noFill/>
                  </a:ln>
                  <a:effectLst>
                    <a:glow rad="114300">
                      <a:srgbClr val="FFFFD1">
                        <a:alpha val="28000"/>
                      </a:srgb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0" name="Oval 129">
                    <a:extLst>
                      <a:ext uri="{FF2B5EF4-FFF2-40B4-BE49-F238E27FC236}">
                        <a16:creationId xmlns:a16="http://schemas.microsoft.com/office/drawing/2014/main" id="{3662795D-77C2-4565-96EC-9A4AFACAF12C}"/>
                      </a:ext>
                    </a:extLst>
                  </p:cNvPr>
                  <p:cNvSpPr/>
                  <p:nvPr/>
                </p:nvSpPr>
                <p:spPr>
                  <a:xfrm>
                    <a:off x="3376068" y="5910584"/>
                    <a:ext cx="166561" cy="166561"/>
                  </a:xfrm>
                  <a:prstGeom prst="ellipse">
                    <a:avLst/>
                  </a:prstGeom>
                  <a:solidFill>
                    <a:srgbClr val="FFFF9F"/>
                  </a:solidFill>
                  <a:ln>
                    <a:noFill/>
                  </a:ln>
                  <a:effectLst>
                    <a:glow rad="114300">
                      <a:srgbClr val="FFFFD1">
                        <a:alpha val="28000"/>
                      </a:srgb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26" name="Group 125">
                  <a:extLst>
                    <a:ext uri="{FF2B5EF4-FFF2-40B4-BE49-F238E27FC236}">
                      <a16:creationId xmlns:a16="http://schemas.microsoft.com/office/drawing/2014/main" id="{85C195DD-02BD-43A4-A54C-F94FFB25D0EC}"/>
                    </a:ext>
                  </a:extLst>
                </p:cNvPr>
                <p:cNvGrpSpPr/>
                <p:nvPr/>
              </p:nvGrpSpPr>
              <p:grpSpPr>
                <a:xfrm rot="16200000">
                  <a:off x="3391780" y="1525549"/>
                  <a:ext cx="166561" cy="4551596"/>
                  <a:chOff x="3376068" y="1525549"/>
                  <a:chExt cx="166561" cy="4551596"/>
                </a:xfrm>
              </p:grpSpPr>
              <p:sp>
                <p:nvSpPr>
                  <p:cNvPr id="127" name="Oval 126">
                    <a:extLst>
                      <a:ext uri="{FF2B5EF4-FFF2-40B4-BE49-F238E27FC236}">
                        <a16:creationId xmlns:a16="http://schemas.microsoft.com/office/drawing/2014/main" id="{3F230C4E-2742-447F-8DE8-8229D0F0383E}"/>
                      </a:ext>
                    </a:extLst>
                  </p:cNvPr>
                  <p:cNvSpPr/>
                  <p:nvPr/>
                </p:nvSpPr>
                <p:spPr>
                  <a:xfrm>
                    <a:off x="3376068" y="1525549"/>
                    <a:ext cx="166561" cy="166561"/>
                  </a:xfrm>
                  <a:prstGeom prst="ellipse">
                    <a:avLst/>
                  </a:prstGeom>
                  <a:solidFill>
                    <a:srgbClr val="FFFF9F"/>
                  </a:solidFill>
                  <a:ln>
                    <a:noFill/>
                  </a:ln>
                  <a:effectLst>
                    <a:glow rad="114300">
                      <a:srgbClr val="FFFFD1">
                        <a:alpha val="28000"/>
                      </a:srgb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8" name="Oval 127">
                    <a:extLst>
                      <a:ext uri="{FF2B5EF4-FFF2-40B4-BE49-F238E27FC236}">
                        <a16:creationId xmlns:a16="http://schemas.microsoft.com/office/drawing/2014/main" id="{93A904F7-E856-47DA-910A-B985EFE17E8C}"/>
                      </a:ext>
                    </a:extLst>
                  </p:cNvPr>
                  <p:cNvSpPr/>
                  <p:nvPr/>
                </p:nvSpPr>
                <p:spPr>
                  <a:xfrm>
                    <a:off x="3376068" y="5910584"/>
                    <a:ext cx="166561" cy="166561"/>
                  </a:xfrm>
                  <a:prstGeom prst="ellipse">
                    <a:avLst/>
                  </a:prstGeom>
                  <a:solidFill>
                    <a:srgbClr val="FFFF9F"/>
                  </a:solidFill>
                  <a:ln>
                    <a:noFill/>
                  </a:ln>
                  <a:effectLst>
                    <a:glow rad="114300">
                      <a:srgbClr val="FFFFD1">
                        <a:alpha val="28000"/>
                      </a:srgb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DA5CFF2D-1891-450E-B238-7D7DD89E557E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688754" y="1006811"/>
                <a:ext cx="129152" cy="129152"/>
              </a:xfrm>
              <a:prstGeom prst="ellipse">
                <a:avLst/>
              </a:prstGeom>
              <a:solidFill>
                <a:srgbClr val="FFFF9F"/>
              </a:solidFill>
              <a:ln>
                <a:noFill/>
              </a:ln>
              <a:effectLst>
                <a:glow rad="114300">
                  <a:srgbClr val="FFFFD1">
                    <a:alpha val="28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Oval 119">
                <a:extLst>
                  <a:ext uri="{FF2B5EF4-FFF2-40B4-BE49-F238E27FC236}">
                    <a16:creationId xmlns:a16="http://schemas.microsoft.com/office/drawing/2014/main" id="{0A101401-F536-43AB-ABFB-DE3D983CEF63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013649" y="2299172"/>
                <a:ext cx="129152" cy="129152"/>
              </a:xfrm>
              <a:prstGeom prst="ellipse">
                <a:avLst/>
              </a:prstGeom>
              <a:solidFill>
                <a:srgbClr val="FFFF9F"/>
              </a:solidFill>
              <a:ln>
                <a:noFill/>
              </a:ln>
              <a:effectLst>
                <a:glow rad="114300">
                  <a:srgbClr val="FFFFD1">
                    <a:alpha val="28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00ABDB9B-AD26-48B7-9C5C-27FE6105C471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080527" y="4247653"/>
                <a:ext cx="129152" cy="129152"/>
              </a:xfrm>
              <a:prstGeom prst="ellipse">
                <a:avLst/>
              </a:prstGeom>
              <a:solidFill>
                <a:srgbClr val="FFFF9F"/>
              </a:solidFill>
              <a:ln>
                <a:noFill/>
              </a:ln>
              <a:effectLst>
                <a:glow rad="114300">
                  <a:srgbClr val="FFFFD1">
                    <a:alpha val="28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758FFF20-376B-4359-AA27-EC03EF6C976C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677909" y="5643040"/>
                <a:ext cx="129152" cy="129152"/>
              </a:xfrm>
              <a:prstGeom prst="ellipse">
                <a:avLst/>
              </a:prstGeom>
              <a:solidFill>
                <a:srgbClr val="FFFF9F"/>
              </a:solidFill>
              <a:ln>
                <a:noFill/>
              </a:ln>
              <a:effectLst>
                <a:glow rad="114300">
                  <a:srgbClr val="FFFFD1">
                    <a:alpha val="28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>
                <a:extLst>
                  <a:ext uri="{FF2B5EF4-FFF2-40B4-BE49-F238E27FC236}">
                    <a16:creationId xmlns:a16="http://schemas.microsoft.com/office/drawing/2014/main" id="{31F21FDF-3C69-4251-B006-26FD3670F898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406339" y="4274764"/>
                <a:ext cx="129152" cy="129152"/>
              </a:xfrm>
              <a:prstGeom prst="ellipse">
                <a:avLst/>
              </a:prstGeom>
              <a:solidFill>
                <a:srgbClr val="FFFF9F"/>
              </a:solidFill>
              <a:ln>
                <a:noFill/>
              </a:ln>
              <a:effectLst>
                <a:glow rad="114300">
                  <a:srgbClr val="FFFFD1">
                    <a:alpha val="28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>
                <a:extLst>
                  <a:ext uri="{FF2B5EF4-FFF2-40B4-BE49-F238E27FC236}">
                    <a16:creationId xmlns:a16="http://schemas.microsoft.com/office/drawing/2014/main" id="{435B30EE-6A80-43C6-9CD2-132226C41DBC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418991" y="2313630"/>
                <a:ext cx="129152" cy="129152"/>
              </a:xfrm>
              <a:prstGeom prst="ellipse">
                <a:avLst/>
              </a:prstGeom>
              <a:solidFill>
                <a:srgbClr val="FFFF9F"/>
              </a:solidFill>
              <a:ln>
                <a:noFill/>
              </a:ln>
              <a:effectLst>
                <a:glow rad="114300">
                  <a:srgbClr val="FFFFD1">
                    <a:alpha val="28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1EAC7672-4EDF-4043-8FC9-117B2BF2DDF4}"/>
                </a:ext>
              </a:extLst>
            </p:cNvPr>
            <p:cNvSpPr>
              <a:spLocks/>
            </p:cNvSpPr>
            <p:nvPr/>
          </p:nvSpPr>
          <p:spPr>
            <a:xfrm>
              <a:off x="2738464" y="5634002"/>
              <a:ext cx="129152" cy="129152"/>
            </a:xfrm>
            <a:prstGeom prst="ellipse">
              <a:avLst/>
            </a:prstGeom>
            <a:solidFill>
              <a:srgbClr val="FFFF9F"/>
            </a:solidFill>
            <a:ln>
              <a:noFill/>
            </a:ln>
            <a:effectLst>
              <a:glow rad="114300">
                <a:srgbClr val="FFFFD1">
                  <a:alpha val="28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DFE1C251-9DBD-48DF-A3EB-6E2D9A408479}"/>
              </a:ext>
            </a:extLst>
          </p:cNvPr>
          <p:cNvGrpSpPr/>
          <p:nvPr/>
        </p:nvGrpSpPr>
        <p:grpSpPr>
          <a:xfrm>
            <a:off x="8549607" y="1312692"/>
            <a:ext cx="2689200" cy="2689200"/>
            <a:chOff x="2241221" y="1592201"/>
            <a:chExt cx="4082400" cy="4082400"/>
          </a:xfrm>
        </p:grpSpPr>
        <p:grpSp>
          <p:nvGrpSpPr>
            <p:cNvPr id="202" name="Group 201">
              <a:extLst>
                <a:ext uri="{FF2B5EF4-FFF2-40B4-BE49-F238E27FC236}">
                  <a16:creationId xmlns:a16="http://schemas.microsoft.com/office/drawing/2014/main" id="{07B66AE2-9D43-48FF-966E-DEFE54895CFD}"/>
                </a:ext>
              </a:extLst>
            </p:cNvPr>
            <p:cNvGrpSpPr/>
            <p:nvPr/>
          </p:nvGrpSpPr>
          <p:grpSpPr>
            <a:xfrm>
              <a:off x="2241221" y="1592497"/>
              <a:ext cx="4082400" cy="4081807"/>
              <a:chOff x="1756530" y="1102936"/>
              <a:chExt cx="4082400" cy="4081807"/>
            </a:xfrm>
          </p:grpSpPr>
          <p:sp>
            <p:nvSpPr>
              <p:cNvPr id="224" name="Partial Circle 223">
                <a:hlinkClick r:id="" action="ppaction://noaction"/>
                <a:extLst>
                  <a:ext uri="{FF2B5EF4-FFF2-40B4-BE49-F238E27FC236}">
                    <a16:creationId xmlns:a16="http://schemas.microsoft.com/office/drawing/2014/main" id="{4C2E14E9-B4FB-4A38-8B66-E20426C447B6}"/>
                  </a:ext>
                </a:extLst>
              </p:cNvPr>
              <p:cNvSpPr/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0"/>
                  <a:gd name="adj2" fmla="val 904108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5" name="Partial Circle 224">
                <a:hlinkClick r:id="" action="ppaction://noaction"/>
                <a:extLst>
                  <a:ext uri="{FF2B5EF4-FFF2-40B4-BE49-F238E27FC236}">
                    <a16:creationId xmlns:a16="http://schemas.microsoft.com/office/drawing/2014/main" id="{7913E999-1084-4222-802F-A61D22EA1DD9}"/>
                  </a:ext>
                </a:extLst>
              </p:cNvPr>
              <p:cNvSpPr/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896731"/>
                  <a:gd name="adj2" fmla="val 187524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6" name="Partial Circle 225">
                <a:hlinkClick r:id="" action="ppaction://noaction"/>
                <a:extLst>
                  <a:ext uri="{FF2B5EF4-FFF2-40B4-BE49-F238E27FC236}">
                    <a16:creationId xmlns:a16="http://schemas.microsoft.com/office/drawing/2014/main" id="{4D5048C3-FBFD-4154-9CC7-F85C22A46997}"/>
                  </a:ext>
                </a:extLst>
              </p:cNvPr>
              <p:cNvSpPr/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1868225"/>
                  <a:gd name="adj2" fmla="val 2749657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7" name="Partial Circle 226">
                <a:hlinkClick r:id="" action="ppaction://noaction"/>
                <a:extLst>
                  <a:ext uri="{FF2B5EF4-FFF2-40B4-BE49-F238E27FC236}">
                    <a16:creationId xmlns:a16="http://schemas.microsoft.com/office/drawing/2014/main" id="{3A0A7009-90F0-48E2-8BF3-B9678A5B9BBF}"/>
                  </a:ext>
                </a:extLst>
              </p:cNvPr>
              <p:cNvSpPr/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2736628"/>
                  <a:gd name="adj2" fmla="val 3675145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8" name="Partial Circle 227">
                <a:hlinkClick r:id="" action="ppaction://noaction"/>
                <a:extLst>
                  <a:ext uri="{FF2B5EF4-FFF2-40B4-BE49-F238E27FC236}">
                    <a16:creationId xmlns:a16="http://schemas.microsoft.com/office/drawing/2014/main" id="{354BE293-2905-43D5-AC3C-58EC60141212}"/>
                  </a:ext>
                </a:extLst>
              </p:cNvPr>
              <p:cNvSpPr/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3661671"/>
                  <a:gd name="adj2" fmla="val 4560669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9" name="Partial Circle 228">
                <a:hlinkClick r:id="" action="ppaction://noaction"/>
                <a:extLst>
                  <a:ext uri="{FF2B5EF4-FFF2-40B4-BE49-F238E27FC236}">
                    <a16:creationId xmlns:a16="http://schemas.microsoft.com/office/drawing/2014/main" id="{E82E1A3E-CD5E-41E5-BC00-388EAB912619}"/>
                  </a:ext>
                </a:extLst>
              </p:cNvPr>
              <p:cNvSpPr/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4533341"/>
                  <a:gd name="adj2" fmla="val 5443713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03" name="Group 202">
              <a:extLst>
                <a:ext uri="{FF2B5EF4-FFF2-40B4-BE49-F238E27FC236}">
                  <a16:creationId xmlns:a16="http://schemas.microsoft.com/office/drawing/2014/main" id="{6BF45172-F613-42B4-8EC9-4B20F0E7DF97}"/>
                </a:ext>
              </a:extLst>
            </p:cNvPr>
            <p:cNvGrpSpPr/>
            <p:nvPr/>
          </p:nvGrpSpPr>
          <p:grpSpPr>
            <a:xfrm rot="5400000">
              <a:off x="2241221" y="1592497"/>
              <a:ext cx="4082400" cy="4081807"/>
              <a:chOff x="1756530" y="1102936"/>
              <a:chExt cx="4082400" cy="4081807"/>
            </a:xfrm>
          </p:grpSpPr>
          <p:sp>
            <p:nvSpPr>
              <p:cNvPr id="218" name="Partial Circle 217">
                <a:hlinkClick r:id="" action="ppaction://noaction"/>
                <a:extLst>
                  <a:ext uri="{FF2B5EF4-FFF2-40B4-BE49-F238E27FC236}">
                    <a16:creationId xmlns:a16="http://schemas.microsoft.com/office/drawing/2014/main" id="{D6C222A8-DD51-44B7-AC22-5F7BD852029C}"/>
                  </a:ext>
                </a:extLst>
              </p:cNvPr>
              <p:cNvSpPr/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0"/>
                  <a:gd name="adj2" fmla="val 904108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9" name="Partial Circle 218">
                <a:hlinkClick r:id="" action="ppaction://noaction"/>
                <a:extLst>
                  <a:ext uri="{FF2B5EF4-FFF2-40B4-BE49-F238E27FC236}">
                    <a16:creationId xmlns:a16="http://schemas.microsoft.com/office/drawing/2014/main" id="{B6639918-A0C5-4304-BFDA-1CC9E1425D30}"/>
                  </a:ext>
                </a:extLst>
              </p:cNvPr>
              <p:cNvSpPr/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896731"/>
                  <a:gd name="adj2" fmla="val 187524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0" name="Partial Circle 219">
                <a:hlinkClick r:id="" action="ppaction://noaction"/>
                <a:extLst>
                  <a:ext uri="{FF2B5EF4-FFF2-40B4-BE49-F238E27FC236}">
                    <a16:creationId xmlns:a16="http://schemas.microsoft.com/office/drawing/2014/main" id="{40350497-BE79-4D34-8293-56B11C58F5DF}"/>
                  </a:ext>
                </a:extLst>
              </p:cNvPr>
              <p:cNvSpPr/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1868225"/>
                  <a:gd name="adj2" fmla="val 2749657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1" name="Partial Circle 220">
                <a:hlinkClick r:id="" action="ppaction://noaction"/>
                <a:extLst>
                  <a:ext uri="{FF2B5EF4-FFF2-40B4-BE49-F238E27FC236}">
                    <a16:creationId xmlns:a16="http://schemas.microsoft.com/office/drawing/2014/main" id="{97745C8C-968C-4CA8-BEB4-AE7D443D5C4C}"/>
                  </a:ext>
                </a:extLst>
              </p:cNvPr>
              <p:cNvSpPr/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2736628"/>
                  <a:gd name="adj2" fmla="val 3675145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2" name="Partial Circle 221">
                <a:hlinkClick r:id="" action="ppaction://noaction"/>
                <a:extLst>
                  <a:ext uri="{FF2B5EF4-FFF2-40B4-BE49-F238E27FC236}">
                    <a16:creationId xmlns:a16="http://schemas.microsoft.com/office/drawing/2014/main" id="{422E4A57-7580-4162-9A68-45E5E0391472}"/>
                  </a:ext>
                </a:extLst>
              </p:cNvPr>
              <p:cNvSpPr/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3661671"/>
                  <a:gd name="adj2" fmla="val 4560669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3" name="Partial Circle 222">
                <a:hlinkClick r:id="" action="ppaction://noaction"/>
                <a:extLst>
                  <a:ext uri="{FF2B5EF4-FFF2-40B4-BE49-F238E27FC236}">
                    <a16:creationId xmlns:a16="http://schemas.microsoft.com/office/drawing/2014/main" id="{AAD26E1A-FA8B-4B1E-8959-9375B419487C}"/>
                  </a:ext>
                </a:extLst>
              </p:cNvPr>
              <p:cNvSpPr/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4533341"/>
                  <a:gd name="adj2" fmla="val 5443713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04" name="Group 203">
              <a:extLst>
                <a:ext uri="{FF2B5EF4-FFF2-40B4-BE49-F238E27FC236}">
                  <a16:creationId xmlns:a16="http://schemas.microsoft.com/office/drawing/2014/main" id="{FBEBCE2D-09B8-4A84-96B9-667E33AF7053}"/>
                </a:ext>
              </a:extLst>
            </p:cNvPr>
            <p:cNvGrpSpPr/>
            <p:nvPr/>
          </p:nvGrpSpPr>
          <p:grpSpPr>
            <a:xfrm flipH="1" flipV="1">
              <a:off x="2241221" y="1592497"/>
              <a:ext cx="4082400" cy="4081807"/>
              <a:chOff x="1756530" y="1102936"/>
              <a:chExt cx="4082400" cy="4081807"/>
            </a:xfrm>
          </p:grpSpPr>
          <p:sp>
            <p:nvSpPr>
              <p:cNvPr id="212" name="Partial Circle 211">
                <a:hlinkClick r:id="" action="ppaction://noaction"/>
                <a:extLst>
                  <a:ext uri="{FF2B5EF4-FFF2-40B4-BE49-F238E27FC236}">
                    <a16:creationId xmlns:a16="http://schemas.microsoft.com/office/drawing/2014/main" id="{A0EEEA7B-AEA9-467A-8A70-6F737896FDEB}"/>
                  </a:ext>
                </a:extLst>
              </p:cNvPr>
              <p:cNvSpPr/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0"/>
                  <a:gd name="adj2" fmla="val 904108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3" name="Partial Circle 212">
                <a:hlinkClick r:id="" action="ppaction://noaction"/>
                <a:extLst>
                  <a:ext uri="{FF2B5EF4-FFF2-40B4-BE49-F238E27FC236}">
                    <a16:creationId xmlns:a16="http://schemas.microsoft.com/office/drawing/2014/main" id="{6960DB16-5EBA-4A24-AC7E-4DBA798E1386}"/>
                  </a:ext>
                </a:extLst>
              </p:cNvPr>
              <p:cNvSpPr/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896731"/>
                  <a:gd name="adj2" fmla="val 187524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4" name="Partial Circle 213">
                <a:hlinkClick r:id="" action="ppaction://noaction"/>
                <a:extLst>
                  <a:ext uri="{FF2B5EF4-FFF2-40B4-BE49-F238E27FC236}">
                    <a16:creationId xmlns:a16="http://schemas.microsoft.com/office/drawing/2014/main" id="{4DDD6957-8BA7-4CC1-B627-7C5A2BE3DEDD}"/>
                  </a:ext>
                </a:extLst>
              </p:cNvPr>
              <p:cNvSpPr/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1868225"/>
                  <a:gd name="adj2" fmla="val 2749657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5" name="Partial Circle 214">
                <a:hlinkClick r:id="" action="ppaction://noaction"/>
                <a:extLst>
                  <a:ext uri="{FF2B5EF4-FFF2-40B4-BE49-F238E27FC236}">
                    <a16:creationId xmlns:a16="http://schemas.microsoft.com/office/drawing/2014/main" id="{E4800792-83FD-4923-90A0-EAD16272CCCC}"/>
                  </a:ext>
                </a:extLst>
              </p:cNvPr>
              <p:cNvSpPr/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2736628"/>
                  <a:gd name="adj2" fmla="val 3675145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6" name="Partial Circle 215">
                <a:hlinkClick r:id="" action="ppaction://noaction"/>
                <a:extLst>
                  <a:ext uri="{FF2B5EF4-FFF2-40B4-BE49-F238E27FC236}">
                    <a16:creationId xmlns:a16="http://schemas.microsoft.com/office/drawing/2014/main" id="{1FB0A488-D23F-42FD-B2D3-6A442978D296}"/>
                  </a:ext>
                </a:extLst>
              </p:cNvPr>
              <p:cNvSpPr/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3661671"/>
                  <a:gd name="adj2" fmla="val 4560669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7" name="Partial Circle 216">
                <a:hlinkClick r:id="" action="ppaction://noaction"/>
                <a:extLst>
                  <a:ext uri="{FF2B5EF4-FFF2-40B4-BE49-F238E27FC236}">
                    <a16:creationId xmlns:a16="http://schemas.microsoft.com/office/drawing/2014/main" id="{56AC4124-FD52-4B6D-92E9-7DBABAD0165D}"/>
                  </a:ext>
                </a:extLst>
              </p:cNvPr>
              <p:cNvSpPr/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4533341"/>
                  <a:gd name="adj2" fmla="val 5443713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05" name="Group 204">
              <a:extLst>
                <a:ext uri="{FF2B5EF4-FFF2-40B4-BE49-F238E27FC236}">
                  <a16:creationId xmlns:a16="http://schemas.microsoft.com/office/drawing/2014/main" id="{131BE2EF-1C01-42FF-ACE0-9E45CA7A16E0}"/>
                </a:ext>
              </a:extLst>
            </p:cNvPr>
            <p:cNvGrpSpPr/>
            <p:nvPr/>
          </p:nvGrpSpPr>
          <p:grpSpPr>
            <a:xfrm rot="5400000" flipH="1" flipV="1">
              <a:off x="2241221" y="1592497"/>
              <a:ext cx="4082400" cy="4081807"/>
              <a:chOff x="1756530" y="1102936"/>
              <a:chExt cx="4082400" cy="4081807"/>
            </a:xfrm>
          </p:grpSpPr>
          <p:sp>
            <p:nvSpPr>
              <p:cNvPr id="206" name="Partial Circle 205">
                <a:hlinkClick r:id="" action="ppaction://noaction"/>
                <a:extLst>
                  <a:ext uri="{FF2B5EF4-FFF2-40B4-BE49-F238E27FC236}">
                    <a16:creationId xmlns:a16="http://schemas.microsoft.com/office/drawing/2014/main" id="{990C0B85-4493-4190-BABF-4FE004F824F0}"/>
                  </a:ext>
                </a:extLst>
              </p:cNvPr>
              <p:cNvSpPr/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0"/>
                  <a:gd name="adj2" fmla="val 904108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7" name="Partial Circle 206">
                <a:hlinkClick r:id="" action="ppaction://noaction"/>
                <a:extLst>
                  <a:ext uri="{FF2B5EF4-FFF2-40B4-BE49-F238E27FC236}">
                    <a16:creationId xmlns:a16="http://schemas.microsoft.com/office/drawing/2014/main" id="{345FE33E-D4B9-4A55-9154-189AF7D98E65}"/>
                  </a:ext>
                </a:extLst>
              </p:cNvPr>
              <p:cNvSpPr/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896731"/>
                  <a:gd name="adj2" fmla="val 1875240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8" name="Partial Circle 207">
                <a:hlinkClick r:id="" action="ppaction://noaction"/>
                <a:extLst>
                  <a:ext uri="{FF2B5EF4-FFF2-40B4-BE49-F238E27FC236}">
                    <a16:creationId xmlns:a16="http://schemas.microsoft.com/office/drawing/2014/main" id="{73E4B7A2-3829-494A-9E9A-D0280484515F}"/>
                  </a:ext>
                </a:extLst>
              </p:cNvPr>
              <p:cNvSpPr/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1868225"/>
                  <a:gd name="adj2" fmla="val 2749657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9" name="Partial Circle 208">
                <a:hlinkClick r:id="" action="ppaction://noaction"/>
                <a:extLst>
                  <a:ext uri="{FF2B5EF4-FFF2-40B4-BE49-F238E27FC236}">
                    <a16:creationId xmlns:a16="http://schemas.microsoft.com/office/drawing/2014/main" id="{B474AB76-7896-4341-97BE-97A23E7C5987}"/>
                  </a:ext>
                </a:extLst>
              </p:cNvPr>
              <p:cNvSpPr/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2736628"/>
                  <a:gd name="adj2" fmla="val 3675145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0" name="Partial Circle 209">
                <a:hlinkClick r:id="" action="ppaction://noaction"/>
                <a:extLst>
                  <a:ext uri="{FF2B5EF4-FFF2-40B4-BE49-F238E27FC236}">
                    <a16:creationId xmlns:a16="http://schemas.microsoft.com/office/drawing/2014/main" id="{ED553B4A-DB95-4008-9E61-EE812B28B3CE}"/>
                  </a:ext>
                </a:extLst>
              </p:cNvPr>
              <p:cNvSpPr/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3661671"/>
                  <a:gd name="adj2" fmla="val 4560669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1" name="Partial Circle 210">
                <a:hlinkClick r:id="" action="ppaction://noaction"/>
                <a:extLst>
                  <a:ext uri="{FF2B5EF4-FFF2-40B4-BE49-F238E27FC236}">
                    <a16:creationId xmlns:a16="http://schemas.microsoft.com/office/drawing/2014/main" id="{4F67BE48-40CC-4201-BCAE-303C38B54FD4}"/>
                  </a:ext>
                </a:extLst>
              </p:cNvPr>
              <p:cNvSpPr/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4533341"/>
                  <a:gd name="adj2" fmla="val 5443713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09F7F83-ED0F-4CF1-8C96-42934A1766D9}"/>
              </a:ext>
            </a:extLst>
          </p:cNvPr>
          <p:cNvGrpSpPr/>
          <p:nvPr/>
        </p:nvGrpSpPr>
        <p:grpSpPr>
          <a:xfrm>
            <a:off x="4558279" y="1034694"/>
            <a:ext cx="3064869" cy="3154534"/>
            <a:chOff x="1120423" y="564937"/>
            <a:chExt cx="5331312" cy="5487284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9E593602-15D0-4480-A521-ED2D7DA1BF4D}"/>
                </a:ext>
              </a:extLst>
            </p:cNvPr>
            <p:cNvGrpSpPr/>
            <p:nvPr/>
          </p:nvGrpSpPr>
          <p:grpSpPr>
            <a:xfrm>
              <a:off x="1120423" y="564937"/>
              <a:ext cx="5331312" cy="5487284"/>
              <a:chOff x="1120423" y="564937"/>
              <a:chExt cx="5331312" cy="5487284"/>
            </a:xfrm>
          </p:grpSpPr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7FF12B21-A58F-4C92-8168-98DD080BAF56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120423" y="720909"/>
                <a:ext cx="5331312" cy="5331312"/>
              </a:xfrm>
              <a:prstGeom prst="ellipse">
                <a:avLst/>
              </a:prstGeom>
              <a:gradFill flip="none" rotWithShape="1">
                <a:gsLst>
                  <a:gs pos="32000">
                    <a:srgbClr val="E58B1B"/>
                  </a:gs>
                  <a:gs pos="0">
                    <a:srgbClr val="FCDE32"/>
                  </a:gs>
                  <a:gs pos="51000">
                    <a:srgbClr val="FCDE32"/>
                  </a:gs>
                  <a:gs pos="85000">
                    <a:srgbClr val="AF2C22"/>
                  </a:gs>
                </a:gsLst>
                <a:lin ang="4200000" scaled="0"/>
                <a:tileRect/>
              </a:gradFill>
              <a:ln>
                <a:noFill/>
              </a:ln>
              <a:effectLst>
                <a:outerShdw blurRad="228600" sx="102000" sy="102000" algn="ctr" rotWithShape="0">
                  <a:prstClr val="black">
                    <a:alpha val="27000"/>
                  </a:prstClr>
                </a:outerShdw>
              </a:effectLst>
            </p:spPr>
            <p:txBody>
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F3828AED-1DC3-4495-990E-07A7B67A1EB8}"/>
                  </a:ext>
                </a:extLst>
              </p:cNvPr>
              <p:cNvSpPr>
                <a:spLocks/>
              </p:cNvSpPr>
              <p:nvPr/>
            </p:nvSpPr>
            <p:spPr>
              <a:xfrm rot="5400000" flipH="1">
                <a:off x="2143461" y="1746765"/>
                <a:ext cx="4022183" cy="4022183"/>
              </a:xfrm>
              <a:custGeom>
                <a:avLst/>
                <a:gdLst>
                  <a:gd name="connsiteX0" fmla="*/ 2026414 w 3489227"/>
                  <a:gd name="connsiteY0" fmla="*/ 0 h 3489227"/>
                  <a:gd name="connsiteX1" fmla="*/ 3459305 w 3489227"/>
                  <a:gd name="connsiteY1" fmla="*/ 593523 h 3489227"/>
                  <a:gd name="connsiteX2" fmla="*/ 3489227 w 3489227"/>
                  <a:gd name="connsiteY2" fmla="*/ 626446 h 3489227"/>
                  <a:gd name="connsiteX3" fmla="*/ 3378247 w 3489227"/>
                  <a:gd name="connsiteY3" fmla="*/ 525579 h 3489227"/>
                  <a:gd name="connsiteX4" fmla="*/ 2089259 w 3489227"/>
                  <a:gd name="connsiteY4" fmla="*/ 62845 h 3489227"/>
                  <a:gd name="connsiteX5" fmla="*/ 62845 w 3489227"/>
                  <a:gd name="connsiteY5" fmla="*/ 2089259 h 3489227"/>
                  <a:gd name="connsiteX6" fmla="*/ 525580 w 3489227"/>
                  <a:gd name="connsiteY6" fmla="*/ 3378247 h 3489227"/>
                  <a:gd name="connsiteX7" fmla="*/ 626446 w 3489227"/>
                  <a:gd name="connsiteY7" fmla="*/ 3489227 h 3489227"/>
                  <a:gd name="connsiteX8" fmla="*/ 593523 w 3489227"/>
                  <a:gd name="connsiteY8" fmla="*/ 3459305 h 3489227"/>
                  <a:gd name="connsiteX9" fmla="*/ 0 w 3489227"/>
                  <a:gd name="connsiteY9" fmla="*/ 2026414 h 3489227"/>
                  <a:gd name="connsiteX10" fmla="*/ 2026414 w 3489227"/>
                  <a:gd name="connsiteY10" fmla="*/ 0 h 3489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489227" h="3489227">
                    <a:moveTo>
                      <a:pt x="2026414" y="0"/>
                    </a:moveTo>
                    <a:cubicBezTo>
                      <a:pt x="2585993" y="0"/>
                      <a:pt x="3092597" y="226814"/>
                      <a:pt x="3459305" y="593523"/>
                    </a:cubicBezTo>
                    <a:lnTo>
                      <a:pt x="3489227" y="626446"/>
                    </a:lnTo>
                    <a:lnTo>
                      <a:pt x="3378247" y="525579"/>
                    </a:lnTo>
                    <a:cubicBezTo>
                      <a:pt x="3027963" y="236500"/>
                      <a:pt x="2578891" y="62845"/>
                      <a:pt x="2089259" y="62845"/>
                    </a:cubicBezTo>
                    <a:cubicBezTo>
                      <a:pt x="970101" y="62845"/>
                      <a:pt x="62845" y="970101"/>
                      <a:pt x="62845" y="2089259"/>
                    </a:cubicBezTo>
                    <a:cubicBezTo>
                      <a:pt x="62845" y="2578891"/>
                      <a:pt x="236500" y="3027963"/>
                      <a:pt x="525580" y="3378247"/>
                    </a:cubicBezTo>
                    <a:lnTo>
                      <a:pt x="626446" y="3489227"/>
                    </a:lnTo>
                    <a:lnTo>
                      <a:pt x="593523" y="3459305"/>
                    </a:lnTo>
                    <a:cubicBezTo>
                      <a:pt x="226814" y="3092597"/>
                      <a:pt x="0" y="2585993"/>
                      <a:pt x="0" y="2026414"/>
                    </a:cubicBezTo>
                    <a:cubicBezTo>
                      <a:pt x="0" y="907256"/>
                      <a:pt x="907256" y="0"/>
                      <a:pt x="2026414" y="0"/>
                    </a:cubicBezTo>
                    <a:close/>
                  </a:path>
                </a:pathLst>
              </a:custGeom>
              <a:solidFill>
                <a:srgbClr val="FFFFD1">
                  <a:alpha val="35000"/>
                </a:srgbClr>
              </a:solidFill>
              <a:ln>
                <a:noFill/>
              </a:ln>
            </p:spPr>
            <p:txBody>
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FC76353A-C1D6-4EB0-923B-055293FAC54D}"/>
                  </a:ext>
                </a:extLst>
              </p:cNvPr>
              <p:cNvSpPr>
                <a:spLocks/>
              </p:cNvSpPr>
              <p:nvPr/>
            </p:nvSpPr>
            <p:spPr>
              <a:xfrm rot="1994971">
                <a:off x="1390656" y="564937"/>
                <a:ext cx="4561360" cy="4576847"/>
              </a:xfrm>
              <a:custGeom>
                <a:avLst/>
                <a:gdLst>
                  <a:gd name="connsiteX0" fmla="*/ 2026414 w 3489227"/>
                  <a:gd name="connsiteY0" fmla="*/ 0 h 3489227"/>
                  <a:gd name="connsiteX1" fmla="*/ 3459305 w 3489227"/>
                  <a:gd name="connsiteY1" fmla="*/ 593523 h 3489227"/>
                  <a:gd name="connsiteX2" fmla="*/ 3489227 w 3489227"/>
                  <a:gd name="connsiteY2" fmla="*/ 626446 h 3489227"/>
                  <a:gd name="connsiteX3" fmla="*/ 3378247 w 3489227"/>
                  <a:gd name="connsiteY3" fmla="*/ 525579 h 3489227"/>
                  <a:gd name="connsiteX4" fmla="*/ 2089259 w 3489227"/>
                  <a:gd name="connsiteY4" fmla="*/ 62845 h 3489227"/>
                  <a:gd name="connsiteX5" fmla="*/ 62845 w 3489227"/>
                  <a:gd name="connsiteY5" fmla="*/ 2089259 h 3489227"/>
                  <a:gd name="connsiteX6" fmla="*/ 525580 w 3489227"/>
                  <a:gd name="connsiteY6" fmla="*/ 3378247 h 3489227"/>
                  <a:gd name="connsiteX7" fmla="*/ 626446 w 3489227"/>
                  <a:gd name="connsiteY7" fmla="*/ 3489227 h 3489227"/>
                  <a:gd name="connsiteX8" fmla="*/ 593523 w 3489227"/>
                  <a:gd name="connsiteY8" fmla="*/ 3459305 h 3489227"/>
                  <a:gd name="connsiteX9" fmla="*/ 0 w 3489227"/>
                  <a:gd name="connsiteY9" fmla="*/ 2026414 h 3489227"/>
                  <a:gd name="connsiteX10" fmla="*/ 2026414 w 3489227"/>
                  <a:gd name="connsiteY10" fmla="*/ 0 h 3489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489227" h="3489227">
                    <a:moveTo>
                      <a:pt x="2026414" y="0"/>
                    </a:moveTo>
                    <a:cubicBezTo>
                      <a:pt x="2585993" y="0"/>
                      <a:pt x="3092597" y="226814"/>
                      <a:pt x="3459305" y="593523"/>
                    </a:cubicBezTo>
                    <a:lnTo>
                      <a:pt x="3489227" y="626446"/>
                    </a:lnTo>
                    <a:lnTo>
                      <a:pt x="3378247" y="525579"/>
                    </a:lnTo>
                    <a:cubicBezTo>
                      <a:pt x="3027963" y="236500"/>
                      <a:pt x="2578891" y="62845"/>
                      <a:pt x="2089259" y="62845"/>
                    </a:cubicBezTo>
                    <a:cubicBezTo>
                      <a:pt x="970101" y="62845"/>
                      <a:pt x="62845" y="970101"/>
                      <a:pt x="62845" y="2089259"/>
                    </a:cubicBezTo>
                    <a:cubicBezTo>
                      <a:pt x="62845" y="2578891"/>
                      <a:pt x="236500" y="3027963"/>
                      <a:pt x="525580" y="3378247"/>
                    </a:cubicBezTo>
                    <a:lnTo>
                      <a:pt x="626446" y="3489227"/>
                    </a:lnTo>
                    <a:lnTo>
                      <a:pt x="593523" y="3459305"/>
                    </a:lnTo>
                    <a:cubicBezTo>
                      <a:pt x="226814" y="3092597"/>
                      <a:pt x="0" y="2585993"/>
                      <a:pt x="0" y="2026414"/>
                    </a:cubicBezTo>
                    <a:cubicBezTo>
                      <a:pt x="0" y="907256"/>
                      <a:pt x="907256" y="0"/>
                      <a:pt x="2026414" y="0"/>
                    </a:cubicBezTo>
                    <a:close/>
                  </a:path>
                </a:pathLst>
              </a:cu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txBody>
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1A04D10D-2A0D-48CF-9483-01C850A1FEF9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2724006" y="1005003"/>
                <a:ext cx="129152" cy="129152"/>
              </a:xfrm>
              <a:prstGeom prst="ellipse">
                <a:avLst/>
              </a:prstGeom>
              <a:solidFill>
                <a:srgbClr val="FFFF9F"/>
              </a:solidFill>
              <a:ln>
                <a:noFill/>
              </a:ln>
              <a:effectLst>
                <a:glow rad="114300">
                  <a:srgbClr val="FFFFD1">
                    <a:alpha val="28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2D427B83-C919-4656-92EC-F11EF7099AB4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1147294" y="754426"/>
                <a:ext cx="5236343" cy="5236343"/>
                <a:chOff x="1199263" y="1525549"/>
                <a:chExt cx="4551596" cy="4551596"/>
              </a:xfrm>
            </p:grpSpPr>
            <p:grpSp>
              <p:nvGrpSpPr>
                <p:cNvPr id="86" name="Group 85">
                  <a:extLst>
                    <a:ext uri="{FF2B5EF4-FFF2-40B4-BE49-F238E27FC236}">
                      <a16:creationId xmlns:a16="http://schemas.microsoft.com/office/drawing/2014/main" id="{CFE6E910-369C-4342-A5E0-290549075113}"/>
                    </a:ext>
                  </a:extLst>
                </p:cNvPr>
                <p:cNvGrpSpPr>
                  <a:grpSpLocks/>
                </p:cNvGrpSpPr>
                <p:nvPr/>
              </p:nvGrpSpPr>
              <p:grpSpPr>
                <a:xfrm>
                  <a:off x="3391780" y="1525549"/>
                  <a:ext cx="166561" cy="4551596"/>
                  <a:chOff x="3376068" y="1525549"/>
                  <a:chExt cx="166561" cy="4551596"/>
                </a:xfrm>
              </p:grpSpPr>
              <p:sp>
                <p:nvSpPr>
                  <p:cNvPr id="90" name="Oval 89">
                    <a:extLst>
                      <a:ext uri="{FF2B5EF4-FFF2-40B4-BE49-F238E27FC236}">
                        <a16:creationId xmlns:a16="http://schemas.microsoft.com/office/drawing/2014/main" id="{CD905472-6789-48EE-BDD1-A9ACE788B56F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3376068" y="1525549"/>
                    <a:ext cx="166561" cy="166561"/>
                  </a:xfrm>
                  <a:prstGeom prst="ellipse">
                    <a:avLst/>
                  </a:prstGeom>
                  <a:solidFill>
                    <a:srgbClr val="FFFF9F"/>
                  </a:solidFill>
                  <a:ln>
                    <a:noFill/>
                  </a:ln>
                  <a:effectLst>
                    <a:glow rad="114300">
                      <a:srgbClr val="FFFFD1">
                        <a:alpha val="28000"/>
                      </a:srgb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1" name="Oval 90">
                    <a:extLst>
                      <a:ext uri="{FF2B5EF4-FFF2-40B4-BE49-F238E27FC236}">
                        <a16:creationId xmlns:a16="http://schemas.microsoft.com/office/drawing/2014/main" id="{29BDFB78-BBAD-49DB-94C7-76F181EA28E7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3376068" y="5910584"/>
                    <a:ext cx="166561" cy="166561"/>
                  </a:xfrm>
                  <a:prstGeom prst="ellipse">
                    <a:avLst/>
                  </a:prstGeom>
                  <a:solidFill>
                    <a:srgbClr val="FFFF9F"/>
                  </a:solidFill>
                  <a:ln>
                    <a:noFill/>
                  </a:ln>
                  <a:effectLst>
                    <a:glow rad="114300">
                      <a:srgbClr val="FFFFD1">
                        <a:alpha val="28000"/>
                      </a:srgb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7" name="Group 86">
                  <a:extLst>
                    <a:ext uri="{FF2B5EF4-FFF2-40B4-BE49-F238E27FC236}">
                      <a16:creationId xmlns:a16="http://schemas.microsoft.com/office/drawing/2014/main" id="{2A08827F-A11A-41F7-894B-2E2BC7C0B1A8}"/>
                    </a:ext>
                  </a:extLst>
                </p:cNvPr>
                <p:cNvGrpSpPr>
                  <a:grpSpLocks/>
                </p:cNvGrpSpPr>
                <p:nvPr/>
              </p:nvGrpSpPr>
              <p:grpSpPr>
                <a:xfrm rot="16200000">
                  <a:off x="3391780" y="1525549"/>
                  <a:ext cx="166561" cy="4551596"/>
                  <a:chOff x="3376068" y="1525549"/>
                  <a:chExt cx="166561" cy="4551596"/>
                </a:xfrm>
              </p:grpSpPr>
              <p:sp>
                <p:nvSpPr>
                  <p:cNvPr id="88" name="Oval 87">
                    <a:extLst>
                      <a:ext uri="{FF2B5EF4-FFF2-40B4-BE49-F238E27FC236}">
                        <a16:creationId xmlns:a16="http://schemas.microsoft.com/office/drawing/2014/main" id="{FD648822-C741-4B60-B26C-4454AD4D077C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3376068" y="1525549"/>
                    <a:ext cx="166561" cy="166561"/>
                  </a:xfrm>
                  <a:prstGeom prst="ellipse">
                    <a:avLst/>
                  </a:prstGeom>
                  <a:solidFill>
                    <a:srgbClr val="FFFF9F"/>
                  </a:solidFill>
                  <a:ln>
                    <a:noFill/>
                  </a:ln>
                  <a:effectLst>
                    <a:glow rad="114300">
                      <a:srgbClr val="FFFFD1">
                        <a:alpha val="28000"/>
                      </a:srgb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9" name="Oval 88">
                    <a:extLst>
                      <a:ext uri="{FF2B5EF4-FFF2-40B4-BE49-F238E27FC236}">
                        <a16:creationId xmlns:a16="http://schemas.microsoft.com/office/drawing/2014/main" id="{4E658CE8-04B0-4EB1-B63D-B19C6982BDC0}"/>
                      </a:ext>
                    </a:extLst>
                  </p:cNvPr>
                  <p:cNvSpPr>
                    <a:spLocks/>
                  </p:cNvSpPr>
                  <p:nvPr/>
                </p:nvSpPr>
                <p:spPr>
                  <a:xfrm>
                    <a:off x="3376068" y="5910584"/>
                    <a:ext cx="166561" cy="166561"/>
                  </a:xfrm>
                  <a:prstGeom prst="ellipse">
                    <a:avLst/>
                  </a:prstGeom>
                  <a:solidFill>
                    <a:srgbClr val="FFFF9F"/>
                  </a:solidFill>
                  <a:ln>
                    <a:noFill/>
                  </a:ln>
                  <a:effectLst>
                    <a:glow rad="114300">
                      <a:srgbClr val="FFFFD1">
                        <a:alpha val="28000"/>
                      </a:srgb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F97EEBEA-1318-47A5-A3C9-D429C49F14F7}"/>
                  </a:ext>
                </a:extLst>
              </p:cNvPr>
              <p:cNvGrpSpPr/>
              <p:nvPr/>
            </p:nvGrpSpPr>
            <p:grpSpPr>
              <a:xfrm rot="2700000">
                <a:off x="1147294" y="754426"/>
                <a:ext cx="5236343" cy="5236343"/>
                <a:chOff x="1199263" y="1525549"/>
                <a:chExt cx="4551596" cy="4551596"/>
              </a:xfrm>
            </p:grpSpPr>
            <p:grpSp>
              <p:nvGrpSpPr>
                <p:cNvPr id="80" name="Group 79">
                  <a:extLst>
                    <a:ext uri="{FF2B5EF4-FFF2-40B4-BE49-F238E27FC236}">
                      <a16:creationId xmlns:a16="http://schemas.microsoft.com/office/drawing/2014/main" id="{90DBC6B8-B244-42A4-B658-394F2A72A7E5}"/>
                    </a:ext>
                  </a:extLst>
                </p:cNvPr>
                <p:cNvGrpSpPr/>
                <p:nvPr/>
              </p:nvGrpSpPr>
              <p:grpSpPr>
                <a:xfrm>
                  <a:off x="3391780" y="1525549"/>
                  <a:ext cx="166561" cy="4551596"/>
                  <a:chOff x="3376068" y="1525549"/>
                  <a:chExt cx="166561" cy="4551596"/>
                </a:xfrm>
              </p:grpSpPr>
              <p:sp>
                <p:nvSpPr>
                  <p:cNvPr id="84" name="Oval 83">
                    <a:extLst>
                      <a:ext uri="{FF2B5EF4-FFF2-40B4-BE49-F238E27FC236}">
                        <a16:creationId xmlns:a16="http://schemas.microsoft.com/office/drawing/2014/main" id="{E60E6247-9546-4D65-BDC3-9B11CC118E17}"/>
                      </a:ext>
                    </a:extLst>
                  </p:cNvPr>
                  <p:cNvSpPr/>
                  <p:nvPr/>
                </p:nvSpPr>
                <p:spPr>
                  <a:xfrm>
                    <a:off x="3376068" y="1525549"/>
                    <a:ext cx="166561" cy="166561"/>
                  </a:xfrm>
                  <a:prstGeom prst="ellipse">
                    <a:avLst/>
                  </a:prstGeom>
                  <a:solidFill>
                    <a:srgbClr val="FFFF9F"/>
                  </a:solidFill>
                  <a:ln>
                    <a:noFill/>
                  </a:ln>
                  <a:effectLst>
                    <a:glow rad="114300">
                      <a:srgbClr val="FFFFD1">
                        <a:alpha val="28000"/>
                      </a:srgb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" name="Oval 84">
                    <a:extLst>
                      <a:ext uri="{FF2B5EF4-FFF2-40B4-BE49-F238E27FC236}">
                        <a16:creationId xmlns:a16="http://schemas.microsoft.com/office/drawing/2014/main" id="{4207486F-EE90-41E2-BFAB-6234E52A20F9}"/>
                      </a:ext>
                    </a:extLst>
                  </p:cNvPr>
                  <p:cNvSpPr/>
                  <p:nvPr/>
                </p:nvSpPr>
                <p:spPr>
                  <a:xfrm>
                    <a:off x="3376068" y="5910584"/>
                    <a:ext cx="166561" cy="166561"/>
                  </a:xfrm>
                  <a:prstGeom prst="ellipse">
                    <a:avLst/>
                  </a:prstGeom>
                  <a:solidFill>
                    <a:srgbClr val="FFFF9F"/>
                  </a:solidFill>
                  <a:ln>
                    <a:noFill/>
                  </a:ln>
                  <a:effectLst>
                    <a:glow rad="114300">
                      <a:srgbClr val="FFFFD1">
                        <a:alpha val="28000"/>
                      </a:srgb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1" name="Group 80">
                  <a:extLst>
                    <a:ext uri="{FF2B5EF4-FFF2-40B4-BE49-F238E27FC236}">
                      <a16:creationId xmlns:a16="http://schemas.microsoft.com/office/drawing/2014/main" id="{465A4C8F-6B75-42E8-9BF7-D34923486965}"/>
                    </a:ext>
                  </a:extLst>
                </p:cNvPr>
                <p:cNvGrpSpPr/>
                <p:nvPr/>
              </p:nvGrpSpPr>
              <p:grpSpPr>
                <a:xfrm rot="16200000">
                  <a:off x="3391780" y="1525549"/>
                  <a:ext cx="166561" cy="4551596"/>
                  <a:chOff x="3376068" y="1525549"/>
                  <a:chExt cx="166561" cy="4551596"/>
                </a:xfrm>
              </p:grpSpPr>
              <p:sp>
                <p:nvSpPr>
                  <p:cNvPr id="82" name="Oval 81">
                    <a:extLst>
                      <a:ext uri="{FF2B5EF4-FFF2-40B4-BE49-F238E27FC236}">
                        <a16:creationId xmlns:a16="http://schemas.microsoft.com/office/drawing/2014/main" id="{4CB29D94-D273-4F45-92D2-DA6549A7ED3B}"/>
                      </a:ext>
                    </a:extLst>
                  </p:cNvPr>
                  <p:cNvSpPr/>
                  <p:nvPr/>
                </p:nvSpPr>
                <p:spPr>
                  <a:xfrm>
                    <a:off x="3376068" y="1525549"/>
                    <a:ext cx="166561" cy="166561"/>
                  </a:xfrm>
                  <a:prstGeom prst="ellipse">
                    <a:avLst/>
                  </a:prstGeom>
                  <a:solidFill>
                    <a:srgbClr val="FFFF9F"/>
                  </a:solidFill>
                  <a:ln>
                    <a:noFill/>
                  </a:ln>
                  <a:effectLst>
                    <a:glow rad="114300">
                      <a:srgbClr val="FFFFD1">
                        <a:alpha val="28000"/>
                      </a:srgb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" name="Oval 82">
                    <a:extLst>
                      <a:ext uri="{FF2B5EF4-FFF2-40B4-BE49-F238E27FC236}">
                        <a16:creationId xmlns:a16="http://schemas.microsoft.com/office/drawing/2014/main" id="{ED2576F4-282C-4C60-A068-BADBD991E282}"/>
                      </a:ext>
                    </a:extLst>
                  </p:cNvPr>
                  <p:cNvSpPr/>
                  <p:nvPr/>
                </p:nvSpPr>
                <p:spPr>
                  <a:xfrm>
                    <a:off x="3376068" y="5910584"/>
                    <a:ext cx="166561" cy="166561"/>
                  </a:xfrm>
                  <a:prstGeom prst="ellipse">
                    <a:avLst/>
                  </a:prstGeom>
                  <a:solidFill>
                    <a:srgbClr val="FFFF9F"/>
                  </a:solidFill>
                  <a:ln>
                    <a:noFill/>
                  </a:ln>
                  <a:effectLst>
                    <a:glow rad="114300">
                      <a:srgbClr val="FFFFD1">
                        <a:alpha val="28000"/>
                      </a:srgb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CF63D4DC-5030-414A-A1DA-ADDA4274A25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688754" y="1006811"/>
                <a:ext cx="129152" cy="129152"/>
              </a:xfrm>
              <a:prstGeom prst="ellipse">
                <a:avLst/>
              </a:prstGeom>
              <a:solidFill>
                <a:srgbClr val="FFFF9F"/>
              </a:solidFill>
              <a:ln>
                <a:noFill/>
              </a:ln>
              <a:effectLst>
                <a:glow rad="114300">
                  <a:srgbClr val="FFFFD1">
                    <a:alpha val="28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469A589D-9899-47CC-A99F-2114A3ED4CE9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013649" y="2299172"/>
                <a:ext cx="129152" cy="129152"/>
              </a:xfrm>
              <a:prstGeom prst="ellipse">
                <a:avLst/>
              </a:prstGeom>
              <a:solidFill>
                <a:srgbClr val="FFFF9F"/>
              </a:solidFill>
              <a:ln>
                <a:noFill/>
              </a:ln>
              <a:effectLst>
                <a:glow rad="114300">
                  <a:srgbClr val="FFFFD1">
                    <a:alpha val="28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097F93B3-2E26-471B-8D05-E99B19DF108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080527" y="4247653"/>
                <a:ext cx="129152" cy="129152"/>
              </a:xfrm>
              <a:prstGeom prst="ellipse">
                <a:avLst/>
              </a:prstGeom>
              <a:solidFill>
                <a:srgbClr val="FFFF9F"/>
              </a:solidFill>
              <a:ln>
                <a:noFill/>
              </a:ln>
              <a:effectLst>
                <a:glow rad="114300">
                  <a:srgbClr val="FFFFD1">
                    <a:alpha val="28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8122404A-D126-4A9E-BFA8-B9055FDADCE2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677909" y="5643040"/>
                <a:ext cx="129152" cy="129152"/>
              </a:xfrm>
              <a:prstGeom prst="ellipse">
                <a:avLst/>
              </a:prstGeom>
              <a:solidFill>
                <a:srgbClr val="FFFF9F"/>
              </a:solidFill>
              <a:ln>
                <a:noFill/>
              </a:ln>
              <a:effectLst>
                <a:glow rad="114300">
                  <a:srgbClr val="FFFFD1">
                    <a:alpha val="28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C084AF1F-CCB0-4627-8CC7-598CEB6F9377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406339" y="4274764"/>
                <a:ext cx="129152" cy="129152"/>
              </a:xfrm>
              <a:prstGeom prst="ellipse">
                <a:avLst/>
              </a:prstGeom>
              <a:solidFill>
                <a:srgbClr val="FFFF9F"/>
              </a:solidFill>
              <a:ln>
                <a:noFill/>
              </a:ln>
              <a:effectLst>
                <a:glow rad="114300">
                  <a:srgbClr val="FFFFD1">
                    <a:alpha val="28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F3666AA8-AF63-4147-B8DB-0A8E47B37683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418991" y="2313630"/>
                <a:ext cx="129152" cy="129152"/>
              </a:xfrm>
              <a:prstGeom prst="ellipse">
                <a:avLst/>
              </a:prstGeom>
              <a:solidFill>
                <a:srgbClr val="FFFF9F"/>
              </a:solidFill>
              <a:ln>
                <a:noFill/>
              </a:ln>
              <a:effectLst>
                <a:glow rad="114300">
                  <a:srgbClr val="FFFFD1">
                    <a:alpha val="28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9712A079-320F-437C-8FFA-110455CE9DAF}"/>
                </a:ext>
              </a:extLst>
            </p:cNvPr>
            <p:cNvSpPr>
              <a:spLocks/>
            </p:cNvSpPr>
            <p:nvPr/>
          </p:nvSpPr>
          <p:spPr>
            <a:xfrm>
              <a:off x="2738464" y="5634002"/>
              <a:ext cx="129152" cy="129152"/>
            </a:xfrm>
            <a:prstGeom prst="ellipse">
              <a:avLst/>
            </a:prstGeom>
            <a:solidFill>
              <a:srgbClr val="FFFF9F"/>
            </a:solidFill>
            <a:ln>
              <a:noFill/>
            </a:ln>
            <a:effectLst>
              <a:glow rad="114300">
                <a:srgbClr val="FFFFD1">
                  <a:alpha val="28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38A07385-20C9-4B01-AF1C-95E05950E2C0}"/>
              </a:ext>
            </a:extLst>
          </p:cNvPr>
          <p:cNvGrpSpPr>
            <a:grpSpLocks/>
          </p:cNvGrpSpPr>
          <p:nvPr/>
        </p:nvGrpSpPr>
        <p:grpSpPr>
          <a:xfrm>
            <a:off x="4747091" y="1303757"/>
            <a:ext cx="2690227" cy="2689837"/>
            <a:chOff x="1771398" y="1117404"/>
            <a:chExt cx="4082400" cy="4081807"/>
          </a:xfrm>
        </p:grpSpPr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C6DF2245-9492-46D6-91F3-949DAF274D84}"/>
                </a:ext>
              </a:extLst>
            </p:cNvPr>
            <p:cNvGrpSpPr>
              <a:grpSpLocks/>
            </p:cNvGrpSpPr>
            <p:nvPr/>
          </p:nvGrpSpPr>
          <p:grpSpPr>
            <a:xfrm>
              <a:off x="1771398" y="1117404"/>
              <a:ext cx="4082400" cy="4081807"/>
              <a:chOff x="1756530" y="1102936"/>
              <a:chExt cx="4082400" cy="4081807"/>
            </a:xfrm>
          </p:grpSpPr>
          <p:sp>
            <p:nvSpPr>
              <p:cNvPr id="170" name="Partial Circle 169">
                <a:hlinkClick r:id="" action="ppaction://noaction"/>
                <a:extLst>
                  <a:ext uri="{FF2B5EF4-FFF2-40B4-BE49-F238E27FC236}">
                    <a16:creationId xmlns:a16="http://schemas.microsoft.com/office/drawing/2014/main" id="{4EE6535B-14B6-4724-8E30-98342E5113B2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0"/>
                  <a:gd name="adj2" fmla="val 1878854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1" name="Partial Circle 170">
                <a:hlinkClick r:id="" action="ppaction://noaction"/>
                <a:extLst>
                  <a:ext uri="{FF2B5EF4-FFF2-40B4-BE49-F238E27FC236}">
                    <a16:creationId xmlns:a16="http://schemas.microsoft.com/office/drawing/2014/main" id="{546212EF-D5C0-4DE2-A00E-EC071279574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1788903"/>
                  <a:gd name="adj2" fmla="val 3666782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2" name="Partial Circle 171">
                <a:hlinkClick r:id="" action="ppaction://noaction"/>
                <a:extLst>
                  <a:ext uri="{FF2B5EF4-FFF2-40B4-BE49-F238E27FC236}">
                    <a16:creationId xmlns:a16="http://schemas.microsoft.com/office/drawing/2014/main" id="{A59471A4-3DB7-4B01-A05B-8993289A1ED7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3557884"/>
                  <a:gd name="adj2" fmla="val 5385633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3" name="Partial Circle 172">
                <a:hlinkClick r:id="" action="ppaction://noaction"/>
                <a:extLst>
                  <a:ext uri="{FF2B5EF4-FFF2-40B4-BE49-F238E27FC236}">
                    <a16:creationId xmlns:a16="http://schemas.microsoft.com/office/drawing/2014/main" id="{C1ED6A97-56FB-4AB7-8F1A-09F4F1FFA931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5376793"/>
                  <a:gd name="adj2" fmla="val 7165093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4" name="Partial Circle 173">
                <a:hlinkClick r:id="" action="ppaction://noaction"/>
                <a:extLst>
                  <a:ext uri="{FF2B5EF4-FFF2-40B4-BE49-F238E27FC236}">
                    <a16:creationId xmlns:a16="http://schemas.microsoft.com/office/drawing/2014/main" id="{5E9D7390-0CAF-4251-8908-672C692F1B40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7138571"/>
                  <a:gd name="adj2" fmla="val 9024974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5" name="Partial Circle 174">
                <a:hlinkClick r:id="" action="ppaction://noaction"/>
                <a:extLst>
                  <a:ext uri="{FF2B5EF4-FFF2-40B4-BE49-F238E27FC236}">
                    <a16:creationId xmlns:a16="http://schemas.microsoft.com/office/drawing/2014/main" id="{2B745C74-FBF4-4791-A6DE-2FFE930A7CED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8985279"/>
                  <a:gd name="adj2" fmla="val 10851129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352F492A-EE3C-46AB-AE59-D575A656D2D7}"/>
                </a:ext>
              </a:extLst>
            </p:cNvPr>
            <p:cNvGrpSpPr>
              <a:grpSpLocks/>
            </p:cNvGrpSpPr>
            <p:nvPr/>
          </p:nvGrpSpPr>
          <p:grpSpPr>
            <a:xfrm flipH="1" flipV="1">
              <a:off x="1771398" y="1117404"/>
              <a:ext cx="4082400" cy="4081807"/>
              <a:chOff x="1756530" y="1102936"/>
              <a:chExt cx="4082400" cy="4081807"/>
            </a:xfrm>
          </p:grpSpPr>
          <p:sp>
            <p:nvSpPr>
              <p:cNvPr id="164" name="Partial Circle 163">
                <a:hlinkClick r:id="" action="ppaction://noaction"/>
                <a:extLst>
                  <a:ext uri="{FF2B5EF4-FFF2-40B4-BE49-F238E27FC236}">
                    <a16:creationId xmlns:a16="http://schemas.microsoft.com/office/drawing/2014/main" id="{B4223A11-B683-40BD-B5C6-DBDD3960E931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0"/>
                  <a:gd name="adj2" fmla="val 1878854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Partial Circle 164">
                <a:hlinkClick r:id="" action="ppaction://noaction"/>
                <a:extLst>
                  <a:ext uri="{FF2B5EF4-FFF2-40B4-BE49-F238E27FC236}">
                    <a16:creationId xmlns:a16="http://schemas.microsoft.com/office/drawing/2014/main" id="{578FA5D6-5D1D-4645-8347-EF31B8120279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1788903"/>
                  <a:gd name="adj2" fmla="val 3666782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Partial Circle 165">
                <a:hlinkClick r:id="" action="ppaction://noaction"/>
                <a:extLst>
                  <a:ext uri="{FF2B5EF4-FFF2-40B4-BE49-F238E27FC236}">
                    <a16:creationId xmlns:a16="http://schemas.microsoft.com/office/drawing/2014/main" id="{B1EDD620-7D84-438F-AC47-4C209E8AFF0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3557884"/>
                  <a:gd name="adj2" fmla="val 5385633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Partial Circle 166">
                <a:hlinkClick r:id="" action="ppaction://noaction"/>
                <a:extLst>
                  <a:ext uri="{FF2B5EF4-FFF2-40B4-BE49-F238E27FC236}">
                    <a16:creationId xmlns:a16="http://schemas.microsoft.com/office/drawing/2014/main" id="{7FF40811-F2F0-4FE1-8A32-994FB23028AE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5376793"/>
                  <a:gd name="adj2" fmla="val 7165093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Partial Circle 167">
                <a:hlinkClick r:id="" action="ppaction://noaction"/>
                <a:extLst>
                  <a:ext uri="{FF2B5EF4-FFF2-40B4-BE49-F238E27FC236}">
                    <a16:creationId xmlns:a16="http://schemas.microsoft.com/office/drawing/2014/main" id="{CF694523-EE58-43E5-AC37-4973FED62A0B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7138571"/>
                  <a:gd name="adj2" fmla="val 9024974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Partial Circle 168">
                <a:hlinkClick r:id="" action="ppaction://noaction"/>
                <a:extLst>
                  <a:ext uri="{FF2B5EF4-FFF2-40B4-BE49-F238E27FC236}">
                    <a16:creationId xmlns:a16="http://schemas.microsoft.com/office/drawing/2014/main" id="{04FBAD94-F205-4196-BBB0-8C846076C2B8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8985279"/>
                  <a:gd name="adj2" fmla="val 10851129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A12390D1-FACA-4999-970B-DB70C32CE28E}"/>
              </a:ext>
            </a:extLst>
          </p:cNvPr>
          <p:cNvGrpSpPr/>
          <p:nvPr/>
        </p:nvGrpSpPr>
        <p:grpSpPr>
          <a:xfrm>
            <a:off x="751823" y="1034694"/>
            <a:ext cx="3084260" cy="3154534"/>
            <a:chOff x="9789502" y="4971309"/>
            <a:chExt cx="1629865" cy="1667001"/>
          </a:xfrm>
          <a:effectLst/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A03B547-0DCB-44D7-9FC6-D734CE148A44}"/>
                </a:ext>
              </a:extLst>
            </p:cNvPr>
            <p:cNvGrpSpPr/>
            <p:nvPr/>
          </p:nvGrpSpPr>
          <p:grpSpPr>
            <a:xfrm>
              <a:off x="9789502" y="4971309"/>
              <a:ext cx="1619618" cy="1667001"/>
              <a:chOff x="1120423" y="564937"/>
              <a:chExt cx="5331312" cy="5487284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E7141F16-7EC9-41FC-A623-ACF032510211}"/>
                  </a:ext>
                </a:extLst>
              </p:cNvPr>
              <p:cNvGrpSpPr/>
              <p:nvPr/>
            </p:nvGrpSpPr>
            <p:grpSpPr>
              <a:xfrm>
                <a:off x="1120423" y="564937"/>
                <a:ext cx="5331312" cy="5487284"/>
                <a:chOff x="1120423" y="564937"/>
                <a:chExt cx="5331312" cy="5487284"/>
              </a:xfrm>
            </p:grpSpPr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BBA28A16-15BD-46FA-911E-CC555BEAE407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120423" y="720909"/>
                  <a:ext cx="5331312" cy="5331312"/>
                </a:xfrm>
                <a:prstGeom prst="ellipse">
                  <a:avLst/>
                </a:prstGeom>
                <a:gradFill flip="none" rotWithShape="1">
                  <a:gsLst>
                    <a:gs pos="32000">
                      <a:srgbClr val="E58B1B"/>
                    </a:gs>
                    <a:gs pos="0">
                      <a:srgbClr val="FCDE32"/>
                    </a:gs>
                    <a:gs pos="51000">
                      <a:srgbClr val="FCDE32"/>
                    </a:gs>
                    <a:gs pos="85000">
                      <a:srgbClr val="AF2C22"/>
                    </a:gs>
                  </a:gsLst>
                  <a:lin ang="4200000" scaled="0"/>
                  <a:tileRect/>
                </a:gradFill>
                <a:ln>
                  <a:noFill/>
                </a:ln>
                <a:effectLst>
                  <a:outerShdw blurRad="228600" sx="102000" sy="102000" algn="ctr" rotWithShape="0">
                    <a:prstClr val="black">
                      <a:alpha val="27000"/>
                    </a:prstClr>
                  </a:outerShdw>
                </a:effectLst>
              </p:spPr>
              <p:txBody>
  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r>
                    <a:rPr lang="en-US" dirty="0">
                      <a:solidFill>
                        <a:schemeClr val="tx1"/>
                      </a:solidFill>
                    </a:rPr>
                    <a:t> </a:t>
                  </a:r>
                </a:p>
              </p:txBody>
            </p:sp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FB9DB9CC-FDAC-4F75-8FF7-25ACB4BCC982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5400000" flipH="1">
                  <a:off x="2143461" y="1746765"/>
                  <a:ext cx="4022183" cy="4022183"/>
                </a:xfrm>
                <a:custGeom>
                  <a:avLst/>
                  <a:gdLst>
                    <a:gd name="connsiteX0" fmla="*/ 2026414 w 3489227"/>
                    <a:gd name="connsiteY0" fmla="*/ 0 h 3489227"/>
                    <a:gd name="connsiteX1" fmla="*/ 3459305 w 3489227"/>
                    <a:gd name="connsiteY1" fmla="*/ 593523 h 3489227"/>
                    <a:gd name="connsiteX2" fmla="*/ 3489227 w 3489227"/>
                    <a:gd name="connsiteY2" fmla="*/ 626446 h 3489227"/>
                    <a:gd name="connsiteX3" fmla="*/ 3378247 w 3489227"/>
                    <a:gd name="connsiteY3" fmla="*/ 525579 h 3489227"/>
                    <a:gd name="connsiteX4" fmla="*/ 2089259 w 3489227"/>
                    <a:gd name="connsiteY4" fmla="*/ 62845 h 3489227"/>
                    <a:gd name="connsiteX5" fmla="*/ 62845 w 3489227"/>
                    <a:gd name="connsiteY5" fmla="*/ 2089259 h 3489227"/>
                    <a:gd name="connsiteX6" fmla="*/ 525580 w 3489227"/>
                    <a:gd name="connsiteY6" fmla="*/ 3378247 h 3489227"/>
                    <a:gd name="connsiteX7" fmla="*/ 626446 w 3489227"/>
                    <a:gd name="connsiteY7" fmla="*/ 3489227 h 3489227"/>
                    <a:gd name="connsiteX8" fmla="*/ 593523 w 3489227"/>
                    <a:gd name="connsiteY8" fmla="*/ 3459305 h 3489227"/>
                    <a:gd name="connsiteX9" fmla="*/ 0 w 3489227"/>
                    <a:gd name="connsiteY9" fmla="*/ 2026414 h 3489227"/>
                    <a:gd name="connsiteX10" fmla="*/ 2026414 w 3489227"/>
                    <a:gd name="connsiteY10" fmla="*/ 0 h 34892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489227" h="3489227">
                      <a:moveTo>
                        <a:pt x="2026414" y="0"/>
                      </a:moveTo>
                      <a:cubicBezTo>
                        <a:pt x="2585993" y="0"/>
                        <a:pt x="3092597" y="226814"/>
                        <a:pt x="3459305" y="593523"/>
                      </a:cubicBezTo>
                      <a:lnTo>
                        <a:pt x="3489227" y="626446"/>
                      </a:lnTo>
                      <a:lnTo>
                        <a:pt x="3378247" y="525579"/>
                      </a:lnTo>
                      <a:cubicBezTo>
                        <a:pt x="3027963" y="236500"/>
                        <a:pt x="2578891" y="62845"/>
                        <a:pt x="2089259" y="62845"/>
                      </a:cubicBezTo>
                      <a:cubicBezTo>
                        <a:pt x="970101" y="62845"/>
                        <a:pt x="62845" y="970101"/>
                        <a:pt x="62845" y="2089259"/>
                      </a:cubicBezTo>
                      <a:cubicBezTo>
                        <a:pt x="62845" y="2578891"/>
                        <a:pt x="236500" y="3027963"/>
                        <a:pt x="525580" y="3378247"/>
                      </a:cubicBezTo>
                      <a:lnTo>
                        <a:pt x="626446" y="3489227"/>
                      </a:lnTo>
                      <a:lnTo>
                        <a:pt x="593523" y="3459305"/>
                      </a:lnTo>
                      <a:cubicBezTo>
                        <a:pt x="226814" y="3092597"/>
                        <a:pt x="0" y="2585993"/>
                        <a:pt x="0" y="2026414"/>
                      </a:cubicBezTo>
                      <a:cubicBezTo>
                        <a:pt x="0" y="907256"/>
                        <a:pt x="907256" y="0"/>
                        <a:pt x="2026414" y="0"/>
                      </a:cubicBezTo>
                      <a:close/>
                    </a:path>
                  </a:pathLst>
                </a:custGeom>
                <a:solidFill>
                  <a:srgbClr val="FFFFD1">
                    <a:alpha val="35000"/>
                  </a:srgbClr>
                </a:solidFill>
                <a:ln>
                  <a:noFill/>
                </a:ln>
              </p:spPr>
              <p:txBody>
  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" name="Freeform: Shape 24">
                  <a:extLst>
                    <a:ext uri="{FF2B5EF4-FFF2-40B4-BE49-F238E27FC236}">
                      <a16:creationId xmlns:a16="http://schemas.microsoft.com/office/drawing/2014/main" id="{F0C493ED-7E89-47B9-864D-9705FA512563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1994971">
                  <a:off x="1390656" y="564937"/>
                  <a:ext cx="4561360" cy="4576847"/>
                </a:xfrm>
                <a:custGeom>
                  <a:avLst/>
                  <a:gdLst>
                    <a:gd name="connsiteX0" fmla="*/ 2026414 w 3489227"/>
                    <a:gd name="connsiteY0" fmla="*/ 0 h 3489227"/>
                    <a:gd name="connsiteX1" fmla="*/ 3459305 w 3489227"/>
                    <a:gd name="connsiteY1" fmla="*/ 593523 h 3489227"/>
                    <a:gd name="connsiteX2" fmla="*/ 3489227 w 3489227"/>
                    <a:gd name="connsiteY2" fmla="*/ 626446 h 3489227"/>
                    <a:gd name="connsiteX3" fmla="*/ 3378247 w 3489227"/>
                    <a:gd name="connsiteY3" fmla="*/ 525579 h 3489227"/>
                    <a:gd name="connsiteX4" fmla="*/ 2089259 w 3489227"/>
                    <a:gd name="connsiteY4" fmla="*/ 62845 h 3489227"/>
                    <a:gd name="connsiteX5" fmla="*/ 62845 w 3489227"/>
                    <a:gd name="connsiteY5" fmla="*/ 2089259 h 3489227"/>
                    <a:gd name="connsiteX6" fmla="*/ 525580 w 3489227"/>
                    <a:gd name="connsiteY6" fmla="*/ 3378247 h 3489227"/>
                    <a:gd name="connsiteX7" fmla="*/ 626446 w 3489227"/>
                    <a:gd name="connsiteY7" fmla="*/ 3489227 h 3489227"/>
                    <a:gd name="connsiteX8" fmla="*/ 593523 w 3489227"/>
                    <a:gd name="connsiteY8" fmla="*/ 3459305 h 3489227"/>
                    <a:gd name="connsiteX9" fmla="*/ 0 w 3489227"/>
                    <a:gd name="connsiteY9" fmla="*/ 2026414 h 3489227"/>
                    <a:gd name="connsiteX10" fmla="*/ 2026414 w 3489227"/>
                    <a:gd name="connsiteY10" fmla="*/ 0 h 34892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489227" h="3489227">
                      <a:moveTo>
                        <a:pt x="2026414" y="0"/>
                      </a:moveTo>
                      <a:cubicBezTo>
                        <a:pt x="2585993" y="0"/>
                        <a:pt x="3092597" y="226814"/>
                        <a:pt x="3459305" y="593523"/>
                      </a:cubicBezTo>
                      <a:lnTo>
                        <a:pt x="3489227" y="626446"/>
                      </a:lnTo>
                      <a:lnTo>
                        <a:pt x="3378247" y="525579"/>
                      </a:lnTo>
                      <a:cubicBezTo>
                        <a:pt x="3027963" y="236500"/>
                        <a:pt x="2578891" y="62845"/>
                        <a:pt x="2089259" y="62845"/>
                      </a:cubicBezTo>
                      <a:cubicBezTo>
                        <a:pt x="970101" y="62845"/>
                        <a:pt x="62845" y="970101"/>
                        <a:pt x="62845" y="2089259"/>
                      </a:cubicBezTo>
                      <a:cubicBezTo>
                        <a:pt x="62845" y="2578891"/>
                        <a:pt x="236500" y="3027963"/>
                        <a:pt x="525580" y="3378247"/>
                      </a:cubicBezTo>
                      <a:lnTo>
                        <a:pt x="626446" y="3489227"/>
                      </a:lnTo>
                      <a:lnTo>
                        <a:pt x="593523" y="3459305"/>
                      </a:lnTo>
                      <a:cubicBezTo>
                        <a:pt x="226814" y="3092597"/>
                        <a:pt x="0" y="2585993"/>
                        <a:pt x="0" y="2026414"/>
                      </a:cubicBezTo>
                      <a:cubicBezTo>
                        <a:pt x="0" y="907256"/>
                        <a:pt x="907256" y="0"/>
                        <a:pt x="2026414" y="0"/>
                      </a:cubicBezTo>
                      <a:close/>
                    </a:path>
                  </a:pathLst>
                </a:custGeom>
                <a:solidFill>
                  <a:schemeClr val="bg1">
                    <a:alpha val="20000"/>
                  </a:schemeClr>
                </a:solidFill>
                <a:ln>
                  <a:noFill/>
                </a:ln>
              </p:spPr>
              <p:txBody>
  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03DC6AFF-CF79-4EA7-94EE-DC46CD8902C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2724006" y="1005003"/>
                  <a:ext cx="129152" cy="129152"/>
                </a:xfrm>
                <a:prstGeom prst="ellipse">
                  <a:avLst/>
                </a:prstGeom>
                <a:solidFill>
                  <a:srgbClr val="FFFF9F"/>
                </a:solidFill>
                <a:ln>
                  <a:noFill/>
                </a:ln>
                <a:effectLst>
                  <a:glow rad="114300">
                    <a:srgbClr val="FFFFD1">
                      <a:alpha val="28000"/>
                    </a:srgb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7" name="Group 26">
                  <a:extLst>
                    <a:ext uri="{FF2B5EF4-FFF2-40B4-BE49-F238E27FC236}">
                      <a16:creationId xmlns:a16="http://schemas.microsoft.com/office/drawing/2014/main" id="{0538CE66-9EF8-43BB-AEDD-D8C2D34734BF}"/>
                    </a:ext>
                  </a:extLst>
                </p:cNvPr>
                <p:cNvGrpSpPr>
                  <a:grpSpLocks/>
                </p:cNvGrpSpPr>
                <p:nvPr/>
              </p:nvGrpSpPr>
              <p:grpSpPr>
                <a:xfrm>
                  <a:off x="1147294" y="754426"/>
                  <a:ext cx="5236343" cy="5236343"/>
                  <a:chOff x="1199263" y="1525549"/>
                  <a:chExt cx="4551596" cy="4551596"/>
                </a:xfrm>
              </p:grpSpPr>
              <p:grpSp>
                <p:nvGrpSpPr>
                  <p:cNvPr id="41" name="Group 40">
                    <a:extLst>
                      <a:ext uri="{FF2B5EF4-FFF2-40B4-BE49-F238E27FC236}">
                        <a16:creationId xmlns:a16="http://schemas.microsoft.com/office/drawing/2014/main" id="{B8A95A2E-5950-4D3A-8EFE-26E4221F008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>
                  <a:xfrm>
                    <a:off x="3391780" y="1525549"/>
                    <a:ext cx="166561" cy="4551596"/>
                    <a:chOff x="3376068" y="1525549"/>
                    <a:chExt cx="166561" cy="4551596"/>
                  </a:xfrm>
                </p:grpSpPr>
                <p:sp>
                  <p:nvSpPr>
                    <p:cNvPr id="45" name="Oval 44">
                      <a:extLst>
                        <a:ext uri="{FF2B5EF4-FFF2-40B4-BE49-F238E27FC236}">
                          <a16:creationId xmlns:a16="http://schemas.microsoft.com/office/drawing/2014/main" id="{73B8FA2B-9374-4192-8138-63DA0C3B530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>
                    <a:xfrm>
                      <a:off x="3376068" y="1525549"/>
                      <a:ext cx="166561" cy="166561"/>
                    </a:xfrm>
                    <a:prstGeom prst="ellipse">
                      <a:avLst/>
                    </a:prstGeom>
                    <a:solidFill>
                      <a:srgbClr val="FFFF9F"/>
                    </a:solidFill>
                    <a:ln>
                      <a:noFill/>
                    </a:ln>
                    <a:effectLst>
                      <a:glow rad="114300">
                        <a:srgbClr val="FFFFD1">
                          <a:alpha val="28000"/>
                        </a:srgbClr>
                      </a:glo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6" name="Oval 45">
                      <a:extLst>
                        <a:ext uri="{FF2B5EF4-FFF2-40B4-BE49-F238E27FC236}">
                          <a16:creationId xmlns:a16="http://schemas.microsoft.com/office/drawing/2014/main" id="{2D39E78B-CF6B-4D6D-BD53-8B2C8AA511C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>
                    <a:xfrm>
                      <a:off x="3376068" y="5910584"/>
                      <a:ext cx="166561" cy="166561"/>
                    </a:xfrm>
                    <a:prstGeom prst="ellipse">
                      <a:avLst/>
                    </a:prstGeom>
                    <a:solidFill>
                      <a:srgbClr val="FFFF9F"/>
                    </a:solidFill>
                    <a:ln>
                      <a:noFill/>
                    </a:ln>
                    <a:effectLst>
                      <a:glow rad="114300">
                        <a:srgbClr val="FFFFD1">
                          <a:alpha val="28000"/>
                        </a:srgbClr>
                      </a:glo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42" name="Group 41">
                    <a:extLst>
                      <a:ext uri="{FF2B5EF4-FFF2-40B4-BE49-F238E27FC236}">
                        <a16:creationId xmlns:a16="http://schemas.microsoft.com/office/drawing/2014/main" id="{A49DD22B-98C9-4AA3-9A92-7B6E742E71B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>
                  <a:xfrm rot="16200000">
                    <a:off x="3391780" y="1525549"/>
                    <a:ext cx="166561" cy="4551596"/>
                    <a:chOff x="3376068" y="1525549"/>
                    <a:chExt cx="166561" cy="4551596"/>
                  </a:xfrm>
                </p:grpSpPr>
                <p:sp>
                  <p:nvSpPr>
                    <p:cNvPr id="43" name="Oval 42">
                      <a:extLst>
                        <a:ext uri="{FF2B5EF4-FFF2-40B4-BE49-F238E27FC236}">
                          <a16:creationId xmlns:a16="http://schemas.microsoft.com/office/drawing/2014/main" id="{3BC62B23-7F35-4D24-81CE-A2960127678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>
                    <a:xfrm>
                      <a:off x="3376068" y="1525549"/>
                      <a:ext cx="166561" cy="166561"/>
                    </a:xfrm>
                    <a:prstGeom prst="ellipse">
                      <a:avLst/>
                    </a:prstGeom>
                    <a:solidFill>
                      <a:srgbClr val="FFFF9F"/>
                    </a:solidFill>
                    <a:ln>
                      <a:noFill/>
                    </a:ln>
                    <a:effectLst>
                      <a:glow rad="114300">
                        <a:srgbClr val="FFFFD1">
                          <a:alpha val="28000"/>
                        </a:srgbClr>
                      </a:glo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4" name="Oval 43">
                      <a:extLst>
                        <a:ext uri="{FF2B5EF4-FFF2-40B4-BE49-F238E27FC236}">
                          <a16:creationId xmlns:a16="http://schemas.microsoft.com/office/drawing/2014/main" id="{03B190A6-FBD7-4161-8716-27FAB2A57C0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>
                    <a:xfrm>
                      <a:off x="3376068" y="5910584"/>
                      <a:ext cx="166561" cy="166561"/>
                    </a:xfrm>
                    <a:prstGeom prst="ellipse">
                      <a:avLst/>
                    </a:prstGeom>
                    <a:solidFill>
                      <a:srgbClr val="FFFF9F"/>
                    </a:solidFill>
                    <a:ln>
                      <a:noFill/>
                    </a:ln>
                    <a:effectLst>
                      <a:glow rad="114300">
                        <a:srgbClr val="FFFFD1">
                          <a:alpha val="28000"/>
                        </a:srgbClr>
                      </a:glo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28" name="Group 27">
                  <a:extLst>
                    <a:ext uri="{FF2B5EF4-FFF2-40B4-BE49-F238E27FC236}">
                      <a16:creationId xmlns:a16="http://schemas.microsoft.com/office/drawing/2014/main" id="{80428042-7BFE-42F8-BB10-25642AE345AC}"/>
                    </a:ext>
                  </a:extLst>
                </p:cNvPr>
                <p:cNvGrpSpPr/>
                <p:nvPr/>
              </p:nvGrpSpPr>
              <p:grpSpPr>
                <a:xfrm rot="2700000">
                  <a:off x="1147294" y="754426"/>
                  <a:ext cx="5236343" cy="5236343"/>
                  <a:chOff x="1199263" y="1525549"/>
                  <a:chExt cx="4551596" cy="4551596"/>
                </a:xfrm>
              </p:grpSpPr>
              <p:grpSp>
                <p:nvGrpSpPr>
                  <p:cNvPr id="35" name="Group 34">
                    <a:extLst>
                      <a:ext uri="{FF2B5EF4-FFF2-40B4-BE49-F238E27FC236}">
                        <a16:creationId xmlns:a16="http://schemas.microsoft.com/office/drawing/2014/main" id="{91A0F6C4-576D-4262-AA05-C34D9AD28110}"/>
                      </a:ext>
                    </a:extLst>
                  </p:cNvPr>
                  <p:cNvGrpSpPr/>
                  <p:nvPr/>
                </p:nvGrpSpPr>
                <p:grpSpPr>
                  <a:xfrm>
                    <a:off x="3391780" y="1525549"/>
                    <a:ext cx="166561" cy="4551596"/>
                    <a:chOff x="3376068" y="1525549"/>
                    <a:chExt cx="166561" cy="4551596"/>
                  </a:xfrm>
                </p:grpSpPr>
                <p:sp>
                  <p:nvSpPr>
                    <p:cNvPr id="39" name="Oval 38">
                      <a:extLst>
                        <a:ext uri="{FF2B5EF4-FFF2-40B4-BE49-F238E27FC236}">
                          <a16:creationId xmlns:a16="http://schemas.microsoft.com/office/drawing/2014/main" id="{6C93F4CA-0CB6-433E-831C-A4B09D0DB4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76068" y="1525549"/>
                      <a:ext cx="166561" cy="166561"/>
                    </a:xfrm>
                    <a:prstGeom prst="ellipse">
                      <a:avLst/>
                    </a:prstGeom>
                    <a:solidFill>
                      <a:srgbClr val="FFFF9F"/>
                    </a:solidFill>
                    <a:ln>
                      <a:noFill/>
                    </a:ln>
                    <a:effectLst>
                      <a:glow rad="114300">
                        <a:srgbClr val="FFFFD1">
                          <a:alpha val="28000"/>
                        </a:srgbClr>
                      </a:glo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0" name="Oval 39">
                      <a:extLst>
                        <a:ext uri="{FF2B5EF4-FFF2-40B4-BE49-F238E27FC236}">
                          <a16:creationId xmlns:a16="http://schemas.microsoft.com/office/drawing/2014/main" id="{C0FD8E6D-725A-42AA-BF7C-F226D5CBD1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76068" y="5910584"/>
                      <a:ext cx="166561" cy="166561"/>
                    </a:xfrm>
                    <a:prstGeom prst="ellipse">
                      <a:avLst/>
                    </a:prstGeom>
                    <a:solidFill>
                      <a:srgbClr val="FFFF9F"/>
                    </a:solidFill>
                    <a:ln>
                      <a:noFill/>
                    </a:ln>
                    <a:effectLst>
                      <a:glow rad="114300">
                        <a:srgbClr val="FFFFD1">
                          <a:alpha val="28000"/>
                        </a:srgbClr>
                      </a:glo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6" name="Group 35">
                    <a:extLst>
                      <a:ext uri="{FF2B5EF4-FFF2-40B4-BE49-F238E27FC236}">
                        <a16:creationId xmlns:a16="http://schemas.microsoft.com/office/drawing/2014/main" id="{0C9E7415-99F7-4B1D-AAA0-915201A2DF31}"/>
                      </a:ext>
                    </a:extLst>
                  </p:cNvPr>
                  <p:cNvGrpSpPr/>
                  <p:nvPr/>
                </p:nvGrpSpPr>
                <p:grpSpPr>
                  <a:xfrm rot="16200000">
                    <a:off x="3391780" y="1525549"/>
                    <a:ext cx="166561" cy="4551596"/>
                    <a:chOff x="3376068" y="1525549"/>
                    <a:chExt cx="166561" cy="4551596"/>
                  </a:xfrm>
                </p:grpSpPr>
                <p:sp>
                  <p:nvSpPr>
                    <p:cNvPr id="37" name="Oval 36">
                      <a:extLst>
                        <a:ext uri="{FF2B5EF4-FFF2-40B4-BE49-F238E27FC236}">
                          <a16:creationId xmlns:a16="http://schemas.microsoft.com/office/drawing/2014/main" id="{78916D7F-2AEA-4D0E-9673-A6177B3049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76068" y="1525549"/>
                      <a:ext cx="166561" cy="166561"/>
                    </a:xfrm>
                    <a:prstGeom prst="ellipse">
                      <a:avLst/>
                    </a:prstGeom>
                    <a:solidFill>
                      <a:srgbClr val="FFFF9F"/>
                    </a:solidFill>
                    <a:ln>
                      <a:noFill/>
                    </a:ln>
                    <a:effectLst>
                      <a:glow rad="114300">
                        <a:srgbClr val="FFFFD1">
                          <a:alpha val="28000"/>
                        </a:srgbClr>
                      </a:glo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8" name="Oval 37">
                      <a:extLst>
                        <a:ext uri="{FF2B5EF4-FFF2-40B4-BE49-F238E27FC236}">
                          <a16:creationId xmlns:a16="http://schemas.microsoft.com/office/drawing/2014/main" id="{61B898F9-C7CF-41E8-AC2D-3CA3573FBB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376068" y="5910584"/>
                      <a:ext cx="166561" cy="166561"/>
                    </a:xfrm>
                    <a:prstGeom prst="ellipse">
                      <a:avLst/>
                    </a:prstGeom>
                    <a:solidFill>
                      <a:srgbClr val="FFFF9F"/>
                    </a:solidFill>
                    <a:ln>
                      <a:noFill/>
                    </a:ln>
                    <a:effectLst>
                      <a:glow rad="114300">
                        <a:srgbClr val="FFFFD1">
                          <a:alpha val="28000"/>
                        </a:srgbClr>
                      </a:glo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29" name="Oval 28">
                  <a:extLst>
                    <a:ext uri="{FF2B5EF4-FFF2-40B4-BE49-F238E27FC236}">
                      <a16:creationId xmlns:a16="http://schemas.microsoft.com/office/drawing/2014/main" id="{4E872F0B-0F2D-442D-AC6A-CB11CB04E71A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4688754" y="1006811"/>
                  <a:ext cx="129152" cy="129152"/>
                </a:xfrm>
                <a:prstGeom prst="ellipse">
                  <a:avLst/>
                </a:prstGeom>
                <a:solidFill>
                  <a:srgbClr val="FFFF9F"/>
                </a:solidFill>
                <a:ln>
                  <a:noFill/>
                </a:ln>
                <a:effectLst>
                  <a:glow rad="114300">
                    <a:srgbClr val="FFFFD1">
                      <a:alpha val="28000"/>
                    </a:srgb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Oval 29">
                  <a:extLst>
                    <a:ext uri="{FF2B5EF4-FFF2-40B4-BE49-F238E27FC236}">
                      <a16:creationId xmlns:a16="http://schemas.microsoft.com/office/drawing/2014/main" id="{ED4D5D80-C0EE-4634-BC75-65B26ECABE68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013649" y="2299172"/>
                  <a:ext cx="129152" cy="129152"/>
                </a:xfrm>
                <a:prstGeom prst="ellipse">
                  <a:avLst/>
                </a:prstGeom>
                <a:solidFill>
                  <a:srgbClr val="FFFF9F"/>
                </a:solidFill>
                <a:ln>
                  <a:noFill/>
                </a:ln>
                <a:effectLst>
                  <a:glow rad="114300">
                    <a:srgbClr val="FFFFD1">
                      <a:alpha val="28000"/>
                    </a:srgb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Oval 30">
                  <a:extLst>
                    <a:ext uri="{FF2B5EF4-FFF2-40B4-BE49-F238E27FC236}">
                      <a16:creationId xmlns:a16="http://schemas.microsoft.com/office/drawing/2014/main" id="{A4E66DBA-E82D-44A5-82E9-A461C30D0981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080527" y="4247653"/>
                  <a:ext cx="129152" cy="129152"/>
                </a:xfrm>
                <a:prstGeom prst="ellipse">
                  <a:avLst/>
                </a:prstGeom>
                <a:solidFill>
                  <a:srgbClr val="FFFF9F"/>
                </a:solidFill>
                <a:ln>
                  <a:noFill/>
                </a:ln>
                <a:effectLst>
                  <a:glow rad="114300">
                    <a:srgbClr val="FFFFD1">
                      <a:alpha val="28000"/>
                    </a:srgb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Oval 31">
                  <a:extLst>
                    <a:ext uri="{FF2B5EF4-FFF2-40B4-BE49-F238E27FC236}">
                      <a16:creationId xmlns:a16="http://schemas.microsoft.com/office/drawing/2014/main" id="{F4BAC488-5D16-43FC-AE31-D52F862A4F08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4677909" y="5643040"/>
                  <a:ext cx="129152" cy="129152"/>
                </a:xfrm>
                <a:prstGeom prst="ellipse">
                  <a:avLst/>
                </a:prstGeom>
                <a:solidFill>
                  <a:srgbClr val="FFFF9F"/>
                </a:solidFill>
                <a:ln>
                  <a:noFill/>
                </a:ln>
                <a:effectLst>
                  <a:glow rad="114300">
                    <a:srgbClr val="FFFFD1">
                      <a:alpha val="28000"/>
                    </a:srgb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43443F0C-996B-41CB-9B7E-BD390364C049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406339" y="4274764"/>
                  <a:ext cx="129152" cy="129152"/>
                </a:xfrm>
                <a:prstGeom prst="ellipse">
                  <a:avLst/>
                </a:prstGeom>
                <a:solidFill>
                  <a:srgbClr val="FFFF9F"/>
                </a:solidFill>
                <a:ln>
                  <a:noFill/>
                </a:ln>
                <a:effectLst>
                  <a:glow rad="114300">
                    <a:srgbClr val="FFFFD1">
                      <a:alpha val="28000"/>
                    </a:srgb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Oval 33">
                  <a:extLst>
                    <a:ext uri="{FF2B5EF4-FFF2-40B4-BE49-F238E27FC236}">
                      <a16:creationId xmlns:a16="http://schemas.microsoft.com/office/drawing/2014/main" id="{D5444033-81E8-48DF-AE44-04352B600890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418991" y="2313630"/>
                  <a:ext cx="129152" cy="129152"/>
                </a:xfrm>
                <a:prstGeom prst="ellipse">
                  <a:avLst/>
                </a:prstGeom>
                <a:solidFill>
                  <a:srgbClr val="FFFF9F"/>
                </a:solidFill>
                <a:ln>
                  <a:noFill/>
                </a:ln>
                <a:effectLst>
                  <a:glow rad="114300">
                    <a:srgbClr val="FFFFD1">
                      <a:alpha val="28000"/>
                    </a:srgb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32980B38-AAEB-4319-BA94-F88E9ABE26A9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2738464" y="5634002"/>
                <a:ext cx="129152" cy="129152"/>
              </a:xfrm>
              <a:prstGeom prst="ellipse">
                <a:avLst/>
              </a:prstGeom>
              <a:solidFill>
                <a:srgbClr val="FFFF9F"/>
              </a:solidFill>
              <a:ln>
                <a:noFill/>
              </a:ln>
              <a:effectLst>
                <a:glow rad="114300">
                  <a:srgbClr val="FFFFD1">
                    <a:alpha val="28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45F1FEAC-D5EA-450C-A7B7-5155D40EA3C2}"/>
                </a:ext>
              </a:extLst>
            </p:cNvPr>
            <p:cNvGrpSpPr>
              <a:grpSpLocks/>
            </p:cNvGrpSpPr>
            <p:nvPr/>
          </p:nvGrpSpPr>
          <p:grpSpPr>
            <a:xfrm flipH="1" flipV="1">
              <a:off x="9882687" y="5113212"/>
              <a:ext cx="1421928" cy="1421722"/>
              <a:chOff x="1756530" y="1102936"/>
              <a:chExt cx="4082400" cy="4081807"/>
            </a:xfrm>
          </p:grpSpPr>
          <p:sp>
            <p:nvSpPr>
              <p:cNvPr id="15" name="Partial Circle 14">
                <a:extLst>
                  <a:ext uri="{FF2B5EF4-FFF2-40B4-BE49-F238E27FC236}">
                    <a16:creationId xmlns:a16="http://schemas.microsoft.com/office/drawing/2014/main" id="{0304B86D-DB0D-4750-BBAE-7F08A9443421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17974981"/>
                  <a:gd name="adj2" fmla="val 16260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Partial Circle 15">
                <a:extLst>
                  <a:ext uri="{FF2B5EF4-FFF2-40B4-BE49-F238E27FC236}">
                    <a16:creationId xmlns:a16="http://schemas.microsoft.com/office/drawing/2014/main" id="{2658970B-D877-4EB7-87E2-2342530DAD60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22141"/>
                  <a:gd name="adj2" fmla="val 3454233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Partial Circle 16">
                <a:extLst>
                  <a:ext uri="{FF2B5EF4-FFF2-40B4-BE49-F238E27FC236}">
                    <a16:creationId xmlns:a16="http://schemas.microsoft.com/office/drawing/2014/main" id="{5CC655A6-34EF-4BBA-A0F4-3936405A8493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3450103"/>
                  <a:gd name="adj2" fmla="val 7671469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Partial Circle 17">
                <a:extLst>
                  <a:ext uri="{FF2B5EF4-FFF2-40B4-BE49-F238E27FC236}">
                    <a16:creationId xmlns:a16="http://schemas.microsoft.com/office/drawing/2014/main" id="{26C28F6C-36E5-45F1-BD88-C8EABD23141C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7469945"/>
                  <a:gd name="adj2" fmla="val 10740119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Partial Circle 18">
                <a:extLst>
                  <a:ext uri="{FF2B5EF4-FFF2-40B4-BE49-F238E27FC236}">
                    <a16:creationId xmlns:a16="http://schemas.microsoft.com/office/drawing/2014/main" id="{C2DA4D70-596E-4885-ACCF-B5FC706EC1D4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10699018"/>
                  <a:gd name="adj2" fmla="val 1412279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Partial Circle 19">
                <a:extLst>
                  <a:ext uri="{FF2B5EF4-FFF2-40B4-BE49-F238E27FC236}">
                    <a16:creationId xmlns:a16="http://schemas.microsoft.com/office/drawing/2014/main" id="{10F08449-608D-4A97-9757-4E7F1B5A36D7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14138803"/>
                  <a:gd name="adj2" fmla="val 18074622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115623CB-7A89-46E1-8CEE-1982ED935365}"/>
                </a:ext>
              </a:extLst>
            </p:cNvPr>
            <p:cNvSpPr>
              <a:spLocks/>
            </p:cNvSpPr>
            <p:nvPr/>
          </p:nvSpPr>
          <p:spPr>
            <a:xfrm>
              <a:off x="9877358" y="5104659"/>
              <a:ext cx="1223010" cy="1223010"/>
            </a:xfrm>
            <a:custGeom>
              <a:avLst/>
              <a:gdLst>
                <a:gd name="connsiteX0" fmla="*/ 2026414 w 3489227"/>
                <a:gd name="connsiteY0" fmla="*/ 0 h 3489227"/>
                <a:gd name="connsiteX1" fmla="*/ 3459305 w 3489227"/>
                <a:gd name="connsiteY1" fmla="*/ 593523 h 3489227"/>
                <a:gd name="connsiteX2" fmla="*/ 3489227 w 3489227"/>
                <a:gd name="connsiteY2" fmla="*/ 626446 h 3489227"/>
                <a:gd name="connsiteX3" fmla="*/ 3378247 w 3489227"/>
                <a:gd name="connsiteY3" fmla="*/ 525579 h 3489227"/>
                <a:gd name="connsiteX4" fmla="*/ 2089259 w 3489227"/>
                <a:gd name="connsiteY4" fmla="*/ 62845 h 3489227"/>
                <a:gd name="connsiteX5" fmla="*/ 62845 w 3489227"/>
                <a:gd name="connsiteY5" fmla="*/ 2089259 h 3489227"/>
                <a:gd name="connsiteX6" fmla="*/ 525580 w 3489227"/>
                <a:gd name="connsiteY6" fmla="*/ 3378247 h 3489227"/>
                <a:gd name="connsiteX7" fmla="*/ 626446 w 3489227"/>
                <a:gd name="connsiteY7" fmla="*/ 3489227 h 3489227"/>
                <a:gd name="connsiteX8" fmla="*/ 593523 w 3489227"/>
                <a:gd name="connsiteY8" fmla="*/ 3459305 h 3489227"/>
                <a:gd name="connsiteX9" fmla="*/ 0 w 3489227"/>
                <a:gd name="connsiteY9" fmla="*/ 2026414 h 3489227"/>
                <a:gd name="connsiteX10" fmla="*/ 2026414 w 3489227"/>
                <a:gd name="connsiteY10" fmla="*/ 0 h 3489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489227" h="3489227">
                  <a:moveTo>
                    <a:pt x="2026414" y="0"/>
                  </a:moveTo>
                  <a:cubicBezTo>
                    <a:pt x="2585993" y="0"/>
                    <a:pt x="3092597" y="226814"/>
                    <a:pt x="3459305" y="593523"/>
                  </a:cubicBezTo>
                  <a:lnTo>
                    <a:pt x="3489227" y="626446"/>
                  </a:lnTo>
                  <a:lnTo>
                    <a:pt x="3378247" y="525579"/>
                  </a:lnTo>
                  <a:cubicBezTo>
                    <a:pt x="3027963" y="236500"/>
                    <a:pt x="2578891" y="62845"/>
                    <a:pt x="2089259" y="62845"/>
                  </a:cubicBezTo>
                  <a:cubicBezTo>
                    <a:pt x="970101" y="62845"/>
                    <a:pt x="62845" y="970101"/>
                    <a:pt x="62845" y="2089259"/>
                  </a:cubicBezTo>
                  <a:cubicBezTo>
                    <a:pt x="62845" y="2578891"/>
                    <a:pt x="236500" y="3027963"/>
                    <a:pt x="525580" y="3378247"/>
                  </a:cubicBezTo>
                  <a:lnTo>
                    <a:pt x="626446" y="3489227"/>
                  </a:lnTo>
                  <a:lnTo>
                    <a:pt x="593523" y="3459305"/>
                  </a:lnTo>
                  <a:cubicBezTo>
                    <a:pt x="226814" y="3092597"/>
                    <a:pt x="0" y="2585993"/>
                    <a:pt x="0" y="2026414"/>
                  </a:cubicBezTo>
                  <a:cubicBezTo>
                    <a:pt x="0" y="907256"/>
                    <a:pt x="907256" y="0"/>
                    <a:pt x="2026414" y="0"/>
                  </a:cubicBezTo>
                  <a:close/>
                </a:path>
              </a:pathLst>
            </a:custGeom>
            <a:solidFill>
              <a:schemeClr val="tx1">
                <a:alpha val="15000"/>
              </a:schemeClr>
            </a:soli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3791601-FE6F-45A2-BC94-FC22CA5420DB}"/>
                </a:ext>
              </a:extLst>
            </p:cNvPr>
            <p:cNvGrpSpPr>
              <a:grpSpLocks/>
            </p:cNvGrpSpPr>
            <p:nvPr/>
          </p:nvGrpSpPr>
          <p:grpSpPr>
            <a:xfrm>
              <a:off x="10367917" y="5615728"/>
              <a:ext cx="480271" cy="480271"/>
              <a:chOff x="3134414" y="3459637"/>
              <a:chExt cx="631596" cy="631596"/>
            </a:xfrm>
            <a:effectLst>
              <a:outerShdw blurRad="63500" sx="102000" sy="102000" algn="ctr" rotWithShape="0">
                <a:prstClr val="black">
                  <a:alpha val="50000"/>
                </a:prstClr>
              </a:outerShdw>
            </a:effectLst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838552DF-9FBD-4AD5-A176-5987F1040188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134414" y="3459637"/>
                <a:ext cx="631596" cy="631596"/>
              </a:xfrm>
              <a:prstGeom prst="ellipse">
                <a:avLst/>
              </a:prstGeom>
              <a:gradFill flip="none" rotWithShape="1">
                <a:gsLst>
                  <a:gs pos="32000">
                    <a:srgbClr val="E58B1B"/>
                  </a:gs>
                  <a:gs pos="0">
                    <a:srgbClr val="FCDE32"/>
                  </a:gs>
                  <a:gs pos="68000">
                    <a:srgbClr val="FCDE32"/>
                  </a:gs>
                  <a:gs pos="86000">
                    <a:srgbClr val="AF2C22"/>
                  </a:gs>
                </a:gsLst>
                <a:lin ang="2700000" scaled="1"/>
                <a:tileRect/>
              </a:gradFill>
              <a:ln>
                <a:noFill/>
              </a:ln>
            </p:spPr>
            <p:txBody>
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CD623078-B615-4930-B43F-8C956B640BB3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195689" y="3520912"/>
                <a:ext cx="509047" cy="50904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0498DA5-8651-4139-8AF7-59B2ECA9269B}"/>
                </a:ext>
              </a:extLst>
            </p:cNvPr>
            <p:cNvGrpSpPr>
              <a:grpSpLocks/>
            </p:cNvGrpSpPr>
            <p:nvPr/>
          </p:nvGrpSpPr>
          <p:grpSpPr>
            <a:xfrm>
              <a:off x="11115462" y="5748894"/>
              <a:ext cx="303905" cy="191128"/>
              <a:chOff x="10351950" y="3379331"/>
              <a:chExt cx="815993" cy="552142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5E5ABF59-5D6B-4FA8-A413-7455D340185B}"/>
                  </a:ext>
                </a:extLst>
              </p:cNvPr>
              <p:cNvSpPr>
                <a:spLocks/>
              </p:cNvSpPr>
              <p:nvPr/>
            </p:nvSpPr>
            <p:spPr>
              <a:xfrm rot="4803578" flipV="1">
                <a:off x="10483876" y="3247405"/>
                <a:ext cx="552142" cy="815993"/>
              </a:xfrm>
              <a:custGeom>
                <a:avLst/>
                <a:gdLst>
                  <a:gd name="connsiteX0" fmla="*/ 0 w 507084"/>
                  <a:gd name="connsiteY0" fmla="*/ 748472 h 749403"/>
                  <a:gd name="connsiteX1" fmla="*/ 259446 w 507084"/>
                  <a:gd name="connsiteY1" fmla="*/ 748472 h 749403"/>
                  <a:gd name="connsiteX2" fmla="*/ 259602 w 507084"/>
                  <a:gd name="connsiteY2" fmla="*/ 749403 h 749403"/>
                  <a:gd name="connsiteX3" fmla="*/ 507084 w 507084"/>
                  <a:gd name="connsiteY3" fmla="*/ 663311 h 749403"/>
                  <a:gd name="connsiteX4" fmla="*/ 135395 w 507084"/>
                  <a:gd name="connsiteY4" fmla="*/ 3446 h 749403"/>
                  <a:gd name="connsiteX5" fmla="*/ 134809 w 507084"/>
                  <a:gd name="connsiteY5" fmla="*/ 0 h 749403"/>
                  <a:gd name="connsiteX6" fmla="*/ 134481 w 507084"/>
                  <a:gd name="connsiteY6" fmla="*/ 1824 h 749403"/>
                  <a:gd name="connsiteX7" fmla="*/ 133839 w 507084"/>
                  <a:gd name="connsiteY7" fmla="*/ 685 h 749403"/>
                  <a:gd name="connsiteX8" fmla="*/ 134248 w 507084"/>
                  <a:gd name="connsiteY8" fmla="*/ 3116 h 7494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07084" h="749403">
                    <a:moveTo>
                      <a:pt x="0" y="748472"/>
                    </a:moveTo>
                    <a:lnTo>
                      <a:pt x="259446" y="748472"/>
                    </a:lnTo>
                    <a:lnTo>
                      <a:pt x="259602" y="749403"/>
                    </a:lnTo>
                    <a:lnTo>
                      <a:pt x="507084" y="663311"/>
                    </a:lnTo>
                    <a:lnTo>
                      <a:pt x="135395" y="3446"/>
                    </a:lnTo>
                    <a:lnTo>
                      <a:pt x="134809" y="0"/>
                    </a:lnTo>
                    <a:lnTo>
                      <a:pt x="134481" y="1824"/>
                    </a:lnTo>
                    <a:lnTo>
                      <a:pt x="133839" y="685"/>
                    </a:lnTo>
                    <a:lnTo>
                      <a:pt x="134248" y="3116"/>
                    </a:lnTo>
                    <a:close/>
                  </a:path>
                </a:pathLst>
              </a:custGeom>
              <a:gradFill flip="none" rotWithShape="1">
                <a:gsLst>
                  <a:gs pos="32000">
                    <a:srgbClr val="E58B1B"/>
                  </a:gs>
                  <a:gs pos="0">
                    <a:srgbClr val="FCDE32"/>
                  </a:gs>
                  <a:gs pos="68000">
                    <a:srgbClr val="FCDE32"/>
                  </a:gs>
                  <a:gs pos="86000">
                    <a:srgbClr val="AF2C22"/>
                  </a:gs>
                </a:gsLst>
                <a:lin ang="2700000" scaled="1"/>
                <a:tileRect/>
              </a:gradFill>
              <a:ln>
                <a:noFill/>
              </a:ln>
            </p:spPr>
            <p:txBody>
  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57F871FD-0C66-42D9-B52C-A0D5A005B3FD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10376451" y="3396621"/>
                <a:ext cx="749786" cy="390621"/>
                <a:chOff x="9980691" y="2643347"/>
                <a:chExt cx="755933" cy="393822"/>
              </a:xfrm>
            </p:grpSpPr>
            <p:sp>
              <p:nvSpPr>
                <p:cNvPr id="10" name="Isosceles Triangle 9">
                  <a:extLst>
                    <a:ext uri="{FF2B5EF4-FFF2-40B4-BE49-F238E27FC236}">
                      <a16:creationId xmlns:a16="http://schemas.microsoft.com/office/drawing/2014/main" id="{16005AF8-95A7-4AD7-B782-E8231C279445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4803578" flipV="1">
                  <a:off x="10225906" y="2398132"/>
                  <a:ext cx="264177" cy="754608"/>
                </a:xfrm>
                <a:prstGeom prst="triangle">
                  <a:avLst>
                    <a:gd name="adj" fmla="val 51448"/>
                  </a:avLst>
                </a:prstGeom>
                <a:solidFill>
                  <a:srgbClr val="FFFFD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Isosceles Triangle 10">
                  <a:extLst>
                    <a:ext uri="{FF2B5EF4-FFF2-40B4-BE49-F238E27FC236}">
                      <a16:creationId xmlns:a16="http://schemas.microsoft.com/office/drawing/2014/main" id="{AD4A7792-56A0-489C-A7DC-8795A2917355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16675634">
                  <a:off x="10227231" y="2527777"/>
                  <a:ext cx="264177" cy="754608"/>
                </a:xfrm>
                <a:prstGeom prst="triangle">
                  <a:avLst>
                    <a:gd name="adj" fmla="val 51448"/>
                  </a:avLst>
                </a:prstGeom>
                <a:solidFill>
                  <a:srgbClr val="EFC65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38EC3EA0-D532-416C-8426-68A4C4CD5586}"/>
              </a:ext>
            </a:extLst>
          </p:cNvPr>
          <p:cNvSpPr>
            <a:spLocks/>
          </p:cNvSpPr>
          <p:nvPr/>
        </p:nvSpPr>
        <p:spPr>
          <a:xfrm>
            <a:off x="4724532" y="1287038"/>
            <a:ext cx="2314352" cy="2314352"/>
          </a:xfrm>
          <a:custGeom>
            <a:avLst/>
            <a:gdLst>
              <a:gd name="connsiteX0" fmla="*/ 2026414 w 3489227"/>
              <a:gd name="connsiteY0" fmla="*/ 0 h 3489227"/>
              <a:gd name="connsiteX1" fmla="*/ 3459305 w 3489227"/>
              <a:gd name="connsiteY1" fmla="*/ 593523 h 3489227"/>
              <a:gd name="connsiteX2" fmla="*/ 3489227 w 3489227"/>
              <a:gd name="connsiteY2" fmla="*/ 626446 h 3489227"/>
              <a:gd name="connsiteX3" fmla="*/ 3378247 w 3489227"/>
              <a:gd name="connsiteY3" fmla="*/ 525579 h 3489227"/>
              <a:gd name="connsiteX4" fmla="*/ 2089259 w 3489227"/>
              <a:gd name="connsiteY4" fmla="*/ 62845 h 3489227"/>
              <a:gd name="connsiteX5" fmla="*/ 62845 w 3489227"/>
              <a:gd name="connsiteY5" fmla="*/ 2089259 h 3489227"/>
              <a:gd name="connsiteX6" fmla="*/ 525580 w 3489227"/>
              <a:gd name="connsiteY6" fmla="*/ 3378247 h 3489227"/>
              <a:gd name="connsiteX7" fmla="*/ 626446 w 3489227"/>
              <a:gd name="connsiteY7" fmla="*/ 3489227 h 3489227"/>
              <a:gd name="connsiteX8" fmla="*/ 593523 w 3489227"/>
              <a:gd name="connsiteY8" fmla="*/ 3459305 h 3489227"/>
              <a:gd name="connsiteX9" fmla="*/ 0 w 3489227"/>
              <a:gd name="connsiteY9" fmla="*/ 2026414 h 3489227"/>
              <a:gd name="connsiteX10" fmla="*/ 2026414 w 3489227"/>
              <a:gd name="connsiteY10" fmla="*/ 0 h 3489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9227" h="3489227">
                <a:moveTo>
                  <a:pt x="2026414" y="0"/>
                </a:moveTo>
                <a:cubicBezTo>
                  <a:pt x="2585993" y="0"/>
                  <a:pt x="3092597" y="226814"/>
                  <a:pt x="3459305" y="593523"/>
                </a:cubicBezTo>
                <a:lnTo>
                  <a:pt x="3489227" y="626446"/>
                </a:lnTo>
                <a:lnTo>
                  <a:pt x="3378247" y="525579"/>
                </a:lnTo>
                <a:cubicBezTo>
                  <a:pt x="3027963" y="236500"/>
                  <a:pt x="2578891" y="62845"/>
                  <a:pt x="2089259" y="62845"/>
                </a:cubicBezTo>
                <a:cubicBezTo>
                  <a:pt x="970101" y="62845"/>
                  <a:pt x="62845" y="970101"/>
                  <a:pt x="62845" y="2089259"/>
                </a:cubicBezTo>
                <a:cubicBezTo>
                  <a:pt x="62845" y="2578891"/>
                  <a:pt x="236500" y="3027963"/>
                  <a:pt x="525580" y="3378247"/>
                </a:cubicBezTo>
                <a:lnTo>
                  <a:pt x="626446" y="3489227"/>
                </a:lnTo>
                <a:lnTo>
                  <a:pt x="593523" y="3459305"/>
                </a:lnTo>
                <a:cubicBezTo>
                  <a:pt x="226814" y="3092597"/>
                  <a:pt x="0" y="2585993"/>
                  <a:pt x="0" y="2026414"/>
                </a:cubicBezTo>
                <a:cubicBezTo>
                  <a:pt x="0" y="907256"/>
                  <a:pt x="907256" y="0"/>
                  <a:pt x="2026414" y="0"/>
                </a:cubicBezTo>
                <a:close/>
              </a:path>
            </a:pathLst>
          </a:custGeom>
          <a:solidFill>
            <a:schemeClr val="tx1">
              <a:alpha val="15000"/>
            </a:schemeClr>
          </a:solidFill>
          <a:ln>
            <a:noFill/>
          </a:ln>
        </p:spPr>
        <p:txBody>
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65AC050-A98B-4F95-880A-61E2ECCEE220}"/>
              </a:ext>
            </a:extLst>
          </p:cNvPr>
          <p:cNvGrpSpPr>
            <a:grpSpLocks/>
          </p:cNvGrpSpPr>
          <p:nvPr/>
        </p:nvGrpSpPr>
        <p:grpSpPr>
          <a:xfrm>
            <a:off x="5652837" y="2254154"/>
            <a:ext cx="908836" cy="908836"/>
            <a:chOff x="3134414" y="3459637"/>
            <a:chExt cx="631596" cy="631596"/>
          </a:xfrm>
          <a:effectLst>
            <a:outerShdw blurRad="63500" sx="102000" sy="102000" algn="ctr" rotWithShape="0">
              <a:prstClr val="black">
                <a:alpha val="50000"/>
              </a:prstClr>
            </a:outerShdw>
          </a:effectLst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5005821-E118-4698-99F8-8C657D0B3A04}"/>
                </a:ext>
              </a:extLst>
            </p:cNvPr>
            <p:cNvSpPr>
              <a:spLocks/>
            </p:cNvSpPr>
            <p:nvPr/>
          </p:nvSpPr>
          <p:spPr>
            <a:xfrm>
              <a:off x="3134414" y="3459637"/>
              <a:ext cx="631596" cy="631596"/>
            </a:xfrm>
            <a:prstGeom prst="ellipse">
              <a:avLst/>
            </a:prstGeom>
            <a:gradFill flip="none" rotWithShape="1">
              <a:gsLst>
                <a:gs pos="32000">
                  <a:srgbClr val="E58B1B"/>
                </a:gs>
                <a:gs pos="0">
                  <a:srgbClr val="FCDE32"/>
                </a:gs>
                <a:gs pos="68000">
                  <a:srgbClr val="FCDE32"/>
                </a:gs>
                <a:gs pos="86000">
                  <a:srgbClr val="AF2C22"/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C06FB4DD-08A0-4684-91D2-84F9C105C231}"/>
                </a:ext>
              </a:extLst>
            </p:cNvPr>
            <p:cNvSpPr>
              <a:spLocks/>
            </p:cNvSpPr>
            <p:nvPr/>
          </p:nvSpPr>
          <p:spPr>
            <a:xfrm>
              <a:off x="3195689" y="3520912"/>
              <a:ext cx="509047" cy="50904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02C3DDF-B0D4-4B31-B697-667ED551B4D6}"/>
              </a:ext>
            </a:extLst>
          </p:cNvPr>
          <p:cNvGrpSpPr>
            <a:grpSpLocks/>
          </p:cNvGrpSpPr>
          <p:nvPr/>
        </p:nvGrpSpPr>
        <p:grpSpPr>
          <a:xfrm>
            <a:off x="7067447" y="2506150"/>
            <a:ext cx="575092" cy="361679"/>
            <a:chOff x="10351950" y="3379331"/>
            <a:chExt cx="815993" cy="55214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936FCB13-42FC-4BEE-8DE2-F61C457D7E4A}"/>
                </a:ext>
              </a:extLst>
            </p:cNvPr>
            <p:cNvSpPr>
              <a:spLocks/>
            </p:cNvSpPr>
            <p:nvPr/>
          </p:nvSpPr>
          <p:spPr>
            <a:xfrm rot="4803578" flipV="1">
              <a:off x="10483876" y="3247405"/>
              <a:ext cx="552142" cy="815993"/>
            </a:xfrm>
            <a:custGeom>
              <a:avLst/>
              <a:gdLst>
                <a:gd name="connsiteX0" fmla="*/ 0 w 507084"/>
                <a:gd name="connsiteY0" fmla="*/ 748472 h 749403"/>
                <a:gd name="connsiteX1" fmla="*/ 259446 w 507084"/>
                <a:gd name="connsiteY1" fmla="*/ 748472 h 749403"/>
                <a:gd name="connsiteX2" fmla="*/ 259602 w 507084"/>
                <a:gd name="connsiteY2" fmla="*/ 749403 h 749403"/>
                <a:gd name="connsiteX3" fmla="*/ 507084 w 507084"/>
                <a:gd name="connsiteY3" fmla="*/ 663311 h 749403"/>
                <a:gd name="connsiteX4" fmla="*/ 135395 w 507084"/>
                <a:gd name="connsiteY4" fmla="*/ 3446 h 749403"/>
                <a:gd name="connsiteX5" fmla="*/ 134809 w 507084"/>
                <a:gd name="connsiteY5" fmla="*/ 0 h 749403"/>
                <a:gd name="connsiteX6" fmla="*/ 134481 w 507084"/>
                <a:gd name="connsiteY6" fmla="*/ 1824 h 749403"/>
                <a:gd name="connsiteX7" fmla="*/ 133839 w 507084"/>
                <a:gd name="connsiteY7" fmla="*/ 685 h 749403"/>
                <a:gd name="connsiteX8" fmla="*/ 134248 w 507084"/>
                <a:gd name="connsiteY8" fmla="*/ 3116 h 749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07084" h="749403">
                  <a:moveTo>
                    <a:pt x="0" y="748472"/>
                  </a:moveTo>
                  <a:lnTo>
                    <a:pt x="259446" y="748472"/>
                  </a:lnTo>
                  <a:lnTo>
                    <a:pt x="259602" y="749403"/>
                  </a:lnTo>
                  <a:lnTo>
                    <a:pt x="507084" y="663311"/>
                  </a:lnTo>
                  <a:lnTo>
                    <a:pt x="135395" y="3446"/>
                  </a:lnTo>
                  <a:lnTo>
                    <a:pt x="134809" y="0"/>
                  </a:lnTo>
                  <a:lnTo>
                    <a:pt x="134481" y="1824"/>
                  </a:lnTo>
                  <a:lnTo>
                    <a:pt x="133839" y="685"/>
                  </a:lnTo>
                  <a:lnTo>
                    <a:pt x="134248" y="3116"/>
                  </a:lnTo>
                  <a:close/>
                </a:path>
              </a:pathLst>
            </a:custGeom>
            <a:gradFill flip="none" rotWithShape="1">
              <a:gsLst>
                <a:gs pos="32000">
                  <a:srgbClr val="E58B1B"/>
                </a:gs>
                <a:gs pos="0">
                  <a:srgbClr val="FCDE32"/>
                </a:gs>
                <a:gs pos="68000">
                  <a:srgbClr val="FCDE32"/>
                </a:gs>
                <a:gs pos="86000">
                  <a:srgbClr val="AF2C22"/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3BFC68EF-D8A7-486F-A3C7-E1EFF660153E}"/>
                </a:ext>
              </a:extLst>
            </p:cNvPr>
            <p:cNvGrpSpPr>
              <a:grpSpLocks/>
            </p:cNvGrpSpPr>
            <p:nvPr/>
          </p:nvGrpSpPr>
          <p:grpSpPr>
            <a:xfrm>
              <a:off x="10376451" y="3396621"/>
              <a:ext cx="749786" cy="390621"/>
              <a:chOff x="9980691" y="2643347"/>
              <a:chExt cx="755933" cy="393822"/>
            </a:xfrm>
          </p:grpSpPr>
          <p:sp>
            <p:nvSpPr>
              <p:cNvPr id="55" name="Isosceles Triangle 54">
                <a:extLst>
                  <a:ext uri="{FF2B5EF4-FFF2-40B4-BE49-F238E27FC236}">
                    <a16:creationId xmlns:a16="http://schemas.microsoft.com/office/drawing/2014/main" id="{4ADFB480-47B8-426E-B43E-B6CF97A980E1}"/>
                  </a:ext>
                </a:extLst>
              </p:cNvPr>
              <p:cNvSpPr>
                <a:spLocks/>
              </p:cNvSpPr>
              <p:nvPr/>
            </p:nvSpPr>
            <p:spPr>
              <a:xfrm rot="4803578" flipV="1">
                <a:off x="10225906" y="2398132"/>
                <a:ext cx="264177" cy="754608"/>
              </a:xfrm>
              <a:prstGeom prst="triangle">
                <a:avLst>
                  <a:gd name="adj" fmla="val 51448"/>
                </a:avLst>
              </a:prstGeom>
              <a:solidFill>
                <a:srgbClr val="FFFFD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Isosceles Triangle 55">
                <a:extLst>
                  <a:ext uri="{FF2B5EF4-FFF2-40B4-BE49-F238E27FC236}">
                    <a16:creationId xmlns:a16="http://schemas.microsoft.com/office/drawing/2014/main" id="{5939630F-94DA-4523-9D52-4749612DC52C}"/>
                  </a:ext>
                </a:extLst>
              </p:cNvPr>
              <p:cNvSpPr>
                <a:spLocks/>
              </p:cNvSpPr>
              <p:nvPr/>
            </p:nvSpPr>
            <p:spPr>
              <a:xfrm rot="16675634">
                <a:off x="10227231" y="2527777"/>
                <a:ext cx="264177" cy="754608"/>
              </a:xfrm>
              <a:prstGeom prst="triangle">
                <a:avLst>
                  <a:gd name="adj" fmla="val 51448"/>
                </a:avLst>
              </a:prstGeom>
              <a:solidFill>
                <a:srgbClr val="EFC6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AC6F8A66-1AB7-4C39-8512-6D3CF319ED61}"/>
              </a:ext>
            </a:extLst>
          </p:cNvPr>
          <p:cNvSpPr>
            <a:spLocks/>
          </p:cNvSpPr>
          <p:nvPr/>
        </p:nvSpPr>
        <p:spPr>
          <a:xfrm>
            <a:off x="8530988" y="1287038"/>
            <a:ext cx="2314352" cy="2314352"/>
          </a:xfrm>
          <a:custGeom>
            <a:avLst/>
            <a:gdLst>
              <a:gd name="connsiteX0" fmla="*/ 2026414 w 3489227"/>
              <a:gd name="connsiteY0" fmla="*/ 0 h 3489227"/>
              <a:gd name="connsiteX1" fmla="*/ 3459305 w 3489227"/>
              <a:gd name="connsiteY1" fmla="*/ 593523 h 3489227"/>
              <a:gd name="connsiteX2" fmla="*/ 3489227 w 3489227"/>
              <a:gd name="connsiteY2" fmla="*/ 626446 h 3489227"/>
              <a:gd name="connsiteX3" fmla="*/ 3378247 w 3489227"/>
              <a:gd name="connsiteY3" fmla="*/ 525579 h 3489227"/>
              <a:gd name="connsiteX4" fmla="*/ 2089259 w 3489227"/>
              <a:gd name="connsiteY4" fmla="*/ 62845 h 3489227"/>
              <a:gd name="connsiteX5" fmla="*/ 62845 w 3489227"/>
              <a:gd name="connsiteY5" fmla="*/ 2089259 h 3489227"/>
              <a:gd name="connsiteX6" fmla="*/ 525580 w 3489227"/>
              <a:gd name="connsiteY6" fmla="*/ 3378247 h 3489227"/>
              <a:gd name="connsiteX7" fmla="*/ 626446 w 3489227"/>
              <a:gd name="connsiteY7" fmla="*/ 3489227 h 3489227"/>
              <a:gd name="connsiteX8" fmla="*/ 593523 w 3489227"/>
              <a:gd name="connsiteY8" fmla="*/ 3459305 h 3489227"/>
              <a:gd name="connsiteX9" fmla="*/ 0 w 3489227"/>
              <a:gd name="connsiteY9" fmla="*/ 2026414 h 3489227"/>
              <a:gd name="connsiteX10" fmla="*/ 2026414 w 3489227"/>
              <a:gd name="connsiteY10" fmla="*/ 0 h 3489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9227" h="3489227">
                <a:moveTo>
                  <a:pt x="2026414" y="0"/>
                </a:moveTo>
                <a:cubicBezTo>
                  <a:pt x="2585993" y="0"/>
                  <a:pt x="3092597" y="226814"/>
                  <a:pt x="3459305" y="593523"/>
                </a:cubicBezTo>
                <a:lnTo>
                  <a:pt x="3489227" y="626446"/>
                </a:lnTo>
                <a:lnTo>
                  <a:pt x="3378247" y="525579"/>
                </a:lnTo>
                <a:cubicBezTo>
                  <a:pt x="3027963" y="236500"/>
                  <a:pt x="2578891" y="62845"/>
                  <a:pt x="2089259" y="62845"/>
                </a:cubicBezTo>
                <a:cubicBezTo>
                  <a:pt x="970101" y="62845"/>
                  <a:pt x="62845" y="970101"/>
                  <a:pt x="62845" y="2089259"/>
                </a:cubicBezTo>
                <a:cubicBezTo>
                  <a:pt x="62845" y="2578891"/>
                  <a:pt x="236500" y="3027963"/>
                  <a:pt x="525580" y="3378247"/>
                </a:cubicBezTo>
                <a:lnTo>
                  <a:pt x="626446" y="3489227"/>
                </a:lnTo>
                <a:lnTo>
                  <a:pt x="593523" y="3459305"/>
                </a:lnTo>
                <a:cubicBezTo>
                  <a:pt x="226814" y="3092597"/>
                  <a:pt x="0" y="2585993"/>
                  <a:pt x="0" y="2026414"/>
                </a:cubicBezTo>
                <a:cubicBezTo>
                  <a:pt x="0" y="907256"/>
                  <a:pt x="907256" y="0"/>
                  <a:pt x="2026414" y="0"/>
                </a:cubicBezTo>
                <a:close/>
              </a:path>
            </a:pathLst>
          </a:custGeom>
          <a:solidFill>
            <a:schemeClr val="tx1">
              <a:alpha val="15000"/>
            </a:schemeClr>
          </a:solidFill>
          <a:ln>
            <a:noFill/>
          </a:ln>
        </p:spPr>
        <p:txBody>
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823C16D6-2C90-4675-980F-E2AA41E83265}"/>
              </a:ext>
            </a:extLst>
          </p:cNvPr>
          <p:cNvGrpSpPr>
            <a:grpSpLocks/>
          </p:cNvGrpSpPr>
          <p:nvPr/>
        </p:nvGrpSpPr>
        <p:grpSpPr>
          <a:xfrm>
            <a:off x="9459293" y="2254154"/>
            <a:ext cx="908836" cy="908836"/>
            <a:chOff x="3134414" y="3459637"/>
            <a:chExt cx="631596" cy="631596"/>
          </a:xfrm>
          <a:effectLst>
            <a:outerShdw blurRad="63500" sx="102000" sy="102000" algn="ctr" rotWithShape="0">
              <a:prstClr val="black">
                <a:alpha val="50000"/>
              </a:prstClr>
            </a:outerShdw>
          </a:effectLst>
        </p:grpSpPr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73DEBA37-04DA-4163-A2D8-160F659DB9CC}"/>
                </a:ext>
              </a:extLst>
            </p:cNvPr>
            <p:cNvSpPr>
              <a:spLocks/>
            </p:cNvSpPr>
            <p:nvPr/>
          </p:nvSpPr>
          <p:spPr>
            <a:xfrm>
              <a:off x="3134414" y="3459637"/>
              <a:ext cx="631596" cy="631596"/>
            </a:xfrm>
            <a:prstGeom prst="ellipse">
              <a:avLst/>
            </a:prstGeom>
            <a:gradFill flip="none" rotWithShape="1">
              <a:gsLst>
                <a:gs pos="32000">
                  <a:srgbClr val="E58B1B"/>
                </a:gs>
                <a:gs pos="0">
                  <a:srgbClr val="FCDE32"/>
                </a:gs>
                <a:gs pos="68000">
                  <a:srgbClr val="FCDE32"/>
                </a:gs>
                <a:gs pos="86000">
                  <a:srgbClr val="AF2C22"/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A0D575A4-A23E-4FEC-9250-3254EFFED63F}"/>
                </a:ext>
              </a:extLst>
            </p:cNvPr>
            <p:cNvSpPr>
              <a:spLocks/>
            </p:cNvSpPr>
            <p:nvPr/>
          </p:nvSpPr>
          <p:spPr>
            <a:xfrm>
              <a:off x="3195689" y="3520912"/>
              <a:ext cx="509047" cy="50904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718D54F6-A99C-41F5-AA70-C104101E5B03}"/>
              </a:ext>
            </a:extLst>
          </p:cNvPr>
          <p:cNvGrpSpPr>
            <a:grpSpLocks/>
          </p:cNvGrpSpPr>
          <p:nvPr/>
        </p:nvGrpSpPr>
        <p:grpSpPr>
          <a:xfrm>
            <a:off x="10873903" y="2506150"/>
            <a:ext cx="575092" cy="361679"/>
            <a:chOff x="10351950" y="3379331"/>
            <a:chExt cx="815993" cy="55214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31E0F5FB-89AA-4303-8675-4020E0154D49}"/>
                </a:ext>
              </a:extLst>
            </p:cNvPr>
            <p:cNvSpPr>
              <a:spLocks/>
            </p:cNvSpPr>
            <p:nvPr/>
          </p:nvSpPr>
          <p:spPr>
            <a:xfrm rot="4803578" flipV="1">
              <a:off x="10483876" y="3247405"/>
              <a:ext cx="552142" cy="815993"/>
            </a:xfrm>
            <a:custGeom>
              <a:avLst/>
              <a:gdLst>
                <a:gd name="connsiteX0" fmla="*/ 0 w 507084"/>
                <a:gd name="connsiteY0" fmla="*/ 748472 h 749403"/>
                <a:gd name="connsiteX1" fmla="*/ 259446 w 507084"/>
                <a:gd name="connsiteY1" fmla="*/ 748472 h 749403"/>
                <a:gd name="connsiteX2" fmla="*/ 259602 w 507084"/>
                <a:gd name="connsiteY2" fmla="*/ 749403 h 749403"/>
                <a:gd name="connsiteX3" fmla="*/ 507084 w 507084"/>
                <a:gd name="connsiteY3" fmla="*/ 663311 h 749403"/>
                <a:gd name="connsiteX4" fmla="*/ 135395 w 507084"/>
                <a:gd name="connsiteY4" fmla="*/ 3446 h 749403"/>
                <a:gd name="connsiteX5" fmla="*/ 134809 w 507084"/>
                <a:gd name="connsiteY5" fmla="*/ 0 h 749403"/>
                <a:gd name="connsiteX6" fmla="*/ 134481 w 507084"/>
                <a:gd name="connsiteY6" fmla="*/ 1824 h 749403"/>
                <a:gd name="connsiteX7" fmla="*/ 133839 w 507084"/>
                <a:gd name="connsiteY7" fmla="*/ 685 h 749403"/>
                <a:gd name="connsiteX8" fmla="*/ 134248 w 507084"/>
                <a:gd name="connsiteY8" fmla="*/ 3116 h 749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07084" h="749403">
                  <a:moveTo>
                    <a:pt x="0" y="748472"/>
                  </a:moveTo>
                  <a:lnTo>
                    <a:pt x="259446" y="748472"/>
                  </a:lnTo>
                  <a:lnTo>
                    <a:pt x="259602" y="749403"/>
                  </a:lnTo>
                  <a:lnTo>
                    <a:pt x="507084" y="663311"/>
                  </a:lnTo>
                  <a:lnTo>
                    <a:pt x="135395" y="3446"/>
                  </a:lnTo>
                  <a:lnTo>
                    <a:pt x="134809" y="0"/>
                  </a:lnTo>
                  <a:lnTo>
                    <a:pt x="134481" y="1824"/>
                  </a:lnTo>
                  <a:lnTo>
                    <a:pt x="133839" y="685"/>
                  </a:lnTo>
                  <a:lnTo>
                    <a:pt x="134248" y="3116"/>
                  </a:lnTo>
                  <a:close/>
                </a:path>
              </a:pathLst>
            </a:custGeom>
            <a:gradFill flip="none" rotWithShape="1">
              <a:gsLst>
                <a:gs pos="32000">
                  <a:srgbClr val="E58B1B"/>
                </a:gs>
                <a:gs pos="0">
                  <a:srgbClr val="FCDE32"/>
                </a:gs>
                <a:gs pos="68000">
                  <a:srgbClr val="FCDE32"/>
                </a:gs>
                <a:gs pos="86000">
                  <a:srgbClr val="AF2C22"/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16DE6DEA-D38D-4A14-8358-AA58A3476F08}"/>
                </a:ext>
              </a:extLst>
            </p:cNvPr>
            <p:cNvGrpSpPr>
              <a:grpSpLocks/>
            </p:cNvGrpSpPr>
            <p:nvPr/>
          </p:nvGrpSpPr>
          <p:grpSpPr>
            <a:xfrm>
              <a:off x="10376451" y="3396621"/>
              <a:ext cx="749786" cy="390621"/>
              <a:chOff x="9980691" y="2643347"/>
              <a:chExt cx="755933" cy="393822"/>
            </a:xfrm>
          </p:grpSpPr>
          <p:sp>
            <p:nvSpPr>
              <p:cNvPr id="100" name="Isosceles Triangle 99">
                <a:extLst>
                  <a:ext uri="{FF2B5EF4-FFF2-40B4-BE49-F238E27FC236}">
                    <a16:creationId xmlns:a16="http://schemas.microsoft.com/office/drawing/2014/main" id="{FA24DD64-5288-4DB7-B754-FBE6DB8BBBF8}"/>
                  </a:ext>
                </a:extLst>
              </p:cNvPr>
              <p:cNvSpPr>
                <a:spLocks/>
              </p:cNvSpPr>
              <p:nvPr/>
            </p:nvSpPr>
            <p:spPr>
              <a:xfrm rot="4803578" flipV="1">
                <a:off x="10225906" y="2398132"/>
                <a:ext cx="264177" cy="754608"/>
              </a:xfrm>
              <a:prstGeom prst="triangle">
                <a:avLst>
                  <a:gd name="adj" fmla="val 51448"/>
                </a:avLst>
              </a:prstGeom>
              <a:solidFill>
                <a:srgbClr val="FFFFD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Isosceles Triangle 100">
                <a:extLst>
                  <a:ext uri="{FF2B5EF4-FFF2-40B4-BE49-F238E27FC236}">
                    <a16:creationId xmlns:a16="http://schemas.microsoft.com/office/drawing/2014/main" id="{CEB21322-8AF5-48FD-A124-88069CCE5C2D}"/>
                  </a:ext>
                </a:extLst>
              </p:cNvPr>
              <p:cNvSpPr>
                <a:spLocks/>
              </p:cNvSpPr>
              <p:nvPr/>
            </p:nvSpPr>
            <p:spPr>
              <a:xfrm rot="16675634">
                <a:off x="10227231" y="2527777"/>
                <a:ext cx="264177" cy="754608"/>
              </a:xfrm>
              <a:prstGeom prst="triangle">
                <a:avLst>
                  <a:gd name="adj" fmla="val 51448"/>
                </a:avLst>
              </a:prstGeom>
              <a:solidFill>
                <a:srgbClr val="EFC6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46" name="TextBox 145">
            <a:extLst>
              <a:ext uri="{FF2B5EF4-FFF2-40B4-BE49-F238E27FC236}">
                <a16:creationId xmlns:a16="http://schemas.microsoft.com/office/drawing/2014/main" id="{096F1DDE-7C59-462A-BE33-B59E32A53AF8}"/>
              </a:ext>
            </a:extLst>
          </p:cNvPr>
          <p:cNvSpPr txBox="1"/>
          <p:nvPr/>
        </p:nvSpPr>
        <p:spPr>
          <a:xfrm>
            <a:off x="755117" y="2360429"/>
            <a:ext cx="306176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002774"/>
                </a:solidFill>
                <a:latin typeface="Lexend Deca" pitchFamily="2" charset="-78"/>
                <a:cs typeface="Lexend Deca" pitchFamily="2" charset="-78"/>
              </a:rPr>
              <a:t>6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6FE8FC42-EA97-4837-B1F8-906600DB81FB}"/>
              </a:ext>
            </a:extLst>
          </p:cNvPr>
          <p:cNvSpPr txBox="1"/>
          <p:nvPr/>
        </p:nvSpPr>
        <p:spPr>
          <a:xfrm>
            <a:off x="4560201" y="2360429"/>
            <a:ext cx="30676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002774"/>
                </a:solidFill>
                <a:latin typeface="Lexend Deca" pitchFamily="2" charset="-78"/>
                <a:cs typeface="Lexend Deca" pitchFamily="2" charset="-78"/>
              </a:rPr>
              <a:t>12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063A9384-5DC6-40BF-B93F-8897C8BA13E3}"/>
              </a:ext>
            </a:extLst>
          </p:cNvPr>
          <p:cNvSpPr txBox="1"/>
          <p:nvPr/>
        </p:nvSpPr>
        <p:spPr>
          <a:xfrm>
            <a:off x="8371185" y="2360429"/>
            <a:ext cx="30499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002774"/>
                </a:solidFill>
                <a:latin typeface="Lexend Deca" pitchFamily="2" charset="-78"/>
                <a:cs typeface="Lexend Deca" pitchFamily="2" charset="-78"/>
              </a:rPr>
              <a:t>24</a:t>
            </a:r>
          </a:p>
        </p:txBody>
      </p:sp>
      <p:sp>
        <p:nvSpPr>
          <p:cNvPr id="149" name="Title 1211">
            <a:extLst>
              <a:ext uri="{FF2B5EF4-FFF2-40B4-BE49-F238E27FC236}">
                <a16:creationId xmlns:a16="http://schemas.microsoft.com/office/drawing/2014/main" id="{5F779DBD-8975-4380-A240-E611D25C3C12}"/>
              </a:ext>
            </a:extLst>
          </p:cNvPr>
          <p:cNvSpPr txBox="1">
            <a:spLocks/>
          </p:cNvSpPr>
          <p:nvPr/>
        </p:nvSpPr>
        <p:spPr>
          <a:xfrm>
            <a:off x="269357" y="4613376"/>
            <a:ext cx="11660372" cy="1200329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lang="en-US" sz="8000" b="1" smtClean="0">
                <a:solidFill>
                  <a:schemeClr val="bg1"/>
                </a:solidFill>
                <a:latin typeface="Luckiest Guy" panose="02000506000000020004" pitchFamily="2" charset="0"/>
              </a:defRPr>
            </a:lvl1pPr>
          </a:lstStyle>
          <a:p>
            <a:pPr algn="ctr"/>
            <a:r>
              <a:rPr lang="en-US" dirty="0"/>
              <a:t>6, 12 &amp; 24 OPTIONS</a:t>
            </a:r>
          </a:p>
        </p:txBody>
      </p:sp>
      <p:sp>
        <p:nvSpPr>
          <p:cNvPr id="150" name="Oval 149">
            <a:hlinkClick r:id="rId2" action="ppaction://hlinksldjump"/>
            <a:extLst>
              <a:ext uri="{FF2B5EF4-FFF2-40B4-BE49-F238E27FC236}">
                <a16:creationId xmlns:a16="http://schemas.microsoft.com/office/drawing/2014/main" id="{31C5F509-B017-42AA-94F1-BA1F1CAB945F}"/>
              </a:ext>
            </a:extLst>
          </p:cNvPr>
          <p:cNvSpPr/>
          <p:nvPr/>
        </p:nvSpPr>
        <p:spPr>
          <a:xfrm>
            <a:off x="456033" y="875389"/>
            <a:ext cx="3607981" cy="360798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>
            <a:hlinkClick r:id="rId3" action="ppaction://hlinksldjump"/>
            <a:extLst>
              <a:ext uri="{FF2B5EF4-FFF2-40B4-BE49-F238E27FC236}">
                <a16:creationId xmlns:a16="http://schemas.microsoft.com/office/drawing/2014/main" id="{4C8FD77E-C745-4516-8F10-EE5A1CC9AD7D}"/>
              </a:ext>
            </a:extLst>
          </p:cNvPr>
          <p:cNvSpPr/>
          <p:nvPr/>
        </p:nvSpPr>
        <p:spPr>
          <a:xfrm>
            <a:off x="4288420" y="866015"/>
            <a:ext cx="3593804" cy="35938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" name="Oval 151">
            <a:hlinkClick r:id="rId4" action="ppaction://hlinksldjump"/>
            <a:extLst>
              <a:ext uri="{FF2B5EF4-FFF2-40B4-BE49-F238E27FC236}">
                <a16:creationId xmlns:a16="http://schemas.microsoft.com/office/drawing/2014/main" id="{8BDF0F05-87DD-43EC-A5B7-35EF010D4F1F}"/>
              </a:ext>
            </a:extLst>
          </p:cNvPr>
          <p:cNvSpPr/>
          <p:nvPr/>
        </p:nvSpPr>
        <p:spPr>
          <a:xfrm>
            <a:off x="8137224" y="884674"/>
            <a:ext cx="3608392" cy="353394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5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48CECAE-85CC-407C-B29B-4845F11FAEC8}"/>
              </a:ext>
            </a:extLst>
          </p:cNvPr>
          <p:cNvGrpSpPr/>
          <p:nvPr/>
        </p:nvGrpSpPr>
        <p:grpSpPr>
          <a:xfrm>
            <a:off x="1201580" y="636779"/>
            <a:ext cx="5552182" cy="5551376"/>
            <a:chOff x="1179481" y="619489"/>
            <a:chExt cx="5552182" cy="5551376"/>
          </a:xfrm>
        </p:grpSpPr>
        <p:grpSp>
          <p:nvGrpSpPr>
            <p:cNvPr id="1199" name="Group 1198">
              <a:extLst>
                <a:ext uri="{FF2B5EF4-FFF2-40B4-BE49-F238E27FC236}">
                  <a16:creationId xmlns:a16="http://schemas.microsoft.com/office/drawing/2014/main" id="{74F0E654-2259-4E2E-8FDE-BE1621CD5214}"/>
                </a:ext>
              </a:extLst>
            </p:cNvPr>
            <p:cNvGrpSpPr>
              <a:grpSpLocks/>
            </p:cNvGrpSpPr>
            <p:nvPr/>
          </p:nvGrpSpPr>
          <p:grpSpPr>
            <a:xfrm flipH="1" flipV="1">
              <a:off x="1179481" y="619489"/>
              <a:ext cx="5552182" cy="5551376"/>
              <a:chOff x="1756530" y="1102936"/>
              <a:chExt cx="4082400" cy="4081807"/>
            </a:xfrm>
          </p:grpSpPr>
          <p:sp>
            <p:nvSpPr>
              <p:cNvPr id="1200" name="Partial Circle 1199">
                <a:hlinkClick r:id="" action="ppaction://noaction"/>
                <a:extLst>
                  <a:ext uri="{FF2B5EF4-FFF2-40B4-BE49-F238E27FC236}">
                    <a16:creationId xmlns:a16="http://schemas.microsoft.com/office/drawing/2014/main" id="{9227EB37-737F-45C2-AF46-175E2E9919B9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17974981"/>
                  <a:gd name="adj2" fmla="val 917871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01" name="Partial Circle 1200">
                <a:hlinkClick r:id="rId2" action="ppaction://hlinksldjump"/>
                <a:extLst>
                  <a:ext uri="{FF2B5EF4-FFF2-40B4-BE49-F238E27FC236}">
                    <a16:creationId xmlns:a16="http://schemas.microsoft.com/office/drawing/2014/main" id="{110D4504-7A4C-4368-971C-9D700654BC25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22141"/>
                  <a:gd name="adj2" fmla="val 3454233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02" name="Partial Circle 1201">
                <a:hlinkClick r:id="" action="ppaction://noaction"/>
                <a:extLst>
                  <a:ext uri="{FF2B5EF4-FFF2-40B4-BE49-F238E27FC236}">
                    <a16:creationId xmlns:a16="http://schemas.microsoft.com/office/drawing/2014/main" id="{77DD5CCE-F891-472C-B3AD-BD0AB26FF59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3450103"/>
                  <a:gd name="adj2" fmla="val 7671469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03" name="Partial Circle 1202">
                <a:hlinkClick r:id="" action="ppaction://noaction"/>
                <a:extLst>
                  <a:ext uri="{FF2B5EF4-FFF2-40B4-BE49-F238E27FC236}">
                    <a16:creationId xmlns:a16="http://schemas.microsoft.com/office/drawing/2014/main" id="{F6EA1510-55A1-4F94-B7AC-8AB1B0E1D173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7469945"/>
                  <a:gd name="adj2" fmla="val 10740119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04" name="Partial Circle 1203">
                <a:hlinkClick r:id="" action="ppaction://noaction"/>
                <a:extLst>
                  <a:ext uri="{FF2B5EF4-FFF2-40B4-BE49-F238E27FC236}">
                    <a16:creationId xmlns:a16="http://schemas.microsoft.com/office/drawing/2014/main" id="{9F6CB7B9-32B5-4385-9CF9-7A23B54414B8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10699018"/>
                  <a:gd name="adj2" fmla="val 1412279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05" name="Partial Circle 1204">
                <a:hlinkClick r:id="" action="ppaction://noaction"/>
                <a:extLst>
                  <a:ext uri="{FF2B5EF4-FFF2-40B4-BE49-F238E27FC236}">
                    <a16:creationId xmlns:a16="http://schemas.microsoft.com/office/drawing/2014/main" id="{9E34062E-23CC-46DA-81A3-853B072EA9C4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756530" y="1102936"/>
                <a:ext cx="4082400" cy="4081807"/>
              </a:xfrm>
              <a:prstGeom prst="pie">
                <a:avLst>
                  <a:gd name="adj1" fmla="val 14096595"/>
                  <a:gd name="adj2" fmla="val 18074622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" name="TextBox 1">
              <a:hlinkClick r:id="" action="ppaction://noaction"/>
              <a:extLst>
                <a:ext uri="{FF2B5EF4-FFF2-40B4-BE49-F238E27FC236}">
                  <a16:creationId xmlns:a16="http://schemas.microsoft.com/office/drawing/2014/main" id="{3BCBF32A-C2E0-41C8-9211-3CB1AFA973E4}"/>
                </a:ext>
              </a:extLst>
            </p:cNvPr>
            <p:cNvSpPr txBox="1"/>
            <p:nvPr/>
          </p:nvSpPr>
          <p:spPr>
            <a:xfrm rot="16200000">
              <a:off x="2829690" y="1559687"/>
              <a:ext cx="22992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3200" dirty="0" smtClean="0">
                  <a:latin typeface="Century Gothic" panose="020B0502020202020204" pitchFamily="34" charset="0"/>
                </a:rPr>
                <a:t>1</a:t>
              </a:r>
              <a:endParaRPr lang="en-US" sz="3200" dirty="0">
                <a:latin typeface="Century Gothic" panose="020B0502020202020204" pitchFamily="34" charset="0"/>
              </a:endParaRPr>
            </a:p>
          </p:txBody>
        </p:sp>
        <p:sp>
          <p:nvSpPr>
            <p:cNvPr id="63" name="TextBox 62">
              <a:hlinkClick r:id="" action="ppaction://noaction"/>
              <a:extLst>
                <a:ext uri="{FF2B5EF4-FFF2-40B4-BE49-F238E27FC236}">
                  <a16:creationId xmlns:a16="http://schemas.microsoft.com/office/drawing/2014/main" id="{7A0816E4-69F4-48A8-A307-77CA4334CFC6}"/>
                </a:ext>
              </a:extLst>
            </p:cNvPr>
            <p:cNvSpPr txBox="1"/>
            <p:nvPr/>
          </p:nvSpPr>
          <p:spPr>
            <a:xfrm rot="19956350">
              <a:off x="4162197" y="2365501"/>
              <a:ext cx="23116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3200" dirty="0" smtClean="0">
                  <a:latin typeface="Century Gothic" panose="020B0502020202020204" pitchFamily="34" charset="0"/>
                </a:rPr>
                <a:t>2</a:t>
              </a:r>
              <a:endParaRPr lang="en-US" sz="3200" dirty="0">
                <a:latin typeface="Century Gothic" panose="020B0502020202020204" pitchFamily="34" charset="0"/>
              </a:endParaRPr>
            </a:p>
          </p:txBody>
        </p:sp>
        <p:sp>
          <p:nvSpPr>
            <p:cNvPr id="64" name="TextBox 63">
              <a:hlinkClick r:id="" action="ppaction://noaction"/>
              <a:extLst>
                <a:ext uri="{FF2B5EF4-FFF2-40B4-BE49-F238E27FC236}">
                  <a16:creationId xmlns:a16="http://schemas.microsoft.com/office/drawing/2014/main" id="{115C8BD6-7467-4AC5-A564-EF6696553256}"/>
                </a:ext>
              </a:extLst>
            </p:cNvPr>
            <p:cNvSpPr txBox="1"/>
            <p:nvPr/>
          </p:nvSpPr>
          <p:spPr>
            <a:xfrm rot="1315819">
              <a:off x="4118380" y="3797691"/>
              <a:ext cx="238814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3200" dirty="0" smtClean="0">
                  <a:latin typeface="Century Gothic" panose="020B0502020202020204" pitchFamily="34" charset="0"/>
                </a:rPr>
                <a:t>1</a:t>
              </a:r>
              <a:endParaRPr lang="en-US" sz="3200" dirty="0">
                <a:latin typeface="Century Gothic" panose="020B0502020202020204" pitchFamily="34" charset="0"/>
              </a:endParaRPr>
            </a:p>
          </p:txBody>
        </p:sp>
        <p:sp>
          <p:nvSpPr>
            <p:cNvPr id="65" name="TextBox 64">
              <a:hlinkClick r:id="" action="ppaction://noaction"/>
              <a:extLst>
                <a:ext uri="{FF2B5EF4-FFF2-40B4-BE49-F238E27FC236}">
                  <a16:creationId xmlns:a16="http://schemas.microsoft.com/office/drawing/2014/main" id="{B49EC78E-6856-476F-B54B-56ED1039AE3A}"/>
                </a:ext>
              </a:extLst>
            </p:cNvPr>
            <p:cNvSpPr txBox="1"/>
            <p:nvPr/>
          </p:nvSpPr>
          <p:spPr>
            <a:xfrm rot="5400000">
              <a:off x="2772523" y="4569787"/>
              <a:ext cx="235834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3200" dirty="0">
                  <a:latin typeface="Century Gothic" panose="020B0502020202020204" pitchFamily="34" charset="0"/>
                </a:rPr>
                <a:t>2</a:t>
              </a:r>
            </a:p>
          </p:txBody>
        </p:sp>
        <p:sp>
          <p:nvSpPr>
            <p:cNvPr id="66" name="TextBox 65">
              <a:hlinkClick r:id="" action="ppaction://noaction"/>
              <a:extLst>
                <a:ext uri="{FF2B5EF4-FFF2-40B4-BE49-F238E27FC236}">
                  <a16:creationId xmlns:a16="http://schemas.microsoft.com/office/drawing/2014/main" id="{98EB31C5-4630-42EC-A2DA-88AF97DA57A0}"/>
                </a:ext>
              </a:extLst>
            </p:cNvPr>
            <p:cNvSpPr txBox="1"/>
            <p:nvPr/>
          </p:nvSpPr>
          <p:spPr>
            <a:xfrm rot="8942861">
              <a:off x="1471751" y="3881970"/>
              <a:ext cx="23622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3200" dirty="0"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67" name="TextBox 66">
              <a:hlinkClick r:id="rId2" action="ppaction://hlinksldjump"/>
              <a:extLst>
                <a:ext uri="{FF2B5EF4-FFF2-40B4-BE49-F238E27FC236}">
                  <a16:creationId xmlns:a16="http://schemas.microsoft.com/office/drawing/2014/main" id="{7778CAAA-D08E-40B0-91F3-573DE3C8A2F9}"/>
                </a:ext>
              </a:extLst>
            </p:cNvPr>
            <p:cNvSpPr txBox="1"/>
            <p:nvPr/>
          </p:nvSpPr>
          <p:spPr>
            <a:xfrm rot="12654167">
              <a:off x="1482706" y="2385950"/>
              <a:ext cx="24017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3200" dirty="0" smtClean="0">
                  <a:latin typeface="Century Gothic" panose="020B0502020202020204" pitchFamily="34" charset="0"/>
                </a:rPr>
                <a:t>3</a:t>
              </a:r>
              <a:endParaRPr lang="en-US" sz="3200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1196" name="Freeform: Shape 1195">
            <a:extLst>
              <a:ext uri="{FF2B5EF4-FFF2-40B4-BE49-F238E27FC236}">
                <a16:creationId xmlns:a16="http://schemas.microsoft.com/office/drawing/2014/main" id="{44099FE2-AD1B-43EF-9F07-FD3D7C0FB4C8}"/>
              </a:ext>
            </a:extLst>
          </p:cNvPr>
          <p:cNvSpPr>
            <a:spLocks/>
          </p:cNvSpPr>
          <p:nvPr/>
        </p:nvSpPr>
        <p:spPr>
          <a:xfrm>
            <a:off x="1201580" y="636779"/>
            <a:ext cx="4775470" cy="4775470"/>
          </a:xfrm>
          <a:custGeom>
            <a:avLst/>
            <a:gdLst>
              <a:gd name="connsiteX0" fmla="*/ 2026414 w 3489227"/>
              <a:gd name="connsiteY0" fmla="*/ 0 h 3489227"/>
              <a:gd name="connsiteX1" fmla="*/ 3459305 w 3489227"/>
              <a:gd name="connsiteY1" fmla="*/ 593523 h 3489227"/>
              <a:gd name="connsiteX2" fmla="*/ 3489227 w 3489227"/>
              <a:gd name="connsiteY2" fmla="*/ 626446 h 3489227"/>
              <a:gd name="connsiteX3" fmla="*/ 3378247 w 3489227"/>
              <a:gd name="connsiteY3" fmla="*/ 525579 h 3489227"/>
              <a:gd name="connsiteX4" fmla="*/ 2089259 w 3489227"/>
              <a:gd name="connsiteY4" fmla="*/ 62845 h 3489227"/>
              <a:gd name="connsiteX5" fmla="*/ 62845 w 3489227"/>
              <a:gd name="connsiteY5" fmla="*/ 2089259 h 3489227"/>
              <a:gd name="connsiteX6" fmla="*/ 525580 w 3489227"/>
              <a:gd name="connsiteY6" fmla="*/ 3378247 h 3489227"/>
              <a:gd name="connsiteX7" fmla="*/ 626446 w 3489227"/>
              <a:gd name="connsiteY7" fmla="*/ 3489227 h 3489227"/>
              <a:gd name="connsiteX8" fmla="*/ 593523 w 3489227"/>
              <a:gd name="connsiteY8" fmla="*/ 3459305 h 3489227"/>
              <a:gd name="connsiteX9" fmla="*/ 0 w 3489227"/>
              <a:gd name="connsiteY9" fmla="*/ 2026414 h 3489227"/>
              <a:gd name="connsiteX10" fmla="*/ 2026414 w 3489227"/>
              <a:gd name="connsiteY10" fmla="*/ 0 h 3489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9227" h="3489227">
                <a:moveTo>
                  <a:pt x="2026414" y="0"/>
                </a:moveTo>
                <a:cubicBezTo>
                  <a:pt x="2585993" y="0"/>
                  <a:pt x="3092597" y="226814"/>
                  <a:pt x="3459305" y="593523"/>
                </a:cubicBezTo>
                <a:lnTo>
                  <a:pt x="3489227" y="626446"/>
                </a:lnTo>
                <a:lnTo>
                  <a:pt x="3378247" y="525579"/>
                </a:lnTo>
                <a:cubicBezTo>
                  <a:pt x="3027963" y="236500"/>
                  <a:pt x="2578891" y="62845"/>
                  <a:pt x="2089259" y="62845"/>
                </a:cubicBezTo>
                <a:cubicBezTo>
                  <a:pt x="970101" y="62845"/>
                  <a:pt x="62845" y="970101"/>
                  <a:pt x="62845" y="2089259"/>
                </a:cubicBezTo>
                <a:cubicBezTo>
                  <a:pt x="62845" y="2578891"/>
                  <a:pt x="236500" y="3027963"/>
                  <a:pt x="525580" y="3378247"/>
                </a:cubicBezTo>
                <a:lnTo>
                  <a:pt x="626446" y="3489227"/>
                </a:lnTo>
                <a:lnTo>
                  <a:pt x="593523" y="3459305"/>
                </a:lnTo>
                <a:cubicBezTo>
                  <a:pt x="226814" y="3092597"/>
                  <a:pt x="0" y="2585993"/>
                  <a:pt x="0" y="2026414"/>
                </a:cubicBezTo>
                <a:cubicBezTo>
                  <a:pt x="0" y="907256"/>
                  <a:pt x="907256" y="0"/>
                  <a:pt x="2026414" y="0"/>
                </a:cubicBezTo>
                <a:close/>
              </a:path>
            </a:pathLst>
          </a:custGeom>
          <a:solidFill>
            <a:schemeClr val="tx1">
              <a:alpha val="15000"/>
            </a:schemeClr>
          </a:solidFill>
          <a:ln>
            <a:noFill/>
          </a:ln>
        </p:spPr>
        <p:txBody>
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162" name="Group 1161">
            <a:extLst>
              <a:ext uri="{FF2B5EF4-FFF2-40B4-BE49-F238E27FC236}">
                <a16:creationId xmlns:a16="http://schemas.microsoft.com/office/drawing/2014/main" id="{FD663830-5B26-4C02-83C0-50D0364973AD}"/>
              </a:ext>
            </a:extLst>
          </p:cNvPr>
          <p:cNvGrpSpPr>
            <a:grpSpLocks/>
          </p:cNvGrpSpPr>
          <p:nvPr/>
        </p:nvGrpSpPr>
        <p:grpSpPr>
          <a:xfrm>
            <a:off x="5993079" y="3101627"/>
            <a:ext cx="1186654" cy="746295"/>
            <a:chOff x="10351950" y="3379331"/>
            <a:chExt cx="815993" cy="55214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175" name="Freeform: Shape 1174">
              <a:extLst>
                <a:ext uri="{FF2B5EF4-FFF2-40B4-BE49-F238E27FC236}">
                  <a16:creationId xmlns:a16="http://schemas.microsoft.com/office/drawing/2014/main" id="{229BD2A3-3172-49F0-B27D-7594EF0D22B0}"/>
                </a:ext>
              </a:extLst>
            </p:cNvPr>
            <p:cNvSpPr>
              <a:spLocks/>
            </p:cNvSpPr>
            <p:nvPr/>
          </p:nvSpPr>
          <p:spPr>
            <a:xfrm rot="4803578" flipV="1">
              <a:off x="10483876" y="3247405"/>
              <a:ext cx="552142" cy="815993"/>
            </a:xfrm>
            <a:custGeom>
              <a:avLst/>
              <a:gdLst>
                <a:gd name="connsiteX0" fmla="*/ 0 w 507084"/>
                <a:gd name="connsiteY0" fmla="*/ 748472 h 749403"/>
                <a:gd name="connsiteX1" fmla="*/ 259446 w 507084"/>
                <a:gd name="connsiteY1" fmla="*/ 748472 h 749403"/>
                <a:gd name="connsiteX2" fmla="*/ 259602 w 507084"/>
                <a:gd name="connsiteY2" fmla="*/ 749403 h 749403"/>
                <a:gd name="connsiteX3" fmla="*/ 507084 w 507084"/>
                <a:gd name="connsiteY3" fmla="*/ 663311 h 749403"/>
                <a:gd name="connsiteX4" fmla="*/ 135395 w 507084"/>
                <a:gd name="connsiteY4" fmla="*/ 3446 h 749403"/>
                <a:gd name="connsiteX5" fmla="*/ 134809 w 507084"/>
                <a:gd name="connsiteY5" fmla="*/ 0 h 749403"/>
                <a:gd name="connsiteX6" fmla="*/ 134481 w 507084"/>
                <a:gd name="connsiteY6" fmla="*/ 1824 h 749403"/>
                <a:gd name="connsiteX7" fmla="*/ 133839 w 507084"/>
                <a:gd name="connsiteY7" fmla="*/ 685 h 749403"/>
                <a:gd name="connsiteX8" fmla="*/ 134248 w 507084"/>
                <a:gd name="connsiteY8" fmla="*/ 3116 h 749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07084" h="749403">
                  <a:moveTo>
                    <a:pt x="0" y="748472"/>
                  </a:moveTo>
                  <a:lnTo>
                    <a:pt x="259446" y="748472"/>
                  </a:lnTo>
                  <a:lnTo>
                    <a:pt x="259602" y="749403"/>
                  </a:lnTo>
                  <a:lnTo>
                    <a:pt x="507084" y="663311"/>
                  </a:lnTo>
                  <a:lnTo>
                    <a:pt x="135395" y="3446"/>
                  </a:lnTo>
                  <a:lnTo>
                    <a:pt x="134809" y="0"/>
                  </a:lnTo>
                  <a:lnTo>
                    <a:pt x="134481" y="1824"/>
                  </a:lnTo>
                  <a:lnTo>
                    <a:pt x="133839" y="685"/>
                  </a:lnTo>
                  <a:lnTo>
                    <a:pt x="134248" y="3116"/>
                  </a:lnTo>
                  <a:close/>
                </a:path>
              </a:pathLst>
            </a:custGeom>
            <a:gradFill flip="none" rotWithShape="1">
              <a:gsLst>
                <a:gs pos="32000">
                  <a:srgbClr val="E58B1B"/>
                </a:gs>
                <a:gs pos="0">
                  <a:srgbClr val="FCDE32"/>
                </a:gs>
                <a:gs pos="68000">
                  <a:srgbClr val="FCDE32"/>
                </a:gs>
                <a:gs pos="86000">
                  <a:srgbClr val="AF2C22"/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176" name="Group 1175">
              <a:extLst>
                <a:ext uri="{FF2B5EF4-FFF2-40B4-BE49-F238E27FC236}">
                  <a16:creationId xmlns:a16="http://schemas.microsoft.com/office/drawing/2014/main" id="{B7F659F5-9900-406B-B47E-0902E7A65F99}"/>
                </a:ext>
              </a:extLst>
            </p:cNvPr>
            <p:cNvGrpSpPr>
              <a:grpSpLocks/>
            </p:cNvGrpSpPr>
            <p:nvPr/>
          </p:nvGrpSpPr>
          <p:grpSpPr>
            <a:xfrm>
              <a:off x="10376451" y="3396621"/>
              <a:ext cx="749786" cy="390621"/>
              <a:chOff x="9980691" y="2643347"/>
              <a:chExt cx="755933" cy="393822"/>
            </a:xfrm>
          </p:grpSpPr>
          <p:sp>
            <p:nvSpPr>
              <p:cNvPr id="1177" name="Isosceles Triangle 1176">
                <a:extLst>
                  <a:ext uri="{FF2B5EF4-FFF2-40B4-BE49-F238E27FC236}">
                    <a16:creationId xmlns:a16="http://schemas.microsoft.com/office/drawing/2014/main" id="{4067F261-C9A2-4A64-9D62-ADB2749A3B80}"/>
                  </a:ext>
                </a:extLst>
              </p:cNvPr>
              <p:cNvSpPr>
                <a:spLocks/>
              </p:cNvSpPr>
              <p:nvPr/>
            </p:nvSpPr>
            <p:spPr>
              <a:xfrm rot="4803578" flipV="1">
                <a:off x="10225906" y="2398132"/>
                <a:ext cx="264177" cy="754608"/>
              </a:xfrm>
              <a:prstGeom prst="triangle">
                <a:avLst>
                  <a:gd name="adj" fmla="val 51448"/>
                </a:avLst>
              </a:prstGeom>
              <a:solidFill>
                <a:srgbClr val="FFFFD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8" name="Isosceles Triangle 1177">
                <a:extLst>
                  <a:ext uri="{FF2B5EF4-FFF2-40B4-BE49-F238E27FC236}">
                    <a16:creationId xmlns:a16="http://schemas.microsoft.com/office/drawing/2014/main" id="{5A506957-7E6F-4999-A78A-60B353F1D3B7}"/>
                  </a:ext>
                </a:extLst>
              </p:cNvPr>
              <p:cNvSpPr>
                <a:spLocks/>
              </p:cNvSpPr>
              <p:nvPr/>
            </p:nvSpPr>
            <p:spPr>
              <a:xfrm rot="16675634">
                <a:off x="10227231" y="2527777"/>
                <a:ext cx="264177" cy="754608"/>
              </a:xfrm>
              <a:prstGeom prst="triangle">
                <a:avLst>
                  <a:gd name="adj" fmla="val 51448"/>
                </a:avLst>
              </a:prstGeom>
              <a:solidFill>
                <a:srgbClr val="EFC6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212" name="Title 1211">
            <a:extLst>
              <a:ext uri="{FF2B5EF4-FFF2-40B4-BE49-F238E27FC236}">
                <a16:creationId xmlns:a16="http://schemas.microsoft.com/office/drawing/2014/main" id="{D6D98236-F770-4697-8A3C-B189F06E6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9467" y="1403869"/>
            <a:ext cx="4241801" cy="3416320"/>
          </a:xfrm>
        </p:spPr>
        <p:txBody>
          <a:bodyPr/>
          <a:lstStyle/>
          <a:p>
            <a:r>
              <a:rPr lang="en-US" dirty="0"/>
              <a:t>6 OPTIONS SPIN</a:t>
            </a:r>
          </a:p>
        </p:txBody>
      </p:sp>
      <p:sp>
        <p:nvSpPr>
          <p:cNvPr id="69" name="Content Placeholder 12">
            <a:extLst>
              <a:ext uri="{FF2B5EF4-FFF2-40B4-BE49-F238E27FC236}">
                <a16:creationId xmlns:a16="http://schemas.microsoft.com/office/drawing/2014/main" id="{15162BEF-0CF5-430C-B7C8-CBA2F772347A}"/>
              </a:ext>
            </a:extLst>
          </p:cNvPr>
          <p:cNvSpPr txBox="1">
            <a:spLocks/>
          </p:cNvSpPr>
          <p:nvPr/>
        </p:nvSpPr>
        <p:spPr>
          <a:xfrm>
            <a:off x="7577470" y="4926420"/>
            <a:ext cx="4435548" cy="133615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Lexend Deca" pitchFamily="2" charset="-78"/>
                <a:ea typeface="+mn-ea"/>
                <a:cs typeface="Lexend Deca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bg1"/>
                </a:solidFill>
                <a:latin typeface="Lexend Deca" pitchFamily="2" charset="-78"/>
                <a:ea typeface="+mn-ea"/>
                <a:cs typeface="Lexend Deca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bg1"/>
                </a:solidFill>
                <a:latin typeface="Lexend Deca" pitchFamily="2" charset="-78"/>
                <a:ea typeface="+mn-ea"/>
                <a:cs typeface="Lexend Deca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bg1"/>
                </a:solidFill>
                <a:latin typeface="Lexend Deca" pitchFamily="2" charset="-78"/>
                <a:ea typeface="+mn-ea"/>
                <a:cs typeface="Lexend Deca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bg1"/>
                </a:solidFill>
                <a:latin typeface="Lexend Deca" pitchFamily="2" charset="-78"/>
                <a:ea typeface="+mn-ea"/>
                <a:cs typeface="Lexend Deca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Click the needle to start and then again to stop the wheel. Then click on the selected section.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4E1DD6CB-C099-4817-85C1-D242D6613849}"/>
              </a:ext>
            </a:extLst>
          </p:cNvPr>
          <p:cNvGrpSpPr>
            <a:grpSpLocks/>
          </p:cNvGrpSpPr>
          <p:nvPr/>
        </p:nvGrpSpPr>
        <p:grpSpPr>
          <a:xfrm>
            <a:off x="3696822" y="3107538"/>
            <a:ext cx="598199" cy="598199"/>
            <a:chOff x="3134414" y="3459637"/>
            <a:chExt cx="631596" cy="631596"/>
          </a:xfrm>
          <a:effectLst>
            <a:outerShdw blurRad="63500" sx="102000" sy="102000" algn="ctr" rotWithShape="0">
              <a:prstClr val="black">
                <a:alpha val="50000"/>
              </a:prstClr>
            </a:outerShdw>
          </a:effectLst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12C6C530-C82C-4923-83EA-BAAE4F652543}"/>
                </a:ext>
              </a:extLst>
            </p:cNvPr>
            <p:cNvSpPr>
              <a:spLocks/>
            </p:cNvSpPr>
            <p:nvPr/>
          </p:nvSpPr>
          <p:spPr>
            <a:xfrm>
              <a:off x="3134414" y="3459637"/>
              <a:ext cx="631596" cy="631596"/>
            </a:xfrm>
            <a:prstGeom prst="ellipse">
              <a:avLst/>
            </a:prstGeom>
            <a:gradFill flip="none" rotWithShape="1">
              <a:gsLst>
                <a:gs pos="32000">
                  <a:srgbClr val="E58B1B"/>
                </a:gs>
                <a:gs pos="0">
                  <a:srgbClr val="FCDE32"/>
                </a:gs>
                <a:gs pos="68000">
                  <a:srgbClr val="FCDE32"/>
                </a:gs>
                <a:gs pos="86000">
                  <a:srgbClr val="AF2C22"/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92E8C272-BE84-4CDB-AC1E-9B67700BAF7D}"/>
                </a:ext>
              </a:extLst>
            </p:cNvPr>
            <p:cNvSpPr>
              <a:spLocks/>
            </p:cNvSpPr>
            <p:nvPr/>
          </p:nvSpPr>
          <p:spPr>
            <a:xfrm>
              <a:off x="3195689" y="3520912"/>
              <a:ext cx="509047" cy="50904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4" name="Star: 5 Points 73">
              <a:extLst>
                <a:ext uri="{FF2B5EF4-FFF2-40B4-BE49-F238E27FC236}">
                  <a16:creationId xmlns:a16="http://schemas.microsoft.com/office/drawing/2014/main" id="{680217D9-129F-4BC6-ACE3-FB21E9ABDAC6}"/>
                </a:ext>
              </a:extLst>
            </p:cNvPr>
            <p:cNvSpPr>
              <a:spLocks/>
            </p:cNvSpPr>
            <p:nvPr/>
          </p:nvSpPr>
          <p:spPr>
            <a:xfrm>
              <a:off x="3242822" y="3582992"/>
              <a:ext cx="414780" cy="352699"/>
            </a:xfrm>
            <a:prstGeom prst="star5">
              <a:avLst>
                <a:gd name="adj" fmla="val 27560"/>
                <a:gd name="hf" fmla="val 105146"/>
                <a:gd name="vf" fmla="val 110557"/>
              </a:avLst>
            </a:prstGeom>
            <a:gradFill flip="none" rotWithShape="1">
              <a:gsLst>
                <a:gs pos="32000">
                  <a:srgbClr val="E58B1B"/>
                </a:gs>
                <a:gs pos="0">
                  <a:srgbClr val="FCDE32"/>
                </a:gs>
                <a:gs pos="68000">
                  <a:srgbClr val="FCDE32"/>
                </a:gs>
                <a:gs pos="86000">
                  <a:srgbClr val="AF2C22"/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8" name="Rectangle 27">
            <a:hlinkClick r:id="rId3" action="ppaction://hlinksldjump"/>
            <a:extLst>
              <a:ext uri="{FF2B5EF4-FFF2-40B4-BE49-F238E27FC236}">
                <a16:creationId xmlns:a16="http://schemas.microsoft.com/office/drawing/2014/main" id="{E4B9B328-755B-4B8C-AE35-EF2A28920B28}"/>
              </a:ext>
            </a:extLst>
          </p:cNvPr>
          <p:cNvSpPr/>
          <p:nvPr/>
        </p:nvSpPr>
        <p:spPr>
          <a:xfrm>
            <a:off x="10943461" y="5818909"/>
            <a:ext cx="1248539" cy="1039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43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607FD32B-8BB8-45A0-8F29-2A832EFB4702}"/>
              </a:ext>
            </a:extLst>
          </p:cNvPr>
          <p:cNvGrpSpPr/>
          <p:nvPr/>
        </p:nvGrpSpPr>
        <p:grpSpPr>
          <a:xfrm>
            <a:off x="1201580" y="636779"/>
            <a:ext cx="5552182" cy="5551376"/>
            <a:chOff x="1179481" y="619489"/>
            <a:chExt cx="5552182" cy="5551376"/>
          </a:xfrm>
        </p:grpSpPr>
        <p:grpSp>
          <p:nvGrpSpPr>
            <p:cNvPr id="1195" name="Group 1194">
              <a:extLst>
                <a:ext uri="{FF2B5EF4-FFF2-40B4-BE49-F238E27FC236}">
                  <a16:creationId xmlns:a16="http://schemas.microsoft.com/office/drawing/2014/main" id="{8E9631C1-D97C-475E-9218-2437DAE313E1}"/>
                </a:ext>
              </a:extLst>
            </p:cNvPr>
            <p:cNvGrpSpPr>
              <a:grpSpLocks/>
            </p:cNvGrpSpPr>
            <p:nvPr/>
          </p:nvGrpSpPr>
          <p:grpSpPr>
            <a:xfrm>
              <a:off x="1179481" y="619489"/>
              <a:ext cx="5552182" cy="5551376"/>
              <a:chOff x="1771398" y="1117404"/>
              <a:chExt cx="4082400" cy="4081807"/>
            </a:xfrm>
          </p:grpSpPr>
          <p:grpSp>
            <p:nvGrpSpPr>
              <p:cNvPr id="1198" name="Group 1197">
                <a:extLst>
                  <a:ext uri="{FF2B5EF4-FFF2-40B4-BE49-F238E27FC236}">
                    <a16:creationId xmlns:a16="http://schemas.microsoft.com/office/drawing/2014/main" id="{F95D2380-63A7-498E-B3D6-A9F6E5036F68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1771398" y="1117404"/>
                <a:ext cx="4082400" cy="4081807"/>
                <a:chOff x="1756530" y="1102936"/>
                <a:chExt cx="4082400" cy="4081807"/>
              </a:xfrm>
            </p:grpSpPr>
            <p:sp>
              <p:nvSpPr>
                <p:cNvPr id="1206" name="Partial Circle 1205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1EE368A0-93C4-4013-B2DB-1E448613AC11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0"/>
                    <a:gd name="adj2" fmla="val 1878854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07" name="Partial Circle 1206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F23C9EA4-19A9-4B3C-AAE9-BF827743199C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1788903"/>
                    <a:gd name="adj2" fmla="val 3666782"/>
                  </a:avLst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08" name="Partial Circle 1207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85EF55BE-6542-4F99-9A75-83C6E5E6E91A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3557884"/>
                    <a:gd name="adj2" fmla="val 5385633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09" name="Partial Circle 1208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9E7458BE-0585-4C15-BE94-B657DADDA891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5376793"/>
                    <a:gd name="adj2" fmla="val 7165093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10" name="Partial Circle 1209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A902DA7B-CF86-4075-90F4-4A162DBBA6F0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7138571"/>
                    <a:gd name="adj2" fmla="val 9024974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11" name="Partial Circle 1210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182221DB-4D61-4767-BD54-E40485E97111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8985279"/>
                    <a:gd name="adj2" fmla="val 10851129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199" name="Group 1198">
                <a:extLst>
                  <a:ext uri="{FF2B5EF4-FFF2-40B4-BE49-F238E27FC236}">
                    <a16:creationId xmlns:a16="http://schemas.microsoft.com/office/drawing/2014/main" id="{74F0E654-2259-4E2E-8FDE-BE1621CD5214}"/>
                  </a:ext>
                </a:extLst>
              </p:cNvPr>
              <p:cNvGrpSpPr>
                <a:grpSpLocks/>
              </p:cNvGrpSpPr>
              <p:nvPr/>
            </p:nvGrpSpPr>
            <p:grpSpPr>
              <a:xfrm flipH="1" flipV="1">
                <a:off x="1771398" y="1117404"/>
                <a:ext cx="4082400" cy="4081807"/>
                <a:chOff x="1756530" y="1102936"/>
                <a:chExt cx="4082400" cy="4081807"/>
              </a:xfrm>
            </p:grpSpPr>
            <p:sp>
              <p:nvSpPr>
                <p:cNvPr id="1200" name="Partial Circle 1199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9227EB37-737F-45C2-AF46-175E2E9919B9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0"/>
                    <a:gd name="adj2" fmla="val 1878854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01" name="Partial Circle 1200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110D4504-7A4C-4368-971C-9D700654BC25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1788903"/>
                    <a:gd name="adj2" fmla="val 3666782"/>
                  </a:avLst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02" name="Partial Circle 1201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77DD5CCE-F891-472C-B3AD-BD0AB26FF59A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3557884"/>
                    <a:gd name="adj2" fmla="val 5385633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03" name="Partial Circle 1202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F6EA1510-55A1-4F94-B7AC-8AB1B0E1D173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5376793"/>
                    <a:gd name="adj2" fmla="val 7165093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04" name="Partial Circle 1203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9F6CB7B9-32B5-4385-9CF9-7A23B54414B8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7138571"/>
                    <a:gd name="adj2" fmla="val 9024974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05" name="Partial Circle 1204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9E34062E-23CC-46DA-81A3-853B072EA9C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8985279"/>
                    <a:gd name="adj2" fmla="val 10851129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150" name="TextBox 149">
              <a:hlinkClick r:id="" action="ppaction://noaction"/>
              <a:extLst>
                <a:ext uri="{FF2B5EF4-FFF2-40B4-BE49-F238E27FC236}">
                  <a16:creationId xmlns:a16="http://schemas.microsoft.com/office/drawing/2014/main" id="{521540C5-C230-4778-BA6C-A3BCCBBFA301}"/>
                </a:ext>
              </a:extLst>
            </p:cNvPr>
            <p:cNvSpPr txBox="1"/>
            <p:nvPr/>
          </p:nvSpPr>
          <p:spPr>
            <a:xfrm rot="16982697">
              <a:off x="3147937" y="1553475"/>
              <a:ext cx="23667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3200" dirty="0">
                  <a:latin typeface="Century Gothic" panose="020B0502020202020204" pitchFamily="34" charset="0"/>
                </a:rPr>
                <a:t>TIGER</a:t>
              </a:r>
            </a:p>
          </p:txBody>
        </p:sp>
        <p:sp>
          <p:nvSpPr>
            <p:cNvPr id="151" name="TextBox 150">
              <a:hlinkClick r:id="" action="ppaction://noaction"/>
              <a:extLst>
                <a:ext uri="{FF2B5EF4-FFF2-40B4-BE49-F238E27FC236}">
                  <a16:creationId xmlns:a16="http://schemas.microsoft.com/office/drawing/2014/main" id="{5A6EBC86-180E-46AC-BC85-791A90E188C3}"/>
                </a:ext>
              </a:extLst>
            </p:cNvPr>
            <p:cNvSpPr txBox="1"/>
            <p:nvPr/>
          </p:nvSpPr>
          <p:spPr>
            <a:xfrm rot="20739047">
              <a:off x="4282876" y="2702692"/>
              <a:ext cx="23667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3200" dirty="0">
                  <a:latin typeface="Century Gothic" panose="020B0502020202020204" pitchFamily="34" charset="0"/>
                </a:rPr>
                <a:t>PANDA</a:t>
              </a:r>
            </a:p>
          </p:txBody>
        </p:sp>
        <p:sp>
          <p:nvSpPr>
            <p:cNvPr id="152" name="TextBox 151">
              <a:hlinkClick r:id="" action="ppaction://noaction"/>
              <a:extLst>
                <a:ext uri="{FF2B5EF4-FFF2-40B4-BE49-F238E27FC236}">
                  <a16:creationId xmlns:a16="http://schemas.microsoft.com/office/drawing/2014/main" id="{A02B5E43-4513-4F63-A160-B6FB3BFC8EBC}"/>
                </a:ext>
              </a:extLst>
            </p:cNvPr>
            <p:cNvSpPr txBox="1"/>
            <p:nvPr/>
          </p:nvSpPr>
          <p:spPr>
            <a:xfrm rot="2606472">
              <a:off x="3945421" y="4184059"/>
              <a:ext cx="232489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3200">
                  <a:latin typeface="Century Gothic" panose="020B0502020202020204" pitchFamily="34" charset="0"/>
                </a:rPr>
                <a:t>DOG</a:t>
              </a:r>
              <a:endParaRPr lang="en-US" sz="3200" dirty="0">
                <a:latin typeface="Century Gothic" panose="020B0502020202020204" pitchFamily="34" charset="0"/>
              </a:endParaRPr>
            </a:p>
          </p:txBody>
        </p:sp>
        <p:sp>
          <p:nvSpPr>
            <p:cNvPr id="153" name="TextBox 152">
              <a:hlinkClick r:id="" action="ppaction://noaction"/>
              <a:extLst>
                <a:ext uri="{FF2B5EF4-FFF2-40B4-BE49-F238E27FC236}">
                  <a16:creationId xmlns:a16="http://schemas.microsoft.com/office/drawing/2014/main" id="{A8873EA7-BC31-41EB-90A9-3E80187CB0D1}"/>
                </a:ext>
              </a:extLst>
            </p:cNvPr>
            <p:cNvSpPr txBox="1"/>
            <p:nvPr/>
          </p:nvSpPr>
          <p:spPr>
            <a:xfrm rot="6182697">
              <a:off x="2434824" y="4666004"/>
              <a:ext cx="22978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3200" dirty="0">
                  <a:latin typeface="Century Gothic" panose="020B0502020202020204" pitchFamily="34" charset="0"/>
                </a:rPr>
                <a:t>DEER</a:t>
              </a:r>
            </a:p>
          </p:txBody>
        </p:sp>
        <p:sp>
          <p:nvSpPr>
            <p:cNvPr id="154" name="TextBox 153">
              <a:hlinkClick r:id="" action="ppaction://noaction"/>
              <a:extLst>
                <a:ext uri="{FF2B5EF4-FFF2-40B4-BE49-F238E27FC236}">
                  <a16:creationId xmlns:a16="http://schemas.microsoft.com/office/drawing/2014/main" id="{0AE8C628-833E-429D-BAE0-F6F68CFBEDBA}"/>
                </a:ext>
              </a:extLst>
            </p:cNvPr>
            <p:cNvSpPr txBox="1"/>
            <p:nvPr/>
          </p:nvSpPr>
          <p:spPr>
            <a:xfrm rot="9725558">
              <a:off x="1249282" y="3544451"/>
              <a:ext cx="24410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3200" dirty="0">
                  <a:latin typeface="Century Gothic" panose="020B0502020202020204" pitchFamily="34" charset="0"/>
                </a:rPr>
                <a:t>FOX</a:t>
              </a:r>
            </a:p>
          </p:txBody>
        </p:sp>
        <p:sp>
          <p:nvSpPr>
            <p:cNvPr id="155" name="TextBox 154">
              <a:hlinkClick r:id="" action="ppaction://noaction"/>
              <a:extLst>
                <a:ext uri="{FF2B5EF4-FFF2-40B4-BE49-F238E27FC236}">
                  <a16:creationId xmlns:a16="http://schemas.microsoft.com/office/drawing/2014/main" id="{E4EAF08A-F97E-45D2-9149-7864578B566D}"/>
                </a:ext>
              </a:extLst>
            </p:cNvPr>
            <p:cNvSpPr txBox="1"/>
            <p:nvPr/>
          </p:nvSpPr>
          <p:spPr>
            <a:xfrm rot="13436864">
              <a:off x="1642568" y="2028468"/>
              <a:ext cx="24579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3200" dirty="0">
                  <a:latin typeface="Century Gothic" panose="020B0502020202020204" pitchFamily="34" charset="0"/>
                </a:rPr>
                <a:t>DOLPHIN</a:t>
              </a:r>
            </a:p>
          </p:txBody>
        </p:sp>
        <p:sp>
          <p:nvSpPr>
            <p:cNvPr id="157" name="TextBox 156">
              <a:hlinkClick r:id="" action="ppaction://noaction"/>
              <a:extLst>
                <a:ext uri="{FF2B5EF4-FFF2-40B4-BE49-F238E27FC236}">
                  <a16:creationId xmlns:a16="http://schemas.microsoft.com/office/drawing/2014/main" id="{DE9EED87-8DBD-4DEB-9377-1CF088A0CD1A}"/>
                </a:ext>
              </a:extLst>
            </p:cNvPr>
            <p:cNvSpPr txBox="1"/>
            <p:nvPr/>
          </p:nvSpPr>
          <p:spPr>
            <a:xfrm rot="877888">
              <a:off x="4282876" y="3549359"/>
              <a:ext cx="23667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3200" dirty="0">
                  <a:latin typeface="Century Gothic" panose="020B0502020202020204" pitchFamily="34" charset="0"/>
                </a:rPr>
                <a:t>SPIDER</a:t>
              </a:r>
            </a:p>
          </p:txBody>
        </p:sp>
        <p:sp>
          <p:nvSpPr>
            <p:cNvPr id="158" name="TextBox 157">
              <a:hlinkClick r:id="" action="ppaction://noaction"/>
              <a:extLst>
                <a:ext uri="{FF2B5EF4-FFF2-40B4-BE49-F238E27FC236}">
                  <a16:creationId xmlns:a16="http://schemas.microsoft.com/office/drawing/2014/main" id="{A8EC029F-2790-44BE-A599-0A2C1E755CDE}"/>
                </a:ext>
              </a:extLst>
            </p:cNvPr>
            <p:cNvSpPr txBox="1"/>
            <p:nvPr/>
          </p:nvSpPr>
          <p:spPr>
            <a:xfrm rot="4470774">
              <a:off x="3254851" y="4666505"/>
              <a:ext cx="230784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3200" dirty="0">
                  <a:latin typeface="Century Gothic" panose="020B0502020202020204" pitchFamily="34" charset="0"/>
                </a:rPr>
                <a:t>CAT</a:t>
              </a:r>
            </a:p>
          </p:txBody>
        </p:sp>
        <p:sp>
          <p:nvSpPr>
            <p:cNvPr id="159" name="TextBox 158">
              <a:hlinkClick r:id="" action="ppaction://noaction"/>
              <a:extLst>
                <a:ext uri="{FF2B5EF4-FFF2-40B4-BE49-F238E27FC236}">
                  <a16:creationId xmlns:a16="http://schemas.microsoft.com/office/drawing/2014/main" id="{2DEC5F10-59BB-447D-9FFA-780461EACDB8}"/>
                </a:ext>
              </a:extLst>
            </p:cNvPr>
            <p:cNvSpPr txBox="1"/>
            <p:nvPr/>
          </p:nvSpPr>
          <p:spPr>
            <a:xfrm rot="8126305">
              <a:off x="1617441" y="4238811"/>
              <a:ext cx="237526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3200" dirty="0">
                  <a:latin typeface="Century Gothic" panose="020B0502020202020204" pitchFamily="34" charset="0"/>
                </a:rPr>
                <a:t>BEAR</a:t>
              </a:r>
            </a:p>
          </p:txBody>
        </p:sp>
        <p:sp>
          <p:nvSpPr>
            <p:cNvPr id="160" name="TextBox 159">
              <a:hlinkClick r:id="" action="ppaction://noaction"/>
              <a:extLst>
                <a:ext uri="{FF2B5EF4-FFF2-40B4-BE49-F238E27FC236}">
                  <a16:creationId xmlns:a16="http://schemas.microsoft.com/office/drawing/2014/main" id="{554ECF7B-ED42-4B6D-B655-02B17E19E00C}"/>
                </a:ext>
              </a:extLst>
            </p:cNvPr>
            <p:cNvSpPr txBox="1"/>
            <p:nvPr/>
          </p:nvSpPr>
          <p:spPr>
            <a:xfrm rot="11731332">
              <a:off x="1244907" y="2680944"/>
              <a:ext cx="237526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3200" dirty="0">
                  <a:latin typeface="Century Gothic" panose="020B0502020202020204" pitchFamily="34" charset="0"/>
                </a:rPr>
                <a:t>WHALE</a:t>
              </a:r>
            </a:p>
          </p:txBody>
        </p:sp>
        <p:sp>
          <p:nvSpPr>
            <p:cNvPr id="161" name="TextBox 160">
              <a:hlinkClick r:id="" action="ppaction://noaction"/>
              <a:extLst>
                <a:ext uri="{FF2B5EF4-FFF2-40B4-BE49-F238E27FC236}">
                  <a16:creationId xmlns:a16="http://schemas.microsoft.com/office/drawing/2014/main" id="{A70F2977-034F-4BCC-802E-E8F44B142DC0}"/>
                </a:ext>
              </a:extLst>
            </p:cNvPr>
            <p:cNvSpPr txBox="1"/>
            <p:nvPr/>
          </p:nvSpPr>
          <p:spPr>
            <a:xfrm rot="15367444">
              <a:off x="2345576" y="1597213"/>
              <a:ext cx="237526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3200" dirty="0">
                  <a:latin typeface="Century Gothic" panose="020B0502020202020204" pitchFamily="34" charset="0"/>
                </a:rPr>
                <a:t>ZEBRA</a:t>
              </a:r>
            </a:p>
          </p:txBody>
        </p:sp>
        <p:sp>
          <p:nvSpPr>
            <p:cNvPr id="162" name="TextBox 161">
              <a:hlinkClick r:id="" action="ppaction://noaction"/>
              <a:extLst>
                <a:ext uri="{FF2B5EF4-FFF2-40B4-BE49-F238E27FC236}">
                  <a16:creationId xmlns:a16="http://schemas.microsoft.com/office/drawing/2014/main" id="{0B98672D-F1FD-421A-8CF8-A408E4C76F66}"/>
                </a:ext>
              </a:extLst>
            </p:cNvPr>
            <p:cNvSpPr txBox="1"/>
            <p:nvPr/>
          </p:nvSpPr>
          <p:spPr>
            <a:xfrm rot="18774017">
              <a:off x="3884539" y="1976810"/>
              <a:ext cx="23667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3200" dirty="0">
                  <a:latin typeface="Century Gothic" panose="020B0502020202020204" pitchFamily="34" charset="0"/>
                </a:rPr>
                <a:t>LION</a:t>
              </a:r>
            </a:p>
          </p:txBody>
        </p:sp>
      </p:grpSp>
      <p:sp>
        <p:nvSpPr>
          <p:cNvPr id="1196" name="Freeform: Shape 1195">
            <a:extLst>
              <a:ext uri="{FF2B5EF4-FFF2-40B4-BE49-F238E27FC236}">
                <a16:creationId xmlns:a16="http://schemas.microsoft.com/office/drawing/2014/main" id="{44099FE2-AD1B-43EF-9F07-FD3D7C0FB4C8}"/>
              </a:ext>
            </a:extLst>
          </p:cNvPr>
          <p:cNvSpPr>
            <a:spLocks/>
          </p:cNvSpPr>
          <p:nvPr/>
        </p:nvSpPr>
        <p:spPr>
          <a:xfrm>
            <a:off x="1201580" y="636779"/>
            <a:ext cx="4775470" cy="4775470"/>
          </a:xfrm>
          <a:custGeom>
            <a:avLst/>
            <a:gdLst>
              <a:gd name="connsiteX0" fmla="*/ 2026414 w 3489227"/>
              <a:gd name="connsiteY0" fmla="*/ 0 h 3489227"/>
              <a:gd name="connsiteX1" fmla="*/ 3459305 w 3489227"/>
              <a:gd name="connsiteY1" fmla="*/ 593523 h 3489227"/>
              <a:gd name="connsiteX2" fmla="*/ 3489227 w 3489227"/>
              <a:gd name="connsiteY2" fmla="*/ 626446 h 3489227"/>
              <a:gd name="connsiteX3" fmla="*/ 3378247 w 3489227"/>
              <a:gd name="connsiteY3" fmla="*/ 525579 h 3489227"/>
              <a:gd name="connsiteX4" fmla="*/ 2089259 w 3489227"/>
              <a:gd name="connsiteY4" fmla="*/ 62845 h 3489227"/>
              <a:gd name="connsiteX5" fmla="*/ 62845 w 3489227"/>
              <a:gd name="connsiteY5" fmla="*/ 2089259 h 3489227"/>
              <a:gd name="connsiteX6" fmla="*/ 525580 w 3489227"/>
              <a:gd name="connsiteY6" fmla="*/ 3378247 h 3489227"/>
              <a:gd name="connsiteX7" fmla="*/ 626446 w 3489227"/>
              <a:gd name="connsiteY7" fmla="*/ 3489227 h 3489227"/>
              <a:gd name="connsiteX8" fmla="*/ 593523 w 3489227"/>
              <a:gd name="connsiteY8" fmla="*/ 3459305 h 3489227"/>
              <a:gd name="connsiteX9" fmla="*/ 0 w 3489227"/>
              <a:gd name="connsiteY9" fmla="*/ 2026414 h 3489227"/>
              <a:gd name="connsiteX10" fmla="*/ 2026414 w 3489227"/>
              <a:gd name="connsiteY10" fmla="*/ 0 h 3489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9227" h="3489227">
                <a:moveTo>
                  <a:pt x="2026414" y="0"/>
                </a:moveTo>
                <a:cubicBezTo>
                  <a:pt x="2585993" y="0"/>
                  <a:pt x="3092597" y="226814"/>
                  <a:pt x="3459305" y="593523"/>
                </a:cubicBezTo>
                <a:lnTo>
                  <a:pt x="3489227" y="626446"/>
                </a:lnTo>
                <a:lnTo>
                  <a:pt x="3378247" y="525579"/>
                </a:lnTo>
                <a:cubicBezTo>
                  <a:pt x="3027963" y="236500"/>
                  <a:pt x="2578891" y="62845"/>
                  <a:pt x="2089259" y="62845"/>
                </a:cubicBezTo>
                <a:cubicBezTo>
                  <a:pt x="970101" y="62845"/>
                  <a:pt x="62845" y="970101"/>
                  <a:pt x="62845" y="2089259"/>
                </a:cubicBezTo>
                <a:cubicBezTo>
                  <a:pt x="62845" y="2578891"/>
                  <a:pt x="236500" y="3027963"/>
                  <a:pt x="525580" y="3378247"/>
                </a:cubicBezTo>
                <a:lnTo>
                  <a:pt x="626446" y="3489227"/>
                </a:lnTo>
                <a:lnTo>
                  <a:pt x="593523" y="3459305"/>
                </a:lnTo>
                <a:cubicBezTo>
                  <a:pt x="226814" y="3092597"/>
                  <a:pt x="0" y="2585993"/>
                  <a:pt x="0" y="2026414"/>
                </a:cubicBezTo>
                <a:cubicBezTo>
                  <a:pt x="0" y="907256"/>
                  <a:pt x="907256" y="0"/>
                  <a:pt x="2026414" y="0"/>
                </a:cubicBezTo>
                <a:close/>
              </a:path>
            </a:pathLst>
          </a:custGeom>
          <a:solidFill>
            <a:schemeClr val="tx1">
              <a:alpha val="15000"/>
            </a:schemeClr>
          </a:solidFill>
          <a:ln>
            <a:noFill/>
          </a:ln>
        </p:spPr>
        <p:txBody>
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161" name="Group 1160">
            <a:extLst>
              <a:ext uri="{FF2B5EF4-FFF2-40B4-BE49-F238E27FC236}">
                <a16:creationId xmlns:a16="http://schemas.microsoft.com/office/drawing/2014/main" id="{1C8440CB-4608-4747-8687-1DD3BD2E469B}"/>
              </a:ext>
            </a:extLst>
          </p:cNvPr>
          <p:cNvGrpSpPr>
            <a:grpSpLocks/>
          </p:cNvGrpSpPr>
          <p:nvPr/>
        </p:nvGrpSpPr>
        <p:grpSpPr>
          <a:xfrm>
            <a:off x="3696822" y="3107538"/>
            <a:ext cx="598199" cy="598199"/>
            <a:chOff x="3134414" y="3459637"/>
            <a:chExt cx="631596" cy="631596"/>
          </a:xfrm>
          <a:effectLst>
            <a:outerShdw blurRad="63500" sx="102000" sy="102000" algn="ctr" rotWithShape="0">
              <a:prstClr val="black">
                <a:alpha val="50000"/>
              </a:prstClr>
            </a:outerShdw>
          </a:effectLst>
        </p:grpSpPr>
        <p:sp>
          <p:nvSpPr>
            <p:cNvPr id="1179" name="Oval 1178">
              <a:extLst>
                <a:ext uri="{FF2B5EF4-FFF2-40B4-BE49-F238E27FC236}">
                  <a16:creationId xmlns:a16="http://schemas.microsoft.com/office/drawing/2014/main" id="{CAABA252-F774-4059-A61F-BC107BD73E9B}"/>
                </a:ext>
              </a:extLst>
            </p:cNvPr>
            <p:cNvSpPr>
              <a:spLocks/>
            </p:cNvSpPr>
            <p:nvPr/>
          </p:nvSpPr>
          <p:spPr>
            <a:xfrm>
              <a:off x="3134414" y="3459637"/>
              <a:ext cx="631596" cy="631596"/>
            </a:xfrm>
            <a:prstGeom prst="ellipse">
              <a:avLst/>
            </a:prstGeom>
            <a:gradFill flip="none" rotWithShape="1">
              <a:gsLst>
                <a:gs pos="32000">
                  <a:srgbClr val="E58B1B"/>
                </a:gs>
                <a:gs pos="0">
                  <a:srgbClr val="FCDE32"/>
                </a:gs>
                <a:gs pos="68000">
                  <a:srgbClr val="FCDE32"/>
                </a:gs>
                <a:gs pos="86000">
                  <a:srgbClr val="AF2C22"/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80" name="Oval 1179">
              <a:extLst>
                <a:ext uri="{FF2B5EF4-FFF2-40B4-BE49-F238E27FC236}">
                  <a16:creationId xmlns:a16="http://schemas.microsoft.com/office/drawing/2014/main" id="{82A5875D-C799-40F9-BBBD-F0382DB7A3F2}"/>
                </a:ext>
              </a:extLst>
            </p:cNvPr>
            <p:cNvSpPr>
              <a:spLocks/>
            </p:cNvSpPr>
            <p:nvPr/>
          </p:nvSpPr>
          <p:spPr>
            <a:xfrm>
              <a:off x="3195689" y="3520912"/>
              <a:ext cx="509047" cy="50904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81" name="Star: 5 Points 1180">
              <a:extLst>
                <a:ext uri="{FF2B5EF4-FFF2-40B4-BE49-F238E27FC236}">
                  <a16:creationId xmlns:a16="http://schemas.microsoft.com/office/drawing/2014/main" id="{BD62BCF0-A91A-4DCC-BC1A-17C381AB60C3}"/>
                </a:ext>
              </a:extLst>
            </p:cNvPr>
            <p:cNvSpPr>
              <a:spLocks/>
            </p:cNvSpPr>
            <p:nvPr/>
          </p:nvSpPr>
          <p:spPr>
            <a:xfrm>
              <a:off x="3242822" y="3582992"/>
              <a:ext cx="414780" cy="352699"/>
            </a:xfrm>
            <a:prstGeom prst="star5">
              <a:avLst>
                <a:gd name="adj" fmla="val 27560"/>
                <a:gd name="hf" fmla="val 105146"/>
                <a:gd name="vf" fmla="val 110557"/>
              </a:avLst>
            </a:prstGeom>
            <a:gradFill flip="none" rotWithShape="1">
              <a:gsLst>
                <a:gs pos="32000">
                  <a:srgbClr val="E58B1B"/>
                </a:gs>
                <a:gs pos="0">
                  <a:srgbClr val="FCDE32"/>
                </a:gs>
                <a:gs pos="68000">
                  <a:srgbClr val="FCDE32"/>
                </a:gs>
                <a:gs pos="86000">
                  <a:srgbClr val="AF2C22"/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62" name="Group 1161">
            <a:extLst>
              <a:ext uri="{FF2B5EF4-FFF2-40B4-BE49-F238E27FC236}">
                <a16:creationId xmlns:a16="http://schemas.microsoft.com/office/drawing/2014/main" id="{FD663830-5B26-4C02-83C0-50D0364973AD}"/>
              </a:ext>
            </a:extLst>
          </p:cNvPr>
          <p:cNvGrpSpPr>
            <a:grpSpLocks/>
          </p:cNvGrpSpPr>
          <p:nvPr/>
        </p:nvGrpSpPr>
        <p:grpSpPr>
          <a:xfrm>
            <a:off x="5993079" y="3101627"/>
            <a:ext cx="1186654" cy="746295"/>
            <a:chOff x="10351950" y="3379331"/>
            <a:chExt cx="815993" cy="55214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175" name="Freeform: Shape 1174">
              <a:extLst>
                <a:ext uri="{FF2B5EF4-FFF2-40B4-BE49-F238E27FC236}">
                  <a16:creationId xmlns:a16="http://schemas.microsoft.com/office/drawing/2014/main" id="{229BD2A3-3172-49F0-B27D-7594EF0D22B0}"/>
                </a:ext>
              </a:extLst>
            </p:cNvPr>
            <p:cNvSpPr>
              <a:spLocks/>
            </p:cNvSpPr>
            <p:nvPr/>
          </p:nvSpPr>
          <p:spPr>
            <a:xfrm rot="4803578" flipV="1">
              <a:off x="10483876" y="3247405"/>
              <a:ext cx="552142" cy="815993"/>
            </a:xfrm>
            <a:custGeom>
              <a:avLst/>
              <a:gdLst>
                <a:gd name="connsiteX0" fmla="*/ 0 w 507084"/>
                <a:gd name="connsiteY0" fmla="*/ 748472 h 749403"/>
                <a:gd name="connsiteX1" fmla="*/ 259446 w 507084"/>
                <a:gd name="connsiteY1" fmla="*/ 748472 h 749403"/>
                <a:gd name="connsiteX2" fmla="*/ 259602 w 507084"/>
                <a:gd name="connsiteY2" fmla="*/ 749403 h 749403"/>
                <a:gd name="connsiteX3" fmla="*/ 507084 w 507084"/>
                <a:gd name="connsiteY3" fmla="*/ 663311 h 749403"/>
                <a:gd name="connsiteX4" fmla="*/ 135395 w 507084"/>
                <a:gd name="connsiteY4" fmla="*/ 3446 h 749403"/>
                <a:gd name="connsiteX5" fmla="*/ 134809 w 507084"/>
                <a:gd name="connsiteY5" fmla="*/ 0 h 749403"/>
                <a:gd name="connsiteX6" fmla="*/ 134481 w 507084"/>
                <a:gd name="connsiteY6" fmla="*/ 1824 h 749403"/>
                <a:gd name="connsiteX7" fmla="*/ 133839 w 507084"/>
                <a:gd name="connsiteY7" fmla="*/ 685 h 749403"/>
                <a:gd name="connsiteX8" fmla="*/ 134248 w 507084"/>
                <a:gd name="connsiteY8" fmla="*/ 3116 h 749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07084" h="749403">
                  <a:moveTo>
                    <a:pt x="0" y="748472"/>
                  </a:moveTo>
                  <a:lnTo>
                    <a:pt x="259446" y="748472"/>
                  </a:lnTo>
                  <a:lnTo>
                    <a:pt x="259602" y="749403"/>
                  </a:lnTo>
                  <a:lnTo>
                    <a:pt x="507084" y="663311"/>
                  </a:lnTo>
                  <a:lnTo>
                    <a:pt x="135395" y="3446"/>
                  </a:lnTo>
                  <a:lnTo>
                    <a:pt x="134809" y="0"/>
                  </a:lnTo>
                  <a:lnTo>
                    <a:pt x="134481" y="1824"/>
                  </a:lnTo>
                  <a:lnTo>
                    <a:pt x="133839" y="685"/>
                  </a:lnTo>
                  <a:lnTo>
                    <a:pt x="134248" y="3116"/>
                  </a:lnTo>
                  <a:close/>
                </a:path>
              </a:pathLst>
            </a:custGeom>
            <a:gradFill flip="none" rotWithShape="1">
              <a:gsLst>
                <a:gs pos="32000">
                  <a:srgbClr val="E58B1B"/>
                </a:gs>
                <a:gs pos="0">
                  <a:srgbClr val="FCDE32"/>
                </a:gs>
                <a:gs pos="68000">
                  <a:srgbClr val="FCDE32"/>
                </a:gs>
                <a:gs pos="86000">
                  <a:srgbClr val="AF2C22"/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176" name="Group 1175">
              <a:extLst>
                <a:ext uri="{FF2B5EF4-FFF2-40B4-BE49-F238E27FC236}">
                  <a16:creationId xmlns:a16="http://schemas.microsoft.com/office/drawing/2014/main" id="{B7F659F5-9900-406B-B47E-0902E7A65F99}"/>
                </a:ext>
              </a:extLst>
            </p:cNvPr>
            <p:cNvGrpSpPr>
              <a:grpSpLocks/>
            </p:cNvGrpSpPr>
            <p:nvPr/>
          </p:nvGrpSpPr>
          <p:grpSpPr>
            <a:xfrm>
              <a:off x="10376451" y="3396621"/>
              <a:ext cx="749786" cy="390621"/>
              <a:chOff x="9980691" y="2643347"/>
              <a:chExt cx="755933" cy="393822"/>
            </a:xfrm>
          </p:grpSpPr>
          <p:sp>
            <p:nvSpPr>
              <p:cNvPr id="1177" name="Isosceles Triangle 1176">
                <a:extLst>
                  <a:ext uri="{FF2B5EF4-FFF2-40B4-BE49-F238E27FC236}">
                    <a16:creationId xmlns:a16="http://schemas.microsoft.com/office/drawing/2014/main" id="{4067F261-C9A2-4A64-9D62-ADB2749A3B80}"/>
                  </a:ext>
                </a:extLst>
              </p:cNvPr>
              <p:cNvSpPr>
                <a:spLocks/>
              </p:cNvSpPr>
              <p:nvPr/>
            </p:nvSpPr>
            <p:spPr>
              <a:xfrm rot="4803578" flipV="1">
                <a:off x="10225906" y="2398132"/>
                <a:ext cx="264177" cy="754608"/>
              </a:xfrm>
              <a:prstGeom prst="triangle">
                <a:avLst>
                  <a:gd name="adj" fmla="val 51448"/>
                </a:avLst>
              </a:prstGeom>
              <a:solidFill>
                <a:srgbClr val="FFFFD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78" name="Isosceles Triangle 1177">
                <a:extLst>
                  <a:ext uri="{FF2B5EF4-FFF2-40B4-BE49-F238E27FC236}">
                    <a16:creationId xmlns:a16="http://schemas.microsoft.com/office/drawing/2014/main" id="{5A506957-7E6F-4999-A78A-60B353F1D3B7}"/>
                  </a:ext>
                </a:extLst>
              </p:cNvPr>
              <p:cNvSpPr>
                <a:spLocks/>
              </p:cNvSpPr>
              <p:nvPr/>
            </p:nvSpPr>
            <p:spPr>
              <a:xfrm rot="16675634">
                <a:off x="10227231" y="2527777"/>
                <a:ext cx="264177" cy="754608"/>
              </a:xfrm>
              <a:prstGeom prst="triangle">
                <a:avLst>
                  <a:gd name="adj" fmla="val 51448"/>
                </a:avLst>
              </a:prstGeom>
              <a:solidFill>
                <a:srgbClr val="EFC6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65" name="Title 1211">
            <a:extLst>
              <a:ext uri="{FF2B5EF4-FFF2-40B4-BE49-F238E27FC236}">
                <a16:creationId xmlns:a16="http://schemas.microsoft.com/office/drawing/2014/main" id="{A04C8AAD-19E5-48C6-853C-249EEC8343DB}"/>
              </a:ext>
            </a:extLst>
          </p:cNvPr>
          <p:cNvSpPr txBox="1">
            <a:spLocks/>
          </p:cNvSpPr>
          <p:nvPr/>
        </p:nvSpPr>
        <p:spPr>
          <a:xfrm>
            <a:off x="7539467" y="1403869"/>
            <a:ext cx="4241801" cy="341632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8000" b="1" kern="1200" smtClean="0">
                <a:solidFill>
                  <a:schemeClr val="bg1"/>
                </a:solidFill>
                <a:latin typeface="Luckiest Guy" panose="02000506000000020004" pitchFamily="2" charset="0"/>
                <a:ea typeface="+mn-ea"/>
                <a:cs typeface="+mn-cs"/>
              </a:defRPr>
            </a:lvl1pPr>
          </a:lstStyle>
          <a:p>
            <a:r>
              <a:rPr lang="en-US" dirty="0"/>
              <a:t>12 OPTIONS SPIN</a:t>
            </a:r>
          </a:p>
        </p:txBody>
      </p:sp>
      <p:sp>
        <p:nvSpPr>
          <p:cNvPr id="166" name="Content Placeholder 12">
            <a:extLst>
              <a:ext uri="{FF2B5EF4-FFF2-40B4-BE49-F238E27FC236}">
                <a16:creationId xmlns:a16="http://schemas.microsoft.com/office/drawing/2014/main" id="{4BDB3C0E-9B5D-4333-85F2-5EB995D4E2DC}"/>
              </a:ext>
            </a:extLst>
          </p:cNvPr>
          <p:cNvSpPr txBox="1">
            <a:spLocks/>
          </p:cNvSpPr>
          <p:nvPr/>
        </p:nvSpPr>
        <p:spPr>
          <a:xfrm>
            <a:off x="7577470" y="4926420"/>
            <a:ext cx="4435548" cy="133615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Lexend Deca" pitchFamily="2" charset="-78"/>
                <a:ea typeface="+mn-ea"/>
                <a:cs typeface="Lexend Deca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bg1"/>
                </a:solidFill>
                <a:latin typeface="Lexend Deca" pitchFamily="2" charset="-78"/>
                <a:ea typeface="+mn-ea"/>
                <a:cs typeface="Lexend Deca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bg1"/>
                </a:solidFill>
                <a:latin typeface="Lexend Deca" pitchFamily="2" charset="-78"/>
                <a:ea typeface="+mn-ea"/>
                <a:cs typeface="Lexend Deca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bg1"/>
                </a:solidFill>
                <a:latin typeface="Lexend Deca" pitchFamily="2" charset="-78"/>
                <a:ea typeface="+mn-ea"/>
                <a:cs typeface="Lexend Deca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bg1"/>
                </a:solidFill>
                <a:latin typeface="Lexend Deca" pitchFamily="2" charset="-78"/>
                <a:ea typeface="+mn-ea"/>
                <a:cs typeface="Lexend Deca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Click the needle to start and then again to stop the wheel. Then click on the selected section.</a:t>
            </a:r>
          </a:p>
        </p:txBody>
      </p:sp>
      <p:sp>
        <p:nvSpPr>
          <p:cNvPr id="42" name="Rectangle 41">
            <a:hlinkClick r:id="rId2" action="ppaction://hlinksldjump"/>
            <a:extLst>
              <a:ext uri="{FF2B5EF4-FFF2-40B4-BE49-F238E27FC236}">
                <a16:creationId xmlns:a16="http://schemas.microsoft.com/office/drawing/2014/main" id="{3B4498F0-D64F-4ED8-9389-EB101AFE1231}"/>
              </a:ext>
            </a:extLst>
          </p:cNvPr>
          <p:cNvSpPr/>
          <p:nvPr/>
        </p:nvSpPr>
        <p:spPr>
          <a:xfrm>
            <a:off x="10943461" y="5818909"/>
            <a:ext cx="1248539" cy="1039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86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B8816E0-AA1B-4C8E-AA33-5262714748AE}"/>
              </a:ext>
            </a:extLst>
          </p:cNvPr>
          <p:cNvGrpSpPr/>
          <p:nvPr/>
        </p:nvGrpSpPr>
        <p:grpSpPr>
          <a:xfrm>
            <a:off x="1187187" y="622467"/>
            <a:ext cx="5580968" cy="5580000"/>
            <a:chOff x="1124632" y="618530"/>
            <a:chExt cx="5580968" cy="5572675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25552588-E584-4955-9322-2BBF1C410C17}"/>
                </a:ext>
              </a:extLst>
            </p:cNvPr>
            <p:cNvGrpSpPr/>
            <p:nvPr/>
          </p:nvGrpSpPr>
          <p:grpSpPr>
            <a:xfrm>
              <a:off x="1165953" y="618530"/>
              <a:ext cx="5539647" cy="5539647"/>
              <a:chOff x="2241221" y="1592201"/>
              <a:chExt cx="4082400" cy="4082400"/>
            </a:xfrm>
          </p:grpSpPr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416EA67F-939B-4F91-BC91-D617C8BE70D9}"/>
                  </a:ext>
                </a:extLst>
              </p:cNvPr>
              <p:cNvGrpSpPr/>
              <p:nvPr/>
            </p:nvGrpSpPr>
            <p:grpSpPr>
              <a:xfrm>
                <a:off x="2241221" y="1592497"/>
                <a:ext cx="4082400" cy="4081807"/>
                <a:chOff x="1756530" y="1102936"/>
                <a:chExt cx="4082400" cy="4081807"/>
              </a:xfrm>
            </p:grpSpPr>
            <p:sp>
              <p:nvSpPr>
                <p:cNvPr id="56" name="Partial Circle 55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94BB2434-64EB-4619-8B3C-C330EBF07FFD}"/>
                    </a:ext>
                  </a:extLst>
                </p:cNvPr>
                <p:cNvSpPr/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0"/>
                    <a:gd name="adj2" fmla="val 904108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7" name="Partial Circle 56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9D6CD109-1138-4924-BAB5-4193668711EE}"/>
                    </a:ext>
                  </a:extLst>
                </p:cNvPr>
                <p:cNvSpPr/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896731"/>
                    <a:gd name="adj2" fmla="val 1875240"/>
                  </a:avLst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8" name="Partial Circle 57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3996F46E-7209-446D-97F6-35850775EDF7}"/>
                    </a:ext>
                  </a:extLst>
                </p:cNvPr>
                <p:cNvSpPr/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1868225"/>
                    <a:gd name="adj2" fmla="val 2749657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9" name="Partial Circle 58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50AC598C-69FA-41FB-92C7-91A5D9D8CDE1}"/>
                    </a:ext>
                  </a:extLst>
                </p:cNvPr>
                <p:cNvSpPr/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2736628"/>
                    <a:gd name="adj2" fmla="val 3675145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0" name="Partial Circle 59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224E41DA-BEEE-4D3F-ABB3-1F3AE0409F47}"/>
                    </a:ext>
                  </a:extLst>
                </p:cNvPr>
                <p:cNvSpPr/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3661671"/>
                    <a:gd name="adj2" fmla="val 4560669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1" name="Partial Circle 60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1A845A5E-322A-4C89-B585-757DF9B9ADA2}"/>
                    </a:ext>
                  </a:extLst>
                </p:cNvPr>
                <p:cNvSpPr/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4533341"/>
                    <a:gd name="adj2" fmla="val 5443713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16042FA5-00A7-41F8-8994-83A7EC1A8D33}"/>
                  </a:ext>
                </a:extLst>
              </p:cNvPr>
              <p:cNvGrpSpPr/>
              <p:nvPr/>
            </p:nvGrpSpPr>
            <p:grpSpPr>
              <a:xfrm rot="5400000">
                <a:off x="2241221" y="1592497"/>
                <a:ext cx="4082400" cy="4081807"/>
                <a:chOff x="1756530" y="1102936"/>
                <a:chExt cx="4082400" cy="4081807"/>
              </a:xfrm>
            </p:grpSpPr>
            <p:sp>
              <p:nvSpPr>
                <p:cNvPr id="63" name="Partial Circle 62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56C88DEA-5C14-467A-856D-72E036406BE7}"/>
                    </a:ext>
                  </a:extLst>
                </p:cNvPr>
                <p:cNvSpPr/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0"/>
                    <a:gd name="adj2" fmla="val 904108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4" name="Partial Circle 63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FFFCD3D9-CBCB-4B5B-BEF2-0F5A63E84ED8}"/>
                    </a:ext>
                  </a:extLst>
                </p:cNvPr>
                <p:cNvSpPr/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896731"/>
                    <a:gd name="adj2" fmla="val 1875240"/>
                  </a:avLst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5" name="Partial Circle 64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ABA751E5-7290-4E28-90EB-F932580A5904}"/>
                    </a:ext>
                  </a:extLst>
                </p:cNvPr>
                <p:cNvSpPr/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1868225"/>
                    <a:gd name="adj2" fmla="val 2749657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6" name="Partial Circle 65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F7C0B19F-EC53-4F76-BC0C-B7C6659A2FB6}"/>
                    </a:ext>
                  </a:extLst>
                </p:cNvPr>
                <p:cNvSpPr/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2736628"/>
                    <a:gd name="adj2" fmla="val 3675145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7" name="Partial Circle 66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F04CE603-8D70-4AAA-957D-AB32F9B88577}"/>
                    </a:ext>
                  </a:extLst>
                </p:cNvPr>
                <p:cNvSpPr/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3661671"/>
                    <a:gd name="adj2" fmla="val 4560669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8" name="Partial Circle 67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07B4D3E8-879B-49A9-8B58-C15ACD1E2411}"/>
                    </a:ext>
                  </a:extLst>
                </p:cNvPr>
                <p:cNvSpPr/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4533341"/>
                    <a:gd name="adj2" fmla="val 5443713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372902C9-4750-4641-8504-D73FE0213AF1}"/>
                  </a:ext>
                </a:extLst>
              </p:cNvPr>
              <p:cNvGrpSpPr/>
              <p:nvPr/>
            </p:nvGrpSpPr>
            <p:grpSpPr>
              <a:xfrm flipH="1" flipV="1">
                <a:off x="2241221" y="1592497"/>
                <a:ext cx="4082400" cy="4081807"/>
                <a:chOff x="1756530" y="1102936"/>
                <a:chExt cx="4082400" cy="4081807"/>
              </a:xfrm>
            </p:grpSpPr>
            <p:sp>
              <p:nvSpPr>
                <p:cNvPr id="70" name="Partial Circle 69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9973F7DD-4779-45AD-8D73-4931FD86C426}"/>
                    </a:ext>
                  </a:extLst>
                </p:cNvPr>
                <p:cNvSpPr/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0"/>
                    <a:gd name="adj2" fmla="val 904108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1" name="Partial Circle 70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9A75BC73-1BC4-4914-AFB2-ED98896D6E06}"/>
                    </a:ext>
                  </a:extLst>
                </p:cNvPr>
                <p:cNvSpPr/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896731"/>
                    <a:gd name="adj2" fmla="val 1875240"/>
                  </a:avLst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2" name="Partial Circle 71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3575A9D6-7C93-4BF4-9B99-972C242DAD7F}"/>
                    </a:ext>
                  </a:extLst>
                </p:cNvPr>
                <p:cNvSpPr/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1868225"/>
                    <a:gd name="adj2" fmla="val 2749657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3" name="Partial Circle 72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9F7C53DE-917A-4D3A-821C-40F611517E02}"/>
                    </a:ext>
                  </a:extLst>
                </p:cNvPr>
                <p:cNvSpPr/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2736628"/>
                    <a:gd name="adj2" fmla="val 3675145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4" name="Partial Circle 73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2CF37A76-AF92-4841-A493-00AFF3CEC761}"/>
                    </a:ext>
                  </a:extLst>
                </p:cNvPr>
                <p:cNvSpPr/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3661671"/>
                    <a:gd name="adj2" fmla="val 4560669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5" name="Partial Circle 74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8BD9C8CC-26D0-4AE9-A044-C071160C058F}"/>
                    </a:ext>
                  </a:extLst>
                </p:cNvPr>
                <p:cNvSpPr/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4533341"/>
                    <a:gd name="adj2" fmla="val 5443713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76" name="Group 75">
                <a:extLst>
                  <a:ext uri="{FF2B5EF4-FFF2-40B4-BE49-F238E27FC236}">
                    <a16:creationId xmlns:a16="http://schemas.microsoft.com/office/drawing/2014/main" id="{6B46674C-C418-49B9-936D-E6145D16DF10}"/>
                  </a:ext>
                </a:extLst>
              </p:cNvPr>
              <p:cNvGrpSpPr/>
              <p:nvPr/>
            </p:nvGrpSpPr>
            <p:grpSpPr>
              <a:xfrm rot="5400000" flipH="1" flipV="1">
                <a:off x="2241221" y="1592497"/>
                <a:ext cx="4082400" cy="4081807"/>
                <a:chOff x="1756530" y="1102936"/>
                <a:chExt cx="4082400" cy="4081807"/>
              </a:xfrm>
            </p:grpSpPr>
            <p:sp>
              <p:nvSpPr>
                <p:cNvPr id="77" name="Partial Circle 76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0E39A42B-D369-46F3-BA89-4A8CF7567718}"/>
                    </a:ext>
                  </a:extLst>
                </p:cNvPr>
                <p:cNvSpPr/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0"/>
                    <a:gd name="adj2" fmla="val 904108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8" name="Partial Circle 77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ADC51EF7-DDBB-4B39-958A-16E73AA91AA8}"/>
                    </a:ext>
                  </a:extLst>
                </p:cNvPr>
                <p:cNvSpPr/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896731"/>
                    <a:gd name="adj2" fmla="val 1875240"/>
                  </a:avLst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9" name="Partial Circle 78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54239F95-31ED-4C62-B650-BF526AF97080}"/>
                    </a:ext>
                  </a:extLst>
                </p:cNvPr>
                <p:cNvSpPr/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1868225"/>
                    <a:gd name="adj2" fmla="val 2749657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0" name="Partial Circle 79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FBE100E2-0527-4A06-843A-864DF95CE89E}"/>
                    </a:ext>
                  </a:extLst>
                </p:cNvPr>
                <p:cNvSpPr/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2736628"/>
                    <a:gd name="adj2" fmla="val 3675145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1" name="Partial Circle 80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8DDEFEDF-AC9E-465A-860D-C0D9B1DB46B4}"/>
                    </a:ext>
                  </a:extLst>
                </p:cNvPr>
                <p:cNvSpPr/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3661671"/>
                    <a:gd name="adj2" fmla="val 4560669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2" name="Partial Circle 81">
                  <a:hlinkClick r:id="" action="ppaction://noaction"/>
                  <a:extLst>
                    <a:ext uri="{FF2B5EF4-FFF2-40B4-BE49-F238E27FC236}">
                      <a16:creationId xmlns:a16="http://schemas.microsoft.com/office/drawing/2014/main" id="{69CBAE87-0C41-4C33-AB55-4D44904FF8D0}"/>
                    </a:ext>
                  </a:extLst>
                </p:cNvPr>
                <p:cNvSpPr/>
                <p:nvPr/>
              </p:nvSpPr>
              <p:spPr>
                <a:xfrm>
                  <a:off x="1756530" y="1102936"/>
                  <a:ext cx="4082400" cy="4081807"/>
                </a:xfrm>
                <a:prstGeom prst="pie">
                  <a:avLst>
                    <a:gd name="adj1" fmla="val 4533341"/>
                    <a:gd name="adj2" fmla="val 5443713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84" name="TextBox 83">
              <a:hlinkClick r:id="" action="ppaction://noaction"/>
              <a:extLst>
                <a:ext uri="{FF2B5EF4-FFF2-40B4-BE49-F238E27FC236}">
                  <a16:creationId xmlns:a16="http://schemas.microsoft.com/office/drawing/2014/main" id="{B3A199AB-FA44-40E0-AA81-542DB52333C6}"/>
                </a:ext>
              </a:extLst>
            </p:cNvPr>
            <p:cNvSpPr txBox="1"/>
            <p:nvPr/>
          </p:nvSpPr>
          <p:spPr>
            <a:xfrm rot="17560088">
              <a:off x="3380810" y="1717334"/>
              <a:ext cx="23667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2000" dirty="0">
                  <a:latin typeface="Century Gothic" panose="020B0502020202020204" pitchFamily="34" charset="0"/>
                </a:rPr>
                <a:t>UNITED STATES</a:t>
              </a:r>
            </a:p>
          </p:txBody>
        </p:sp>
        <p:sp>
          <p:nvSpPr>
            <p:cNvPr id="85" name="TextBox 84">
              <a:hlinkClick r:id="" action="ppaction://noaction"/>
              <a:extLst>
                <a:ext uri="{FF2B5EF4-FFF2-40B4-BE49-F238E27FC236}">
                  <a16:creationId xmlns:a16="http://schemas.microsoft.com/office/drawing/2014/main" id="{A4387661-5DC8-42C5-AD9A-BD01DBF0175B}"/>
                </a:ext>
              </a:extLst>
            </p:cNvPr>
            <p:cNvSpPr txBox="1"/>
            <p:nvPr/>
          </p:nvSpPr>
          <p:spPr>
            <a:xfrm rot="21192300">
              <a:off x="4326540" y="3001067"/>
              <a:ext cx="23667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2000" dirty="0">
                  <a:latin typeface="Century Gothic" panose="020B0502020202020204" pitchFamily="34" charset="0"/>
                </a:rPr>
                <a:t>ENGLAND</a:t>
              </a:r>
            </a:p>
          </p:txBody>
        </p:sp>
        <p:sp>
          <p:nvSpPr>
            <p:cNvPr id="86" name="TextBox 85">
              <a:hlinkClick r:id="" action="ppaction://noaction"/>
              <a:extLst>
                <a:ext uri="{FF2B5EF4-FFF2-40B4-BE49-F238E27FC236}">
                  <a16:creationId xmlns:a16="http://schemas.microsoft.com/office/drawing/2014/main" id="{2F555544-D35C-4348-8FC6-2D855AD2B728}"/>
                </a:ext>
              </a:extLst>
            </p:cNvPr>
            <p:cNvSpPr txBox="1"/>
            <p:nvPr/>
          </p:nvSpPr>
          <p:spPr>
            <a:xfrm rot="3059725">
              <a:off x="3664122" y="4470407"/>
              <a:ext cx="2404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2000" dirty="0">
                  <a:latin typeface="Century Gothic" panose="020B0502020202020204" pitchFamily="34" charset="0"/>
                </a:rPr>
                <a:t>AUSTRALIA</a:t>
              </a:r>
            </a:p>
          </p:txBody>
        </p:sp>
        <p:sp>
          <p:nvSpPr>
            <p:cNvPr id="87" name="TextBox 86">
              <a:hlinkClick r:id="" action="ppaction://noaction"/>
              <a:extLst>
                <a:ext uri="{FF2B5EF4-FFF2-40B4-BE49-F238E27FC236}">
                  <a16:creationId xmlns:a16="http://schemas.microsoft.com/office/drawing/2014/main" id="{2F7F1AC8-3EB7-4BB8-A2E3-2A71C1941C80}"/>
                </a:ext>
              </a:extLst>
            </p:cNvPr>
            <p:cNvSpPr txBox="1"/>
            <p:nvPr/>
          </p:nvSpPr>
          <p:spPr>
            <a:xfrm rot="6804716">
              <a:off x="2160518" y="4699857"/>
              <a:ext cx="22978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2000" dirty="0">
                  <a:latin typeface="Century Gothic" panose="020B0502020202020204" pitchFamily="34" charset="0"/>
                </a:rPr>
                <a:t>SPAIN</a:t>
              </a:r>
            </a:p>
          </p:txBody>
        </p:sp>
        <p:sp>
          <p:nvSpPr>
            <p:cNvPr id="88" name="TextBox 87">
              <a:hlinkClick r:id="" action="ppaction://noaction"/>
              <a:extLst>
                <a:ext uri="{FF2B5EF4-FFF2-40B4-BE49-F238E27FC236}">
                  <a16:creationId xmlns:a16="http://schemas.microsoft.com/office/drawing/2014/main" id="{85CD8B8A-CB07-4A13-ABD7-7B450D9C072A}"/>
                </a:ext>
              </a:extLst>
            </p:cNvPr>
            <p:cNvSpPr txBox="1"/>
            <p:nvPr/>
          </p:nvSpPr>
          <p:spPr>
            <a:xfrm rot="10398369">
              <a:off x="1164063" y="3390413"/>
              <a:ext cx="24163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2000" dirty="0">
                  <a:latin typeface="Century Gothic" panose="020B0502020202020204" pitchFamily="34" charset="0"/>
                </a:rPr>
                <a:t>URUGUAY</a:t>
              </a:r>
            </a:p>
          </p:txBody>
        </p:sp>
        <p:sp>
          <p:nvSpPr>
            <p:cNvPr id="89" name="TextBox 88">
              <a:hlinkClick r:id="" action="ppaction://noaction"/>
              <a:extLst>
                <a:ext uri="{FF2B5EF4-FFF2-40B4-BE49-F238E27FC236}">
                  <a16:creationId xmlns:a16="http://schemas.microsoft.com/office/drawing/2014/main" id="{9BAC7536-FFB5-4028-B0C5-2932BEA916E4}"/>
                </a:ext>
              </a:extLst>
            </p:cNvPr>
            <p:cNvSpPr txBox="1"/>
            <p:nvPr/>
          </p:nvSpPr>
          <p:spPr>
            <a:xfrm rot="13890117">
              <a:off x="1721730" y="1955092"/>
              <a:ext cx="25512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2000" dirty="0">
                  <a:latin typeface="Century Gothic" panose="020B0502020202020204" pitchFamily="34" charset="0"/>
                </a:rPr>
                <a:t>COLOMBIA</a:t>
              </a:r>
            </a:p>
          </p:txBody>
        </p:sp>
        <p:sp>
          <p:nvSpPr>
            <p:cNvPr id="90" name="TextBox 89">
              <a:hlinkClick r:id="" action="ppaction://noaction"/>
              <a:extLst>
                <a:ext uri="{FF2B5EF4-FFF2-40B4-BE49-F238E27FC236}">
                  <a16:creationId xmlns:a16="http://schemas.microsoft.com/office/drawing/2014/main" id="{040A191D-A49B-492E-BF24-F17C451D998D}"/>
                </a:ext>
              </a:extLst>
            </p:cNvPr>
            <p:cNvSpPr txBox="1"/>
            <p:nvPr/>
          </p:nvSpPr>
          <p:spPr>
            <a:xfrm rot="1331141">
              <a:off x="4215234" y="3840386"/>
              <a:ext cx="23667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2000" dirty="0">
                  <a:latin typeface="Century Gothic" panose="020B0502020202020204" pitchFamily="34" charset="0"/>
                </a:rPr>
                <a:t>ITALY</a:t>
              </a:r>
            </a:p>
          </p:txBody>
        </p:sp>
        <p:sp>
          <p:nvSpPr>
            <p:cNvPr id="91" name="TextBox 90">
              <a:hlinkClick r:id="" action="ppaction://noaction"/>
              <a:extLst>
                <a:ext uri="{FF2B5EF4-FFF2-40B4-BE49-F238E27FC236}">
                  <a16:creationId xmlns:a16="http://schemas.microsoft.com/office/drawing/2014/main" id="{A1E039F8-E2B9-4360-A9F7-FF0248C455D1}"/>
                </a:ext>
              </a:extLst>
            </p:cNvPr>
            <p:cNvSpPr txBox="1"/>
            <p:nvPr/>
          </p:nvSpPr>
          <p:spPr>
            <a:xfrm rot="4924027">
              <a:off x="2979083" y="4814447"/>
              <a:ext cx="23534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2000" dirty="0">
                  <a:latin typeface="Century Gothic" panose="020B0502020202020204" pitchFamily="34" charset="0"/>
                </a:rPr>
                <a:t>JAPAN</a:t>
              </a:r>
            </a:p>
          </p:txBody>
        </p:sp>
        <p:sp>
          <p:nvSpPr>
            <p:cNvPr id="92" name="TextBox 91">
              <a:hlinkClick r:id="" action="ppaction://noaction"/>
              <a:extLst>
                <a:ext uri="{FF2B5EF4-FFF2-40B4-BE49-F238E27FC236}">
                  <a16:creationId xmlns:a16="http://schemas.microsoft.com/office/drawing/2014/main" id="{379C4CD3-2CCD-4B9B-8127-9B2F44EBF5E5}"/>
                </a:ext>
              </a:extLst>
            </p:cNvPr>
            <p:cNvSpPr txBox="1"/>
            <p:nvPr/>
          </p:nvSpPr>
          <p:spPr>
            <a:xfrm rot="8576742">
              <a:off x="1456856" y="4157072"/>
              <a:ext cx="23752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2000" dirty="0">
                  <a:latin typeface="Century Gothic" panose="020B0502020202020204" pitchFamily="34" charset="0"/>
                </a:rPr>
                <a:t>SWEDEN</a:t>
              </a:r>
            </a:p>
          </p:txBody>
        </p:sp>
        <p:sp>
          <p:nvSpPr>
            <p:cNvPr id="93" name="TextBox 92">
              <a:hlinkClick r:id="" action="ppaction://noaction"/>
              <a:extLst>
                <a:ext uri="{FF2B5EF4-FFF2-40B4-BE49-F238E27FC236}">
                  <a16:creationId xmlns:a16="http://schemas.microsoft.com/office/drawing/2014/main" id="{AEA0BA74-7C90-4A01-9063-55E27D7E77EA}"/>
                </a:ext>
              </a:extLst>
            </p:cNvPr>
            <p:cNvSpPr txBox="1"/>
            <p:nvPr/>
          </p:nvSpPr>
          <p:spPr>
            <a:xfrm rot="12184585">
              <a:off x="1317760" y="2580685"/>
              <a:ext cx="23752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2000" dirty="0">
                  <a:latin typeface="Century Gothic" panose="020B0502020202020204" pitchFamily="34" charset="0"/>
                </a:rPr>
                <a:t>CHILE</a:t>
              </a:r>
            </a:p>
          </p:txBody>
        </p:sp>
        <p:sp>
          <p:nvSpPr>
            <p:cNvPr id="94" name="TextBox 93">
              <a:hlinkClick r:id="" action="ppaction://noaction"/>
              <a:extLst>
                <a:ext uri="{FF2B5EF4-FFF2-40B4-BE49-F238E27FC236}">
                  <a16:creationId xmlns:a16="http://schemas.microsoft.com/office/drawing/2014/main" id="{BE4787A8-A3CF-4660-B1FA-6FF4978B7835}"/>
                </a:ext>
              </a:extLst>
            </p:cNvPr>
            <p:cNvSpPr txBox="1"/>
            <p:nvPr/>
          </p:nvSpPr>
          <p:spPr>
            <a:xfrm rot="15820697">
              <a:off x="2551348" y="1651059"/>
              <a:ext cx="23752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2000" dirty="0">
                  <a:latin typeface="Century Gothic" panose="020B0502020202020204" pitchFamily="34" charset="0"/>
                </a:rPr>
                <a:t>BELGIUM</a:t>
              </a:r>
            </a:p>
          </p:txBody>
        </p:sp>
        <p:sp>
          <p:nvSpPr>
            <p:cNvPr id="95" name="TextBox 94">
              <a:hlinkClick r:id="" action="ppaction://noaction"/>
              <a:extLst>
                <a:ext uri="{FF2B5EF4-FFF2-40B4-BE49-F238E27FC236}">
                  <a16:creationId xmlns:a16="http://schemas.microsoft.com/office/drawing/2014/main" id="{F9E07A1A-186E-45C0-851B-66CF463E9440}"/>
                </a:ext>
              </a:extLst>
            </p:cNvPr>
            <p:cNvSpPr txBox="1"/>
            <p:nvPr/>
          </p:nvSpPr>
          <p:spPr>
            <a:xfrm rot="19373022">
              <a:off x="4027088" y="2229118"/>
              <a:ext cx="23667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2000" dirty="0">
                  <a:latin typeface="Century Gothic" panose="020B0502020202020204" pitchFamily="34" charset="0"/>
                </a:rPr>
                <a:t>CANADA</a:t>
              </a:r>
            </a:p>
          </p:txBody>
        </p:sp>
        <p:sp>
          <p:nvSpPr>
            <p:cNvPr id="99" name="TextBox 98">
              <a:hlinkClick r:id="" action="ppaction://noaction"/>
              <a:extLst>
                <a:ext uri="{FF2B5EF4-FFF2-40B4-BE49-F238E27FC236}">
                  <a16:creationId xmlns:a16="http://schemas.microsoft.com/office/drawing/2014/main" id="{2B1A6D67-5617-4CA7-8E4F-18C3268E3998}"/>
                </a:ext>
              </a:extLst>
            </p:cNvPr>
            <p:cNvSpPr txBox="1"/>
            <p:nvPr/>
          </p:nvSpPr>
          <p:spPr>
            <a:xfrm rot="18583552">
              <a:off x="3717636" y="1957169"/>
              <a:ext cx="23667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2000" dirty="0">
                  <a:latin typeface="Century Gothic" panose="020B0502020202020204" pitchFamily="34" charset="0"/>
                </a:rPr>
                <a:t>MEXICO</a:t>
              </a:r>
            </a:p>
          </p:txBody>
        </p:sp>
        <p:sp>
          <p:nvSpPr>
            <p:cNvPr id="100" name="TextBox 99">
              <a:hlinkClick r:id="" action="ppaction://noaction"/>
              <a:extLst>
                <a:ext uri="{FF2B5EF4-FFF2-40B4-BE49-F238E27FC236}">
                  <a16:creationId xmlns:a16="http://schemas.microsoft.com/office/drawing/2014/main" id="{98DFD3E2-6934-4690-8DFA-EAD809CD28D1}"/>
                </a:ext>
              </a:extLst>
            </p:cNvPr>
            <p:cNvSpPr txBox="1"/>
            <p:nvPr/>
          </p:nvSpPr>
          <p:spPr>
            <a:xfrm rot="436506">
              <a:off x="4287917" y="3401330"/>
              <a:ext cx="23667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2000" dirty="0">
                  <a:latin typeface="Century Gothic" panose="020B0502020202020204" pitchFamily="34" charset="0"/>
                </a:rPr>
                <a:t>FRANCE</a:t>
              </a:r>
            </a:p>
          </p:txBody>
        </p:sp>
        <p:sp>
          <p:nvSpPr>
            <p:cNvPr id="101" name="TextBox 100">
              <a:hlinkClick r:id="" action="ppaction://noaction"/>
              <a:extLst>
                <a:ext uri="{FF2B5EF4-FFF2-40B4-BE49-F238E27FC236}">
                  <a16:creationId xmlns:a16="http://schemas.microsoft.com/office/drawing/2014/main" id="{F49266A7-6A4C-421F-98E3-436A5E4F0867}"/>
                </a:ext>
              </a:extLst>
            </p:cNvPr>
            <p:cNvSpPr txBox="1"/>
            <p:nvPr/>
          </p:nvSpPr>
          <p:spPr>
            <a:xfrm rot="4064220">
              <a:off x="3361738" y="4656738"/>
              <a:ext cx="23438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2000" dirty="0">
                  <a:latin typeface="Century Gothic" panose="020B0502020202020204" pitchFamily="34" charset="0"/>
                </a:rPr>
                <a:t>INDIA</a:t>
              </a:r>
            </a:p>
          </p:txBody>
        </p:sp>
        <p:sp>
          <p:nvSpPr>
            <p:cNvPr id="102" name="TextBox 101">
              <a:hlinkClick r:id="" action="ppaction://noaction"/>
              <a:extLst>
                <a:ext uri="{FF2B5EF4-FFF2-40B4-BE49-F238E27FC236}">
                  <a16:creationId xmlns:a16="http://schemas.microsoft.com/office/drawing/2014/main" id="{E53BF198-85DB-4DF5-B2FC-20797C37681D}"/>
                </a:ext>
              </a:extLst>
            </p:cNvPr>
            <p:cNvSpPr txBox="1"/>
            <p:nvPr/>
          </p:nvSpPr>
          <p:spPr>
            <a:xfrm rot="7758291">
              <a:off x="1760530" y="4485790"/>
              <a:ext cx="23682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2000" dirty="0">
                  <a:latin typeface="Century Gothic" panose="020B0502020202020204" pitchFamily="34" charset="0"/>
                </a:rPr>
                <a:t>GERMANY</a:t>
              </a:r>
            </a:p>
          </p:txBody>
        </p:sp>
        <p:sp>
          <p:nvSpPr>
            <p:cNvPr id="103" name="TextBox 102">
              <a:hlinkClick r:id="" action="ppaction://noaction"/>
              <a:extLst>
                <a:ext uri="{FF2B5EF4-FFF2-40B4-BE49-F238E27FC236}">
                  <a16:creationId xmlns:a16="http://schemas.microsoft.com/office/drawing/2014/main" id="{1B83F393-8BEC-4FF1-A55E-37A53B40F1F8}"/>
                </a:ext>
              </a:extLst>
            </p:cNvPr>
            <p:cNvSpPr txBox="1"/>
            <p:nvPr/>
          </p:nvSpPr>
          <p:spPr>
            <a:xfrm rot="11318725">
              <a:off x="1124632" y="2992385"/>
              <a:ext cx="24858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2000" dirty="0">
                  <a:latin typeface="Century Gothic" panose="020B0502020202020204" pitchFamily="34" charset="0"/>
                </a:rPr>
                <a:t>ISRAEL</a:t>
              </a:r>
            </a:p>
          </p:txBody>
        </p:sp>
        <p:sp>
          <p:nvSpPr>
            <p:cNvPr id="104" name="TextBox 103">
              <a:hlinkClick r:id="" action="ppaction://noaction"/>
              <a:extLst>
                <a:ext uri="{FF2B5EF4-FFF2-40B4-BE49-F238E27FC236}">
                  <a16:creationId xmlns:a16="http://schemas.microsoft.com/office/drawing/2014/main" id="{B2262B64-DC89-4E2B-9AA4-9CDA37D11F4B}"/>
                </a:ext>
              </a:extLst>
            </p:cNvPr>
            <p:cNvSpPr txBox="1"/>
            <p:nvPr/>
          </p:nvSpPr>
          <p:spPr>
            <a:xfrm rot="14834895">
              <a:off x="2074046" y="1757056"/>
              <a:ext cx="25512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2000" dirty="0">
                  <a:latin typeface="Century Gothic" panose="020B0502020202020204" pitchFamily="34" charset="0"/>
                </a:rPr>
                <a:t>PORTUGAL</a:t>
              </a:r>
            </a:p>
          </p:txBody>
        </p:sp>
        <p:sp>
          <p:nvSpPr>
            <p:cNvPr id="105" name="TextBox 104">
              <a:hlinkClick r:id="" action="ppaction://noaction"/>
              <a:extLst>
                <a:ext uri="{FF2B5EF4-FFF2-40B4-BE49-F238E27FC236}">
                  <a16:creationId xmlns:a16="http://schemas.microsoft.com/office/drawing/2014/main" id="{C2A5DB2D-474C-44D5-8BC6-15CFBCCDCC9F}"/>
                </a:ext>
              </a:extLst>
            </p:cNvPr>
            <p:cNvSpPr txBox="1"/>
            <p:nvPr/>
          </p:nvSpPr>
          <p:spPr>
            <a:xfrm rot="2175347">
              <a:off x="3975904" y="4188409"/>
              <a:ext cx="23667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2000" dirty="0">
                  <a:latin typeface="Century Gothic" panose="020B0502020202020204" pitchFamily="34" charset="0"/>
                </a:rPr>
                <a:t>CHINA</a:t>
              </a:r>
            </a:p>
          </p:txBody>
        </p:sp>
        <p:sp>
          <p:nvSpPr>
            <p:cNvPr id="106" name="TextBox 105">
              <a:hlinkClick r:id="" action="ppaction://noaction"/>
              <a:extLst>
                <a:ext uri="{FF2B5EF4-FFF2-40B4-BE49-F238E27FC236}">
                  <a16:creationId xmlns:a16="http://schemas.microsoft.com/office/drawing/2014/main" id="{0A1521EB-AE80-4FB1-920B-57D143D8C027}"/>
                </a:ext>
              </a:extLst>
            </p:cNvPr>
            <p:cNvSpPr txBox="1"/>
            <p:nvPr/>
          </p:nvSpPr>
          <p:spPr>
            <a:xfrm rot="5768233">
              <a:off x="2554603" y="4818203"/>
              <a:ext cx="23274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2000" dirty="0">
                  <a:latin typeface="Century Gothic" panose="020B0502020202020204" pitchFamily="34" charset="0"/>
                </a:rPr>
                <a:t>EGYPT</a:t>
              </a:r>
            </a:p>
          </p:txBody>
        </p:sp>
        <p:sp>
          <p:nvSpPr>
            <p:cNvPr id="107" name="TextBox 106">
              <a:hlinkClick r:id="" action="ppaction://noaction"/>
              <a:extLst>
                <a:ext uri="{FF2B5EF4-FFF2-40B4-BE49-F238E27FC236}">
                  <a16:creationId xmlns:a16="http://schemas.microsoft.com/office/drawing/2014/main" id="{31ABC361-76B3-4E4B-97B1-6300E7B32BCD}"/>
                </a:ext>
              </a:extLst>
            </p:cNvPr>
            <p:cNvSpPr txBox="1"/>
            <p:nvPr/>
          </p:nvSpPr>
          <p:spPr>
            <a:xfrm rot="9556093">
              <a:off x="1223163" y="3826046"/>
              <a:ext cx="23752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2000" dirty="0">
                  <a:latin typeface="Century Gothic" panose="020B0502020202020204" pitchFamily="34" charset="0"/>
                </a:rPr>
                <a:t>NORWAY</a:t>
              </a:r>
            </a:p>
          </p:txBody>
        </p:sp>
        <p:sp>
          <p:nvSpPr>
            <p:cNvPr id="108" name="TextBox 107">
              <a:hlinkClick r:id="" action="ppaction://noaction"/>
              <a:extLst>
                <a:ext uri="{FF2B5EF4-FFF2-40B4-BE49-F238E27FC236}">
                  <a16:creationId xmlns:a16="http://schemas.microsoft.com/office/drawing/2014/main" id="{4F43E346-9949-4418-8F67-E652F0E17674}"/>
                </a:ext>
              </a:extLst>
            </p:cNvPr>
            <p:cNvSpPr txBox="1"/>
            <p:nvPr/>
          </p:nvSpPr>
          <p:spPr>
            <a:xfrm rot="13088601">
              <a:off x="1515545" y="2239792"/>
              <a:ext cx="24050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2000" dirty="0">
                  <a:latin typeface="Century Gothic" panose="020B0502020202020204" pitchFamily="34" charset="0"/>
                </a:rPr>
                <a:t>ARGENTINA</a:t>
              </a:r>
            </a:p>
          </p:txBody>
        </p:sp>
        <p:sp>
          <p:nvSpPr>
            <p:cNvPr id="109" name="TextBox 108">
              <a:hlinkClick r:id="" action="ppaction://noaction"/>
              <a:extLst>
                <a:ext uri="{FF2B5EF4-FFF2-40B4-BE49-F238E27FC236}">
                  <a16:creationId xmlns:a16="http://schemas.microsoft.com/office/drawing/2014/main" id="{2D33BCF1-F5B6-4DE7-B7FF-97A9D56FA6FF}"/>
                </a:ext>
              </a:extLst>
            </p:cNvPr>
            <p:cNvSpPr txBox="1"/>
            <p:nvPr/>
          </p:nvSpPr>
          <p:spPr>
            <a:xfrm rot="16664903">
              <a:off x="2950612" y="1661297"/>
              <a:ext cx="23752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2000" dirty="0">
                  <a:latin typeface="Century Gothic" panose="020B0502020202020204" pitchFamily="34" charset="0"/>
                </a:rPr>
                <a:t>POLAND</a:t>
              </a:r>
            </a:p>
          </p:txBody>
        </p:sp>
        <p:sp>
          <p:nvSpPr>
            <p:cNvPr id="110" name="TextBox 109">
              <a:hlinkClick r:id="" action="ppaction://noaction"/>
              <a:extLst>
                <a:ext uri="{FF2B5EF4-FFF2-40B4-BE49-F238E27FC236}">
                  <a16:creationId xmlns:a16="http://schemas.microsoft.com/office/drawing/2014/main" id="{4AE3FBDF-5E5B-488D-BBB7-0336954CD421}"/>
                </a:ext>
              </a:extLst>
            </p:cNvPr>
            <p:cNvSpPr txBox="1"/>
            <p:nvPr/>
          </p:nvSpPr>
          <p:spPr>
            <a:xfrm rot="20295763">
              <a:off x="4203969" y="2612734"/>
              <a:ext cx="23667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3600" b="1">
                  <a:ln>
                    <a:solidFill>
                      <a:srgbClr val="BF9000"/>
                    </a:solidFill>
                  </a:ln>
                  <a:solidFill>
                    <a:srgbClr val="FFFFD1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algn="r"/>
              <a:r>
                <a:rPr lang="en-US" sz="2000" dirty="0">
                  <a:latin typeface="Century Gothic" panose="020B0502020202020204" pitchFamily="34" charset="0"/>
                </a:rPr>
                <a:t>BRAZIL</a:t>
              </a:r>
            </a:p>
          </p:txBody>
        </p:sp>
      </p:grpSp>
      <p:sp>
        <p:nvSpPr>
          <p:cNvPr id="1196" name="Freeform: Shape 1195">
            <a:extLst>
              <a:ext uri="{FF2B5EF4-FFF2-40B4-BE49-F238E27FC236}">
                <a16:creationId xmlns:a16="http://schemas.microsoft.com/office/drawing/2014/main" id="{44099FE2-AD1B-43EF-9F07-FD3D7C0FB4C8}"/>
              </a:ext>
            </a:extLst>
          </p:cNvPr>
          <p:cNvSpPr>
            <a:spLocks/>
          </p:cNvSpPr>
          <p:nvPr/>
        </p:nvSpPr>
        <p:spPr>
          <a:xfrm>
            <a:off x="1187187" y="622467"/>
            <a:ext cx="4775470" cy="4775470"/>
          </a:xfrm>
          <a:custGeom>
            <a:avLst/>
            <a:gdLst>
              <a:gd name="connsiteX0" fmla="*/ 2026414 w 3489227"/>
              <a:gd name="connsiteY0" fmla="*/ 0 h 3489227"/>
              <a:gd name="connsiteX1" fmla="*/ 3459305 w 3489227"/>
              <a:gd name="connsiteY1" fmla="*/ 593523 h 3489227"/>
              <a:gd name="connsiteX2" fmla="*/ 3489227 w 3489227"/>
              <a:gd name="connsiteY2" fmla="*/ 626446 h 3489227"/>
              <a:gd name="connsiteX3" fmla="*/ 3378247 w 3489227"/>
              <a:gd name="connsiteY3" fmla="*/ 525579 h 3489227"/>
              <a:gd name="connsiteX4" fmla="*/ 2089259 w 3489227"/>
              <a:gd name="connsiteY4" fmla="*/ 62845 h 3489227"/>
              <a:gd name="connsiteX5" fmla="*/ 62845 w 3489227"/>
              <a:gd name="connsiteY5" fmla="*/ 2089259 h 3489227"/>
              <a:gd name="connsiteX6" fmla="*/ 525580 w 3489227"/>
              <a:gd name="connsiteY6" fmla="*/ 3378247 h 3489227"/>
              <a:gd name="connsiteX7" fmla="*/ 626446 w 3489227"/>
              <a:gd name="connsiteY7" fmla="*/ 3489227 h 3489227"/>
              <a:gd name="connsiteX8" fmla="*/ 593523 w 3489227"/>
              <a:gd name="connsiteY8" fmla="*/ 3459305 h 3489227"/>
              <a:gd name="connsiteX9" fmla="*/ 0 w 3489227"/>
              <a:gd name="connsiteY9" fmla="*/ 2026414 h 3489227"/>
              <a:gd name="connsiteX10" fmla="*/ 2026414 w 3489227"/>
              <a:gd name="connsiteY10" fmla="*/ 0 h 3489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89227" h="3489227">
                <a:moveTo>
                  <a:pt x="2026414" y="0"/>
                </a:moveTo>
                <a:cubicBezTo>
                  <a:pt x="2585993" y="0"/>
                  <a:pt x="3092597" y="226814"/>
                  <a:pt x="3459305" y="593523"/>
                </a:cubicBezTo>
                <a:lnTo>
                  <a:pt x="3489227" y="626446"/>
                </a:lnTo>
                <a:lnTo>
                  <a:pt x="3378247" y="525579"/>
                </a:lnTo>
                <a:cubicBezTo>
                  <a:pt x="3027963" y="236500"/>
                  <a:pt x="2578891" y="62845"/>
                  <a:pt x="2089259" y="62845"/>
                </a:cubicBezTo>
                <a:cubicBezTo>
                  <a:pt x="970101" y="62845"/>
                  <a:pt x="62845" y="970101"/>
                  <a:pt x="62845" y="2089259"/>
                </a:cubicBezTo>
                <a:cubicBezTo>
                  <a:pt x="62845" y="2578891"/>
                  <a:pt x="236500" y="3027963"/>
                  <a:pt x="525580" y="3378247"/>
                </a:cubicBezTo>
                <a:lnTo>
                  <a:pt x="626446" y="3489227"/>
                </a:lnTo>
                <a:lnTo>
                  <a:pt x="593523" y="3459305"/>
                </a:lnTo>
                <a:cubicBezTo>
                  <a:pt x="226814" y="3092597"/>
                  <a:pt x="0" y="2585993"/>
                  <a:pt x="0" y="2026414"/>
                </a:cubicBezTo>
                <a:cubicBezTo>
                  <a:pt x="0" y="907256"/>
                  <a:pt x="907256" y="0"/>
                  <a:pt x="2026414" y="0"/>
                </a:cubicBezTo>
                <a:close/>
              </a:path>
            </a:pathLst>
          </a:custGeom>
          <a:solidFill>
            <a:schemeClr val="tx1">
              <a:alpha val="15000"/>
            </a:schemeClr>
          </a:solidFill>
          <a:ln>
            <a:noFill/>
          </a:ln>
        </p:spPr>
        <p:txBody>
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162" name="Group 1161">
            <a:extLst>
              <a:ext uri="{FF2B5EF4-FFF2-40B4-BE49-F238E27FC236}">
                <a16:creationId xmlns:a16="http://schemas.microsoft.com/office/drawing/2014/main" id="{FD663830-5B26-4C02-83C0-50D0364973AD}"/>
              </a:ext>
            </a:extLst>
          </p:cNvPr>
          <p:cNvGrpSpPr>
            <a:grpSpLocks/>
          </p:cNvGrpSpPr>
          <p:nvPr/>
        </p:nvGrpSpPr>
        <p:grpSpPr>
          <a:xfrm>
            <a:off x="5993079" y="3101627"/>
            <a:ext cx="1186654" cy="746295"/>
            <a:chOff x="10351950" y="3379331"/>
            <a:chExt cx="815993" cy="55214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175" name="Freeform: Shape 1174">
              <a:extLst>
                <a:ext uri="{FF2B5EF4-FFF2-40B4-BE49-F238E27FC236}">
                  <a16:creationId xmlns:a16="http://schemas.microsoft.com/office/drawing/2014/main" id="{229BD2A3-3172-49F0-B27D-7594EF0D22B0}"/>
                </a:ext>
              </a:extLst>
            </p:cNvPr>
            <p:cNvSpPr>
              <a:spLocks/>
            </p:cNvSpPr>
            <p:nvPr/>
          </p:nvSpPr>
          <p:spPr>
            <a:xfrm rot="4803578" flipV="1">
              <a:off x="10483876" y="3247405"/>
              <a:ext cx="552142" cy="815993"/>
            </a:xfrm>
            <a:custGeom>
              <a:avLst/>
              <a:gdLst>
                <a:gd name="connsiteX0" fmla="*/ 0 w 507084"/>
                <a:gd name="connsiteY0" fmla="*/ 748472 h 749403"/>
                <a:gd name="connsiteX1" fmla="*/ 259446 w 507084"/>
                <a:gd name="connsiteY1" fmla="*/ 748472 h 749403"/>
                <a:gd name="connsiteX2" fmla="*/ 259602 w 507084"/>
                <a:gd name="connsiteY2" fmla="*/ 749403 h 749403"/>
                <a:gd name="connsiteX3" fmla="*/ 507084 w 507084"/>
                <a:gd name="connsiteY3" fmla="*/ 663311 h 749403"/>
                <a:gd name="connsiteX4" fmla="*/ 135395 w 507084"/>
                <a:gd name="connsiteY4" fmla="*/ 3446 h 749403"/>
                <a:gd name="connsiteX5" fmla="*/ 134809 w 507084"/>
                <a:gd name="connsiteY5" fmla="*/ 0 h 749403"/>
                <a:gd name="connsiteX6" fmla="*/ 134481 w 507084"/>
                <a:gd name="connsiteY6" fmla="*/ 1824 h 749403"/>
                <a:gd name="connsiteX7" fmla="*/ 133839 w 507084"/>
                <a:gd name="connsiteY7" fmla="*/ 685 h 749403"/>
                <a:gd name="connsiteX8" fmla="*/ 134248 w 507084"/>
                <a:gd name="connsiteY8" fmla="*/ 3116 h 749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07084" h="749403">
                  <a:moveTo>
                    <a:pt x="0" y="748472"/>
                  </a:moveTo>
                  <a:lnTo>
                    <a:pt x="259446" y="748472"/>
                  </a:lnTo>
                  <a:lnTo>
                    <a:pt x="259602" y="749403"/>
                  </a:lnTo>
                  <a:lnTo>
                    <a:pt x="507084" y="663311"/>
                  </a:lnTo>
                  <a:lnTo>
                    <a:pt x="135395" y="3446"/>
                  </a:lnTo>
                  <a:lnTo>
                    <a:pt x="134809" y="0"/>
                  </a:lnTo>
                  <a:lnTo>
                    <a:pt x="134481" y="1824"/>
                  </a:lnTo>
                  <a:lnTo>
                    <a:pt x="133839" y="685"/>
                  </a:lnTo>
                  <a:lnTo>
                    <a:pt x="134248" y="3116"/>
                  </a:lnTo>
                  <a:close/>
                </a:path>
              </a:pathLst>
            </a:custGeom>
            <a:gradFill flip="none" rotWithShape="1">
              <a:gsLst>
                <a:gs pos="32000">
                  <a:srgbClr val="E58B1B"/>
                </a:gs>
                <a:gs pos="0">
                  <a:srgbClr val="FCDE32"/>
                </a:gs>
                <a:gs pos="68000">
                  <a:srgbClr val="FCDE32"/>
                </a:gs>
                <a:gs pos="86000">
                  <a:srgbClr val="AF2C22"/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176" name="Group 1175">
              <a:extLst>
                <a:ext uri="{FF2B5EF4-FFF2-40B4-BE49-F238E27FC236}">
                  <a16:creationId xmlns:a16="http://schemas.microsoft.com/office/drawing/2014/main" id="{B7F659F5-9900-406B-B47E-0902E7A65F99}"/>
                </a:ext>
              </a:extLst>
            </p:cNvPr>
            <p:cNvGrpSpPr>
              <a:grpSpLocks/>
            </p:cNvGrpSpPr>
            <p:nvPr/>
          </p:nvGrpSpPr>
          <p:grpSpPr>
            <a:xfrm>
              <a:off x="10376451" y="3396621"/>
              <a:ext cx="749786" cy="390621"/>
              <a:chOff x="9980691" y="2643347"/>
              <a:chExt cx="755933" cy="393822"/>
            </a:xfrm>
          </p:grpSpPr>
          <p:sp>
            <p:nvSpPr>
              <p:cNvPr id="1177" name="Isosceles Triangle 1176">
                <a:extLst>
                  <a:ext uri="{FF2B5EF4-FFF2-40B4-BE49-F238E27FC236}">
                    <a16:creationId xmlns:a16="http://schemas.microsoft.com/office/drawing/2014/main" id="{4067F261-C9A2-4A64-9D62-ADB2749A3B80}"/>
                  </a:ext>
                </a:extLst>
              </p:cNvPr>
              <p:cNvSpPr>
                <a:spLocks/>
              </p:cNvSpPr>
              <p:nvPr/>
            </p:nvSpPr>
            <p:spPr>
              <a:xfrm rot="4803578" flipV="1">
                <a:off x="10225906" y="2398132"/>
                <a:ext cx="264177" cy="754608"/>
              </a:xfrm>
              <a:prstGeom prst="triangle">
                <a:avLst>
                  <a:gd name="adj" fmla="val 51448"/>
                </a:avLst>
              </a:prstGeom>
              <a:solidFill>
                <a:srgbClr val="FFFFD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8" name="Isosceles Triangle 1177">
                <a:extLst>
                  <a:ext uri="{FF2B5EF4-FFF2-40B4-BE49-F238E27FC236}">
                    <a16:creationId xmlns:a16="http://schemas.microsoft.com/office/drawing/2014/main" id="{5A506957-7E6F-4999-A78A-60B353F1D3B7}"/>
                  </a:ext>
                </a:extLst>
              </p:cNvPr>
              <p:cNvSpPr>
                <a:spLocks/>
              </p:cNvSpPr>
              <p:nvPr/>
            </p:nvSpPr>
            <p:spPr>
              <a:xfrm rot="16675634">
                <a:off x="10227231" y="2527777"/>
                <a:ext cx="264177" cy="754608"/>
              </a:xfrm>
              <a:prstGeom prst="triangle">
                <a:avLst>
                  <a:gd name="adj" fmla="val 51448"/>
                </a:avLst>
              </a:prstGeom>
              <a:solidFill>
                <a:srgbClr val="EFC6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13" name="Title 1211">
            <a:extLst>
              <a:ext uri="{FF2B5EF4-FFF2-40B4-BE49-F238E27FC236}">
                <a16:creationId xmlns:a16="http://schemas.microsoft.com/office/drawing/2014/main" id="{B3877716-4290-41E1-809A-3E9839D87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9467" y="1403869"/>
            <a:ext cx="4241801" cy="3416320"/>
          </a:xfrm>
        </p:spPr>
        <p:txBody>
          <a:bodyPr/>
          <a:lstStyle/>
          <a:p>
            <a:r>
              <a:rPr lang="en-US" dirty="0"/>
              <a:t>24 OPTIONS SPIN</a:t>
            </a:r>
          </a:p>
        </p:txBody>
      </p:sp>
      <p:sp>
        <p:nvSpPr>
          <p:cNvPr id="114" name="Content Placeholder 12">
            <a:extLst>
              <a:ext uri="{FF2B5EF4-FFF2-40B4-BE49-F238E27FC236}">
                <a16:creationId xmlns:a16="http://schemas.microsoft.com/office/drawing/2014/main" id="{7316CD28-ABE8-4AF5-8431-B52457351C2A}"/>
              </a:ext>
            </a:extLst>
          </p:cNvPr>
          <p:cNvSpPr txBox="1">
            <a:spLocks/>
          </p:cNvSpPr>
          <p:nvPr/>
        </p:nvSpPr>
        <p:spPr>
          <a:xfrm>
            <a:off x="7577470" y="4926420"/>
            <a:ext cx="4435548" cy="133615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Lexend Deca" pitchFamily="2" charset="-78"/>
                <a:ea typeface="+mn-ea"/>
                <a:cs typeface="Lexend Deca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bg1"/>
                </a:solidFill>
                <a:latin typeface="Lexend Deca" pitchFamily="2" charset="-78"/>
                <a:ea typeface="+mn-ea"/>
                <a:cs typeface="Lexend Deca" pitchFamily="2" charset="-7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bg1"/>
                </a:solidFill>
                <a:latin typeface="Lexend Deca" pitchFamily="2" charset="-78"/>
                <a:ea typeface="+mn-ea"/>
                <a:cs typeface="Lexend Deca" pitchFamily="2" charset="-7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bg1"/>
                </a:solidFill>
                <a:latin typeface="Lexend Deca" pitchFamily="2" charset="-78"/>
                <a:ea typeface="+mn-ea"/>
                <a:cs typeface="Lexend Deca" pitchFamily="2" charset="-7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bg1"/>
                </a:solidFill>
                <a:latin typeface="Lexend Deca" pitchFamily="2" charset="-78"/>
                <a:ea typeface="+mn-ea"/>
                <a:cs typeface="Lexend Deca" pitchFamily="2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Click the needle to start and then again to stop the wheel. Then click on the selected section.</a:t>
            </a:r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DE423EBD-88A7-424A-A021-5E5D237B191B}"/>
              </a:ext>
            </a:extLst>
          </p:cNvPr>
          <p:cNvGrpSpPr>
            <a:grpSpLocks/>
          </p:cNvGrpSpPr>
          <p:nvPr/>
        </p:nvGrpSpPr>
        <p:grpSpPr>
          <a:xfrm>
            <a:off x="3696822" y="3107538"/>
            <a:ext cx="598199" cy="598199"/>
            <a:chOff x="3134414" y="3459637"/>
            <a:chExt cx="631596" cy="631596"/>
          </a:xfrm>
          <a:effectLst>
            <a:outerShdw blurRad="63500" sx="102000" sy="102000" algn="ctr" rotWithShape="0">
              <a:prstClr val="black">
                <a:alpha val="50000"/>
              </a:prstClr>
            </a:outerShdw>
          </a:effectLst>
        </p:grpSpPr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90F42940-AB6A-4C3C-9F98-9D119304C5B0}"/>
                </a:ext>
              </a:extLst>
            </p:cNvPr>
            <p:cNvSpPr>
              <a:spLocks/>
            </p:cNvSpPr>
            <p:nvPr/>
          </p:nvSpPr>
          <p:spPr>
            <a:xfrm>
              <a:off x="3134414" y="3459637"/>
              <a:ext cx="631596" cy="631596"/>
            </a:xfrm>
            <a:prstGeom prst="ellipse">
              <a:avLst/>
            </a:prstGeom>
            <a:gradFill flip="none" rotWithShape="1">
              <a:gsLst>
                <a:gs pos="32000">
                  <a:srgbClr val="E58B1B"/>
                </a:gs>
                <a:gs pos="0">
                  <a:srgbClr val="FCDE32"/>
                </a:gs>
                <a:gs pos="68000">
                  <a:srgbClr val="FCDE32"/>
                </a:gs>
                <a:gs pos="86000">
                  <a:srgbClr val="AF2C22"/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42489277-77E4-48BD-A241-084AC9BDDBDE}"/>
                </a:ext>
              </a:extLst>
            </p:cNvPr>
            <p:cNvSpPr>
              <a:spLocks/>
            </p:cNvSpPr>
            <p:nvPr/>
          </p:nvSpPr>
          <p:spPr>
            <a:xfrm>
              <a:off x="3195689" y="3520912"/>
              <a:ext cx="509047" cy="50904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7" name="Star: 5 Points 146">
              <a:extLst>
                <a:ext uri="{FF2B5EF4-FFF2-40B4-BE49-F238E27FC236}">
                  <a16:creationId xmlns:a16="http://schemas.microsoft.com/office/drawing/2014/main" id="{11717F4D-476C-4F32-875B-A80AF4E0FF2B}"/>
                </a:ext>
              </a:extLst>
            </p:cNvPr>
            <p:cNvSpPr>
              <a:spLocks/>
            </p:cNvSpPr>
            <p:nvPr/>
          </p:nvSpPr>
          <p:spPr>
            <a:xfrm>
              <a:off x="3242822" y="3582992"/>
              <a:ext cx="414780" cy="352699"/>
            </a:xfrm>
            <a:prstGeom prst="star5">
              <a:avLst>
                <a:gd name="adj" fmla="val 27560"/>
                <a:gd name="hf" fmla="val 105146"/>
                <a:gd name="vf" fmla="val 110557"/>
              </a:avLst>
            </a:prstGeom>
            <a:gradFill flip="none" rotWithShape="1">
              <a:gsLst>
                <a:gs pos="32000">
                  <a:srgbClr val="E58B1B"/>
                </a:gs>
                <a:gs pos="0">
                  <a:srgbClr val="FCDE32"/>
                </a:gs>
                <a:gs pos="68000">
                  <a:srgbClr val="FCDE32"/>
                </a:gs>
                <a:gs pos="86000">
                  <a:srgbClr val="AF2C22"/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rot="0" spcFirstLastPara="1" vertOverflow="overflow" horzOverflow="overflow" vert="horz" wrap="square" lIns="91425" tIns="45700" rIns="91425" bIns="457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83" name="Rectangle 82">
            <a:hlinkClick r:id="rId2" action="ppaction://hlinksldjump"/>
            <a:extLst>
              <a:ext uri="{FF2B5EF4-FFF2-40B4-BE49-F238E27FC236}">
                <a16:creationId xmlns:a16="http://schemas.microsoft.com/office/drawing/2014/main" id="{E0E356FD-EED2-4A50-879F-E7A0AE8A3F59}"/>
              </a:ext>
            </a:extLst>
          </p:cNvPr>
          <p:cNvSpPr/>
          <p:nvPr/>
        </p:nvSpPr>
        <p:spPr>
          <a:xfrm>
            <a:off x="10943461" y="5818909"/>
            <a:ext cx="1248539" cy="1039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5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desMania">
  <a:themeElements>
    <a:clrScheme name="Custom 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0000"/>
      </a:accent1>
      <a:accent2>
        <a:srgbClr val="FFC000"/>
      </a:accent2>
      <a:accent3>
        <a:srgbClr val="92D050"/>
      </a:accent3>
      <a:accent4>
        <a:srgbClr val="00B0F0"/>
      </a:accent4>
      <a:accent5>
        <a:srgbClr val="0070C0"/>
      </a:accent5>
      <a:accent6>
        <a:srgbClr val="A12CA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130</Words>
  <Application>Microsoft Office PowerPoint</Application>
  <PresentationFormat>ワイド画面</PresentationFormat>
  <Paragraphs>56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Lexend Deca</vt:lpstr>
      <vt:lpstr>Luckiest Guy</vt:lpstr>
      <vt:lpstr>SlidesMania</vt:lpstr>
      <vt:lpstr>  SPIN THE WHEEL!</vt:lpstr>
      <vt:lpstr>PowerPoint プレゼンテーション</vt:lpstr>
      <vt:lpstr>6 OPTIONS SPIN</vt:lpstr>
      <vt:lpstr>PowerPoint プレゼンテーション</vt:lpstr>
      <vt:lpstr>24 OPTIONS SPIN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Paula Martínez Sosa</dc:creator>
  <cp:lastModifiedBy>Lucy</cp:lastModifiedBy>
  <cp:revision>13</cp:revision>
  <dcterms:created xsi:type="dcterms:W3CDTF">2022-04-05T07:05:12Z</dcterms:created>
  <dcterms:modified xsi:type="dcterms:W3CDTF">2023-04-16T23:28:22Z</dcterms:modified>
</cp:coreProperties>
</file>