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</p:sldIdLst>
  <p:sldSz cy="5143500" cx="9144000"/>
  <p:notesSz cx="6858000" cy="9144000"/>
  <p:embeddedFontLst>
    <p:embeddedFont>
      <p:font typeface="Nunito"/>
      <p:regular r:id="rId111"/>
      <p:bold r:id="rId112"/>
      <p:italic r:id="rId113"/>
      <p:boldItalic r:id="rId114"/>
    </p:embeddedFont>
    <p:embeddedFont>
      <p:font typeface="Nunito Black"/>
      <p:bold r:id="rId115"/>
      <p:boldItalic r:id="rId1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6" Type="http://schemas.openxmlformats.org/officeDocument/2006/relationships/font" Target="fonts/NunitoBlack-boldItalic.fntdata"/><Relationship Id="rId115" Type="http://schemas.openxmlformats.org/officeDocument/2006/relationships/font" Target="fonts/NunitoBlack-bold.fntdata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font" Target="fonts/Nunito-boldItalic.fntdata"/><Relationship Id="rId18" Type="http://schemas.openxmlformats.org/officeDocument/2006/relationships/slide" Target="slides/slide13.xml"/><Relationship Id="rId113" Type="http://schemas.openxmlformats.org/officeDocument/2006/relationships/font" Target="fonts/Nunito-italic.fntdata"/><Relationship Id="rId112" Type="http://schemas.openxmlformats.org/officeDocument/2006/relationships/font" Target="fonts/Nunito-bold.fntdata"/><Relationship Id="rId111" Type="http://schemas.openxmlformats.org/officeDocument/2006/relationships/font" Target="fonts/Nunito-regular.fntdata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2a96d0a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2a96d0a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c904229a9_0_1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6c904229a9_0_1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26c904229a9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26c904229a9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6c904229a9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26c904229a9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26c904229a9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26c904229a9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26c904229a9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26c904229a9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26cc55e4900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26cc55e490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2c2a96d0a8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2c2a96d0a8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c904229a9_0_1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6c904229a9_0_1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c904229a9_0_1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6c904229a9_0_1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c904229a9_0_1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6c904229a9_0_1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6c904229a9_0_1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6c904229a9_0_1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c904229a9_0_1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6c904229a9_0_1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6c904229a9_0_1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6c904229a9_0_1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6c904229a9_0_1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6c904229a9_0_1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6c904229a9_0_1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6c904229a9_0_1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6c904229a9_0_1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6c904229a9_0_1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3c1e403b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c3c1e403b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6c904229a9_0_1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6c904229a9_0_1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6c904229a9_0_1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6c904229a9_0_1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6c904229a9_0_1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6c904229a9_0_1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6c904229a9_0_1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6c904229a9_0_1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6c904229a9_0_1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6c904229a9_0_1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6c904229a9_0_1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6c904229a9_0_1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6c904229a9_0_1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6c904229a9_0_1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6c904229a9_0_1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6c904229a9_0_1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6cc1805f4f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6cc1805f4f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6c904229a9_0_1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6c904229a9_0_1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c904229a9_0_10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6c904229a9_0_10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6c904229a9_0_1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6c904229a9_0_1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6c904229a9_0_1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6c904229a9_0_1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6c904229a9_0_1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6c904229a9_0_1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6c904229a9_0_1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6c904229a9_0_1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6cc1805f4f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6cc1805f4f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6c904229a9_0_1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6c904229a9_0_1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c3c1e403b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c3c1e403b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6c904229a9_0_1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6c904229a9_0_1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6c904229a9_0_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6c904229a9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6c904229a9_0_7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6c904229a9_0_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c904229a9_0_1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6c904229a9_0_1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6c904229a9_0_8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6c904229a9_0_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6c904229a9_0_8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6c904229a9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6c904229a9_0_8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6c904229a9_0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6c904229a9_0_8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6c904229a9_0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6c904229a9_0_8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6c904229a9_0_8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6c904229a9_0_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26c904229a9_0_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6c904229a9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6c904229a9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6c904229a9_0_8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6c904229a9_0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6c904229a9_0_8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6c904229a9_0_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6c904229a9_0_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6c904229a9_0_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c904229a9_0_1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c904229a9_0_1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6c904229a9_0_9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6c904229a9_0_9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6c904229a9_0_9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6c904229a9_0_9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6c904229a9_0_9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6c904229a9_0_9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6c904229a9_0_9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26c904229a9_0_9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6c904229a9_0_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26c904229a9_0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6c904229a9_0_9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26c904229a9_0_9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6c904229a9_0_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6c904229a9_0_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6c904229a9_0_9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6c904229a9_0_9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6c904229a9_0_9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26c904229a9_0_9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6c904229a9_0_10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26c904229a9_0_1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c904229a9_0_1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c904229a9_0_1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6c904229a9_0_10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26c904229a9_0_10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6c904229a9_0_10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26c904229a9_0_1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6c904229a9_0_10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6c904229a9_0_10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6c904229a9_0_10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26c904229a9_0_10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26c904229a9_0_10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26c904229a9_0_10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26c904229a9_0_10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26c904229a9_0_1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26c904229a9_0_10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26c904229a9_0_10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2c8a082dfe3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2c8a082dfe3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6c904229a9_0_10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6c904229a9_0_10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6c904229a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26c904229a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6c904229a9_0_1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6c904229a9_0_1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26c904229a9_0_1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26c904229a9_0_1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6c904229a9_0_1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26c904229a9_0_1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26c904229a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26c904229a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26c904229a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26c904229a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6c904229a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26c904229a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6c904229a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26c904229a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6c904229a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26c904229a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6c904229a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26c904229a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6c904229a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26c904229a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26c904229a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26c904229a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c904229a9_0_1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6c904229a9_0_1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26c904229a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26c904229a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6c904229a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6c904229a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6c904229a9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26c904229a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6c904229a9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6c904229a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26c904229a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26c904229a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26c904229a9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26c904229a9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26c904229a9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26c904229a9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26c904229a9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26c904229a9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26c904229a9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26c904229a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26c904229a9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26c904229a9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c904229a9_0_1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6c904229a9_0_1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26c904229a9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26c904229a9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26c904229a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26c904229a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6c904229a9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26c904229a9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26c904229a9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26c904229a9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6c904229a9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6c904229a9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26c904229a9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26c904229a9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26c904229a9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26c904229a9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26c904229a9_0_1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26c904229a9_0_1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26c904229a9_0_1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26c904229a9_0_1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26c904229a9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26c904229a9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slide" Target="/ppt/slides/slide1.xml"/><Relationship Id="rId5" Type="http://schemas.openxmlformats.org/officeDocument/2006/relationships/slide" Target="/ppt/slides/slide36.xml"/><Relationship Id="rId6" Type="http://schemas.openxmlformats.org/officeDocument/2006/relationships/slide" Target="/ppt/slides/slide69.xml"/><Relationship Id="rId7" Type="http://schemas.openxmlformats.org/officeDocument/2006/relationships/slide" Target="/ppt/slides/slide2.xml"/><Relationship Id="rId8" Type="http://schemas.openxmlformats.org/officeDocument/2006/relationships/slide" Target="/ppt/slides/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0.xml"/><Relationship Id="rId3" Type="http://schemas.openxmlformats.org/officeDocument/2006/relationships/slide" Target="/ppt/slides/slide100.xml"/><Relationship Id="rId4" Type="http://schemas.openxmlformats.org/officeDocument/2006/relationships/slide" Target="/ppt/slides/slide98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1.xml"/><Relationship Id="rId3" Type="http://schemas.openxmlformats.org/officeDocument/2006/relationships/slide" Target="/ppt/slides/slide101.xml"/><Relationship Id="rId4" Type="http://schemas.openxmlformats.org/officeDocument/2006/relationships/slide" Target="/ppt/slides/slide98.xml"/><Relationship Id="rId5" Type="http://schemas.openxmlformats.org/officeDocument/2006/relationships/slide" Target="/ppt/slides/slide98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2.xml"/><Relationship Id="rId3" Type="http://schemas.openxmlformats.org/officeDocument/2006/relationships/slide" Target="/ppt/slides/slide102.xml"/><Relationship Id="rId4" Type="http://schemas.openxmlformats.org/officeDocument/2006/relationships/slide" Target="/ppt/slides/slide98.xml"/><Relationship Id="rId5" Type="http://schemas.openxmlformats.org/officeDocument/2006/relationships/slide" Target="/ppt/slides/slide98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3.xml"/><Relationship Id="rId3" Type="http://schemas.openxmlformats.org/officeDocument/2006/relationships/slide" Target="/ppt/slides/slide103.xml"/><Relationship Id="rId4" Type="http://schemas.openxmlformats.org/officeDocument/2006/relationships/slide" Target="/ppt/slides/slide98.xml"/><Relationship Id="rId5" Type="http://schemas.openxmlformats.org/officeDocument/2006/relationships/slide" Target="/ppt/slides/slide98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4.xml"/><Relationship Id="rId3" Type="http://schemas.openxmlformats.org/officeDocument/2006/relationships/slide" Target="/ppt/slides/slide104.xml"/><Relationship Id="rId4" Type="http://schemas.openxmlformats.org/officeDocument/2006/relationships/slide" Target="/ppt/slides/slide104.xml"/><Relationship Id="rId5" Type="http://schemas.openxmlformats.org/officeDocument/2006/relationships/image" Target="../media/image72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5.xml"/><Relationship Id="rId3" Type="http://schemas.openxmlformats.org/officeDocument/2006/relationships/slide" Target="/ppt/slides/slide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1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slide" Target="/ppt/slides/slide12.xml"/><Relationship Id="rId5" Type="http://schemas.openxmlformats.org/officeDocument/2006/relationships/slide" Target="/ppt/slides/slide12.xml"/><Relationship Id="rId6" Type="http://schemas.openxmlformats.org/officeDocument/2006/relationships/slide" Target="/ppt/slides/slide12.xml"/><Relationship Id="rId7" Type="http://schemas.openxmlformats.org/officeDocument/2006/relationships/slide" Target="/ppt/slides/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slide" Target="/ppt/slides/slide13.xml"/><Relationship Id="rId5" Type="http://schemas.openxmlformats.org/officeDocument/2006/relationships/slide" Target="/ppt/slides/slide13.xml"/><Relationship Id="rId6" Type="http://schemas.openxmlformats.org/officeDocument/2006/relationships/slide" Target="/ppt/slides/slide13.xml"/><Relationship Id="rId7" Type="http://schemas.openxmlformats.org/officeDocument/2006/relationships/slide" Target="/ppt/slides/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slide" Target="/ppt/slides/slide14.xml"/><Relationship Id="rId5" Type="http://schemas.openxmlformats.org/officeDocument/2006/relationships/slide" Target="/ppt/slides/slide14.xml"/><Relationship Id="rId6" Type="http://schemas.openxmlformats.org/officeDocument/2006/relationships/slide" Target="/ppt/slides/slide14.xml"/><Relationship Id="rId7" Type="http://schemas.openxmlformats.org/officeDocument/2006/relationships/slide" Target="/ppt/slides/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Relationship Id="rId4" Type="http://schemas.openxmlformats.org/officeDocument/2006/relationships/slide" Target="/ppt/slides/slide15.xml"/><Relationship Id="rId5" Type="http://schemas.openxmlformats.org/officeDocument/2006/relationships/slide" Target="/ppt/slides/slide15.xml"/><Relationship Id="rId6" Type="http://schemas.openxmlformats.org/officeDocument/2006/relationships/slide" Target="/ppt/slides/slide15.xml"/><Relationship Id="rId7" Type="http://schemas.openxmlformats.org/officeDocument/2006/relationships/slide" Target="/ppt/slides/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slide" Target="/ppt/slides/slide16.xml"/><Relationship Id="rId5" Type="http://schemas.openxmlformats.org/officeDocument/2006/relationships/slide" Target="/ppt/slides/slide16.xml"/><Relationship Id="rId6" Type="http://schemas.openxmlformats.org/officeDocument/2006/relationships/slide" Target="/ppt/slides/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Relationship Id="rId4" Type="http://schemas.openxmlformats.org/officeDocument/2006/relationships/slide" Target="/ppt/slides/slide17.xml"/><Relationship Id="rId5" Type="http://schemas.openxmlformats.org/officeDocument/2006/relationships/slide" Target="/ppt/slides/slide17.xml"/><Relationship Id="rId6" Type="http://schemas.openxmlformats.org/officeDocument/2006/relationships/slide" Target="/ppt/slides/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slide" Target="/ppt/slides/slide18.xml"/><Relationship Id="rId5" Type="http://schemas.openxmlformats.org/officeDocument/2006/relationships/slide" Target="/ppt/slides/slide18.xml"/><Relationship Id="rId6" Type="http://schemas.openxmlformats.org/officeDocument/2006/relationships/slide" Target="/ppt/slides/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21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Relationship Id="rId4" Type="http://schemas.openxmlformats.org/officeDocument/2006/relationships/slide" Target="/ppt/slides/slide21.xml"/><Relationship Id="rId5" Type="http://schemas.openxmlformats.org/officeDocument/2006/relationships/slide" Target="/ppt/slides/slide21.xml"/><Relationship Id="rId6" Type="http://schemas.openxmlformats.org/officeDocument/2006/relationships/slide" Target="/ppt/slides/slide21.xml"/><Relationship Id="rId7" Type="http://schemas.openxmlformats.org/officeDocument/2006/relationships/slide" Target="/ppt/slides/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Relationship Id="rId4" Type="http://schemas.openxmlformats.org/officeDocument/2006/relationships/slide" Target="/ppt/slides/slide22.xml"/><Relationship Id="rId5" Type="http://schemas.openxmlformats.org/officeDocument/2006/relationships/slide" Target="/ppt/slides/slide22.xml"/><Relationship Id="rId6" Type="http://schemas.openxmlformats.org/officeDocument/2006/relationships/slide" Target="/ppt/slides/slide22.xml"/><Relationship Id="rId7" Type="http://schemas.openxmlformats.org/officeDocument/2006/relationships/slide" Target="/ppt/slides/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Relationship Id="rId4" Type="http://schemas.openxmlformats.org/officeDocument/2006/relationships/slide" Target="/ppt/slides/slide23.xml"/><Relationship Id="rId5" Type="http://schemas.openxmlformats.org/officeDocument/2006/relationships/slide" Target="/ppt/slides/slide23.xml"/><Relationship Id="rId6" Type="http://schemas.openxmlformats.org/officeDocument/2006/relationships/slide" Target="/ppt/slides/slide23.xml"/><Relationship Id="rId7" Type="http://schemas.openxmlformats.org/officeDocument/2006/relationships/slide" Target="/ppt/slides/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Relationship Id="rId4" Type="http://schemas.openxmlformats.org/officeDocument/2006/relationships/slide" Target="/ppt/slides/slide24.xml"/><Relationship Id="rId5" Type="http://schemas.openxmlformats.org/officeDocument/2006/relationships/slide" Target="/ppt/slides/slide24.xml"/><Relationship Id="rId6" Type="http://schemas.openxmlformats.org/officeDocument/2006/relationships/slide" Target="/ppt/slides/slide24.xml"/><Relationship Id="rId7" Type="http://schemas.openxmlformats.org/officeDocument/2006/relationships/slide" Target="/ppt/slides/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Relationship Id="rId4" Type="http://schemas.openxmlformats.org/officeDocument/2006/relationships/slide" Target="/ppt/slides/slide25.xml"/><Relationship Id="rId5" Type="http://schemas.openxmlformats.org/officeDocument/2006/relationships/slide" Target="/ppt/slides/slide25.xml"/><Relationship Id="rId6" Type="http://schemas.openxmlformats.org/officeDocument/2006/relationships/slide" Target="/ppt/slides/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Relationship Id="rId4" Type="http://schemas.openxmlformats.org/officeDocument/2006/relationships/slide" Target="/ppt/slides/slide26.xml"/><Relationship Id="rId5" Type="http://schemas.openxmlformats.org/officeDocument/2006/relationships/slide" Target="/ppt/slides/slide26.xml"/><Relationship Id="rId6" Type="http://schemas.openxmlformats.org/officeDocument/2006/relationships/slide" Target="/ppt/slides/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jpg"/><Relationship Id="rId4" Type="http://schemas.openxmlformats.org/officeDocument/2006/relationships/slide" Target="/ppt/slides/slide27.xml"/><Relationship Id="rId5" Type="http://schemas.openxmlformats.org/officeDocument/2006/relationships/slide" Target="/ppt/slides/slide27.xml"/><Relationship Id="rId6" Type="http://schemas.openxmlformats.org/officeDocument/2006/relationships/slide" Target="/ppt/slides/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jpg"/><Relationship Id="rId4" Type="http://schemas.openxmlformats.org/officeDocument/2006/relationships/slide" Target="/ppt/slides/slide29.xml"/><Relationship Id="rId5" Type="http://schemas.openxmlformats.org/officeDocument/2006/relationships/slide" Target="/ppt/slides/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Relationship Id="rId6" Type="http://schemas.openxmlformats.org/officeDocument/2006/relationships/slide" Target="/ppt/slides/slide3.xml"/><Relationship Id="rId7" Type="http://schemas.openxmlformats.org/officeDocument/2006/relationships/slide" Target="/ppt/slides/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Relationship Id="rId4" Type="http://schemas.openxmlformats.org/officeDocument/2006/relationships/slide" Target="/ppt/slides/slide30.xml"/><Relationship Id="rId5" Type="http://schemas.openxmlformats.org/officeDocument/2006/relationships/slide" Target="/ppt/slides/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g"/><Relationship Id="rId4" Type="http://schemas.openxmlformats.org/officeDocument/2006/relationships/slide" Target="/ppt/slides/slide31.xml"/><Relationship Id="rId5" Type="http://schemas.openxmlformats.org/officeDocument/2006/relationships/slide" Target="/ppt/slides/slide31.xml"/><Relationship Id="rId6" Type="http://schemas.openxmlformats.org/officeDocument/2006/relationships/slide" Target="/ppt/slides/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jpg"/><Relationship Id="rId4" Type="http://schemas.openxmlformats.org/officeDocument/2006/relationships/slide" Target="/ppt/slides/slide32.xml"/><Relationship Id="rId5" Type="http://schemas.openxmlformats.org/officeDocument/2006/relationships/slide" Target="/ppt/slides/slide32.xml"/><Relationship Id="rId6" Type="http://schemas.openxmlformats.org/officeDocument/2006/relationships/slide" Target="/ppt/slides/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Relationship Id="rId4" Type="http://schemas.openxmlformats.org/officeDocument/2006/relationships/slide" Target="/ppt/slides/slide33.xml"/><Relationship Id="rId5" Type="http://schemas.openxmlformats.org/officeDocument/2006/relationships/slide" Target="/ppt/slides/slide33.xml"/><Relationship Id="rId6" Type="http://schemas.openxmlformats.org/officeDocument/2006/relationships/slide" Target="/ppt/slides/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jpg"/><Relationship Id="rId4" Type="http://schemas.openxmlformats.org/officeDocument/2006/relationships/slide" Target="/ppt/slides/slide38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jpg"/><Relationship Id="rId4" Type="http://schemas.openxmlformats.org/officeDocument/2006/relationships/slide" Target="/ppt/slides/slide38.xml"/><Relationship Id="rId5" Type="http://schemas.openxmlformats.org/officeDocument/2006/relationships/slide" Target="/ppt/slides/slide38.xml"/><Relationship Id="rId6" Type="http://schemas.openxmlformats.org/officeDocument/2006/relationships/slide" Target="/ppt/slides/slide38.xml"/><Relationship Id="rId7" Type="http://schemas.openxmlformats.org/officeDocument/2006/relationships/slide" Target="/ppt/slides/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jpg"/><Relationship Id="rId4" Type="http://schemas.openxmlformats.org/officeDocument/2006/relationships/slide" Target="/ppt/slides/slide39.xml"/><Relationship Id="rId5" Type="http://schemas.openxmlformats.org/officeDocument/2006/relationships/slide" Target="/ppt/slides/slide39.xml"/><Relationship Id="rId6" Type="http://schemas.openxmlformats.org/officeDocument/2006/relationships/slide" Target="/ppt/slides/slide39.xml"/><Relationship Id="rId7" Type="http://schemas.openxmlformats.org/officeDocument/2006/relationships/slide" Target="/ppt/slides/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slide" Target="/ppt/slides/slide4.xml"/><Relationship Id="rId5" Type="http://schemas.openxmlformats.org/officeDocument/2006/relationships/slide" Target="/ppt/slides/slide105.xml"/><Relationship Id="rId6" Type="http://schemas.openxmlformats.org/officeDocument/2006/relationships/slide" Target="/ppt/slides/slide4.xml"/><Relationship Id="rId7" Type="http://schemas.openxmlformats.org/officeDocument/2006/relationships/slide" Target="/ppt/slides/slide4.xml"/><Relationship Id="rId8" Type="http://schemas.openxmlformats.org/officeDocument/2006/relationships/slide" Target="/ppt/slides/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jpg"/><Relationship Id="rId4" Type="http://schemas.openxmlformats.org/officeDocument/2006/relationships/slide" Target="/ppt/slides/slide40.xml"/><Relationship Id="rId5" Type="http://schemas.openxmlformats.org/officeDocument/2006/relationships/slide" Target="/ppt/slides/slide40.xml"/><Relationship Id="rId6" Type="http://schemas.openxmlformats.org/officeDocument/2006/relationships/slide" Target="/ppt/slides/slide40.xml"/><Relationship Id="rId7" Type="http://schemas.openxmlformats.org/officeDocument/2006/relationships/slide" Target="/ppt/slides/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jpg"/><Relationship Id="rId4" Type="http://schemas.openxmlformats.org/officeDocument/2006/relationships/slide" Target="/ppt/slides/slide41.xml"/><Relationship Id="rId5" Type="http://schemas.openxmlformats.org/officeDocument/2006/relationships/slide" Target="/ppt/slides/slide41.xml"/><Relationship Id="rId6" Type="http://schemas.openxmlformats.org/officeDocument/2006/relationships/slide" Target="/ppt/slides/slide41.xml"/><Relationship Id="rId7" Type="http://schemas.openxmlformats.org/officeDocument/2006/relationships/slide" Target="/ppt/slides/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jpg"/><Relationship Id="rId4" Type="http://schemas.openxmlformats.org/officeDocument/2006/relationships/slide" Target="/ppt/slides/slide42.xml"/><Relationship Id="rId5" Type="http://schemas.openxmlformats.org/officeDocument/2006/relationships/slide" Target="/ppt/slides/slide42.xml"/><Relationship Id="rId6" Type="http://schemas.openxmlformats.org/officeDocument/2006/relationships/slide" Target="/ppt/slides/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jpg"/><Relationship Id="rId4" Type="http://schemas.openxmlformats.org/officeDocument/2006/relationships/slide" Target="/ppt/slides/slide43.xml"/><Relationship Id="rId5" Type="http://schemas.openxmlformats.org/officeDocument/2006/relationships/slide" Target="/ppt/slides/slide43.xml"/><Relationship Id="rId6" Type="http://schemas.openxmlformats.org/officeDocument/2006/relationships/slide" Target="/ppt/slides/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jpg"/><Relationship Id="rId4" Type="http://schemas.openxmlformats.org/officeDocument/2006/relationships/slide" Target="/ppt/slides/slide44.xml"/><Relationship Id="rId5" Type="http://schemas.openxmlformats.org/officeDocument/2006/relationships/slide" Target="/ppt/slides/slide44.xml"/><Relationship Id="rId6" Type="http://schemas.openxmlformats.org/officeDocument/2006/relationships/slide" Target="/ppt/slides/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7.jpg"/><Relationship Id="rId4" Type="http://schemas.openxmlformats.org/officeDocument/2006/relationships/slide" Target="/ppt/slides/slide46.xml"/><Relationship Id="rId5" Type="http://schemas.openxmlformats.org/officeDocument/2006/relationships/slide" Target="/ppt/slides/slide46.xml"/><Relationship Id="rId6" Type="http://schemas.openxmlformats.org/officeDocument/2006/relationships/slide" Target="/ppt/slides/slide46.xml"/><Relationship Id="rId7" Type="http://schemas.openxmlformats.org/officeDocument/2006/relationships/slide" Target="/ppt/slides/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7.jpg"/><Relationship Id="rId4" Type="http://schemas.openxmlformats.org/officeDocument/2006/relationships/slide" Target="/ppt/slides/slide47.xml"/><Relationship Id="rId5" Type="http://schemas.openxmlformats.org/officeDocument/2006/relationships/slide" Target="/ppt/slides/slide47.xml"/><Relationship Id="rId6" Type="http://schemas.openxmlformats.org/officeDocument/2006/relationships/slide" Target="/ppt/slides/slide47.xml"/><Relationship Id="rId7" Type="http://schemas.openxmlformats.org/officeDocument/2006/relationships/slide" Target="/ppt/slides/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7.jpg"/><Relationship Id="rId4" Type="http://schemas.openxmlformats.org/officeDocument/2006/relationships/slide" Target="/ppt/slides/slide48.xml"/><Relationship Id="rId5" Type="http://schemas.openxmlformats.org/officeDocument/2006/relationships/slide" Target="/ppt/slides/slide48.xml"/><Relationship Id="rId6" Type="http://schemas.openxmlformats.org/officeDocument/2006/relationships/slide" Target="/ppt/slides/slide48.xml"/><Relationship Id="rId7" Type="http://schemas.openxmlformats.org/officeDocument/2006/relationships/slide" Target="/ppt/slides/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jpg"/><Relationship Id="rId4" Type="http://schemas.openxmlformats.org/officeDocument/2006/relationships/slide" Target="/ppt/slides/slide49.xml"/><Relationship Id="rId5" Type="http://schemas.openxmlformats.org/officeDocument/2006/relationships/slide" Target="/ppt/slides/slide49.xml"/><Relationship Id="rId6" Type="http://schemas.openxmlformats.org/officeDocument/2006/relationships/slide" Target="/ppt/slides/slide49.xml"/><Relationship Id="rId7" Type="http://schemas.openxmlformats.org/officeDocument/2006/relationships/slide" Target="/ppt/slides/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slide" Target="/ppt/slides/slide5.xml"/><Relationship Id="rId5" Type="http://schemas.openxmlformats.org/officeDocument/2006/relationships/slide" Target="/ppt/slides/slide105.xml"/><Relationship Id="rId6" Type="http://schemas.openxmlformats.org/officeDocument/2006/relationships/slide" Target="/ppt/slides/slide5.xml"/><Relationship Id="rId7" Type="http://schemas.openxmlformats.org/officeDocument/2006/relationships/slide" Target="/ppt/slides/slide5.xml"/><Relationship Id="rId8" Type="http://schemas.openxmlformats.org/officeDocument/2006/relationships/slide" Target="/ppt/slides/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7.jpg"/><Relationship Id="rId4" Type="http://schemas.openxmlformats.org/officeDocument/2006/relationships/slide" Target="/ppt/slides/slide50.xml"/><Relationship Id="rId5" Type="http://schemas.openxmlformats.org/officeDocument/2006/relationships/slide" Target="/ppt/slides/slide50.xml"/><Relationship Id="rId6" Type="http://schemas.openxmlformats.org/officeDocument/2006/relationships/slide" Target="/ppt/slides/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7.jpg"/><Relationship Id="rId4" Type="http://schemas.openxmlformats.org/officeDocument/2006/relationships/slide" Target="/ppt/slides/slide51.xml"/><Relationship Id="rId5" Type="http://schemas.openxmlformats.org/officeDocument/2006/relationships/slide" Target="/ppt/slides/slide51.xml"/><Relationship Id="rId6" Type="http://schemas.openxmlformats.org/officeDocument/2006/relationships/slide" Target="/ppt/slides/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jpg"/><Relationship Id="rId4" Type="http://schemas.openxmlformats.org/officeDocument/2006/relationships/slide" Target="/ppt/slides/slide52.xml"/><Relationship Id="rId5" Type="http://schemas.openxmlformats.org/officeDocument/2006/relationships/slide" Target="/ppt/slides/slide52.xml"/><Relationship Id="rId6" Type="http://schemas.openxmlformats.org/officeDocument/2006/relationships/slide" Target="/ppt/slides/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7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6.jpg"/><Relationship Id="rId4" Type="http://schemas.openxmlformats.org/officeDocument/2006/relationships/slide" Target="/ppt/slides/slide54.xml"/><Relationship Id="rId5" Type="http://schemas.openxmlformats.org/officeDocument/2006/relationships/slide" Target="/ppt/slides/slide54.xml"/><Relationship Id="rId6" Type="http://schemas.openxmlformats.org/officeDocument/2006/relationships/slide" Target="/ppt/slides/slide54.xml"/><Relationship Id="rId7" Type="http://schemas.openxmlformats.org/officeDocument/2006/relationships/slide" Target="/ppt/slides/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6.jpg"/><Relationship Id="rId4" Type="http://schemas.openxmlformats.org/officeDocument/2006/relationships/slide" Target="/ppt/slides/slide55.xml"/><Relationship Id="rId5" Type="http://schemas.openxmlformats.org/officeDocument/2006/relationships/slide" Target="/ppt/slides/slide55.xml"/><Relationship Id="rId6" Type="http://schemas.openxmlformats.org/officeDocument/2006/relationships/slide" Target="/ppt/slides/slide55.xml"/><Relationship Id="rId7" Type="http://schemas.openxmlformats.org/officeDocument/2006/relationships/slide" Target="/ppt/slides/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6.jpg"/><Relationship Id="rId4" Type="http://schemas.openxmlformats.org/officeDocument/2006/relationships/slide" Target="/ppt/slides/slide56.xml"/><Relationship Id="rId5" Type="http://schemas.openxmlformats.org/officeDocument/2006/relationships/slide" Target="/ppt/slides/slide56.xml"/><Relationship Id="rId6" Type="http://schemas.openxmlformats.org/officeDocument/2006/relationships/slide" Target="/ppt/slides/slide56.xml"/><Relationship Id="rId7" Type="http://schemas.openxmlformats.org/officeDocument/2006/relationships/slide" Target="/ppt/slides/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6.jpg"/><Relationship Id="rId4" Type="http://schemas.openxmlformats.org/officeDocument/2006/relationships/slide" Target="/ppt/slides/slide57.xml"/><Relationship Id="rId5" Type="http://schemas.openxmlformats.org/officeDocument/2006/relationships/slide" Target="/ppt/slides/slide57.xml"/><Relationship Id="rId6" Type="http://schemas.openxmlformats.org/officeDocument/2006/relationships/slide" Target="/ppt/slides/slide57.xml"/><Relationship Id="rId7" Type="http://schemas.openxmlformats.org/officeDocument/2006/relationships/slide" Target="/ppt/slides/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6.jpg"/><Relationship Id="rId4" Type="http://schemas.openxmlformats.org/officeDocument/2006/relationships/slide" Target="/ppt/slides/slide58.xml"/><Relationship Id="rId5" Type="http://schemas.openxmlformats.org/officeDocument/2006/relationships/slide" Target="/ppt/slides/slide58.xml"/><Relationship Id="rId6" Type="http://schemas.openxmlformats.org/officeDocument/2006/relationships/slide" Target="/ppt/slides/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6.jpg"/><Relationship Id="rId4" Type="http://schemas.openxmlformats.org/officeDocument/2006/relationships/slide" Target="/ppt/slides/slide59.xml"/><Relationship Id="rId5" Type="http://schemas.openxmlformats.org/officeDocument/2006/relationships/slide" Target="/ppt/slides/slide59.xml"/><Relationship Id="rId6" Type="http://schemas.openxmlformats.org/officeDocument/2006/relationships/slide" Target="/ppt/slides/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slide" Target="/ppt/slides/slide6.xml"/><Relationship Id="rId5" Type="http://schemas.openxmlformats.org/officeDocument/2006/relationships/slide" Target="/ppt/slides/slide105.xml"/><Relationship Id="rId6" Type="http://schemas.openxmlformats.org/officeDocument/2006/relationships/slide" Target="/ppt/slides/slide6.xml"/><Relationship Id="rId7" Type="http://schemas.openxmlformats.org/officeDocument/2006/relationships/slide" Target="/ppt/slides/slide6.xml"/><Relationship Id="rId8" Type="http://schemas.openxmlformats.org/officeDocument/2006/relationships/slide" Target="/ppt/slides/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6.jpg"/><Relationship Id="rId4" Type="http://schemas.openxmlformats.org/officeDocument/2006/relationships/slide" Target="/ppt/slides/slide60.xml"/><Relationship Id="rId5" Type="http://schemas.openxmlformats.org/officeDocument/2006/relationships/slide" Target="/ppt/slides/slide60.xml"/><Relationship Id="rId6" Type="http://schemas.openxmlformats.org/officeDocument/2006/relationships/slide" Target="/ppt/slides/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6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3.jpg"/><Relationship Id="rId4" Type="http://schemas.openxmlformats.org/officeDocument/2006/relationships/slide" Target="/ppt/slides/slide62.xml"/><Relationship Id="rId5" Type="http://schemas.openxmlformats.org/officeDocument/2006/relationships/slide" Target="/ppt/slides/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3.jpg"/><Relationship Id="rId4" Type="http://schemas.openxmlformats.org/officeDocument/2006/relationships/slide" Target="/ppt/slides/slide63.xml"/><Relationship Id="rId5" Type="http://schemas.openxmlformats.org/officeDocument/2006/relationships/slide" Target="/ppt/slides/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3.jpg"/><Relationship Id="rId4" Type="http://schemas.openxmlformats.org/officeDocument/2006/relationships/slide" Target="/ppt/slides/slide64.xml"/><Relationship Id="rId5" Type="http://schemas.openxmlformats.org/officeDocument/2006/relationships/slide" Target="/ppt/slides/slide64.xml"/><Relationship Id="rId6" Type="http://schemas.openxmlformats.org/officeDocument/2006/relationships/slide" Target="/ppt/slides/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3.jpg"/><Relationship Id="rId4" Type="http://schemas.openxmlformats.org/officeDocument/2006/relationships/slide" Target="/ppt/slides/slide65.xml"/><Relationship Id="rId5" Type="http://schemas.openxmlformats.org/officeDocument/2006/relationships/slide" Target="/ppt/slides/slide65.xml"/><Relationship Id="rId6" Type="http://schemas.openxmlformats.org/officeDocument/2006/relationships/slide" Target="/ppt/slides/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3.jpg"/><Relationship Id="rId4" Type="http://schemas.openxmlformats.org/officeDocument/2006/relationships/slide" Target="/ppt/slides/slide66.xml"/><Relationship Id="rId5" Type="http://schemas.openxmlformats.org/officeDocument/2006/relationships/slide" Target="/ppt/slides/slide66.xml"/><Relationship Id="rId6" Type="http://schemas.openxmlformats.org/officeDocument/2006/relationships/slide" Target="/ppt/slides/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3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7.jpg"/><Relationship Id="rId4" Type="http://schemas.openxmlformats.org/officeDocument/2006/relationships/slide" Target="/ppt/slides/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slide" Target="/ppt/slides/slide7.xml"/><Relationship Id="rId5" Type="http://schemas.openxmlformats.org/officeDocument/2006/relationships/slide" Target="/ppt/slides/slide7.xml"/><Relationship Id="rId6" Type="http://schemas.openxmlformats.org/officeDocument/2006/relationships/slide" Target="/ppt/slides/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slide" Target="/ppt/slides/slide71.xml"/><Relationship Id="rId4" Type="http://schemas.openxmlformats.org/officeDocument/2006/relationships/slide" Target="/ppt/slides/slide72.xml"/><Relationship Id="rId5" Type="http://schemas.openxmlformats.org/officeDocument/2006/relationships/image" Target="../media/image65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slide" Target="/ppt/slides/slide72.xml"/><Relationship Id="rId4" Type="http://schemas.openxmlformats.org/officeDocument/2006/relationships/slide" Target="/ppt/slides/slide71.xml"/><Relationship Id="rId5" Type="http://schemas.openxmlformats.org/officeDocument/2006/relationships/slide" Target="/ppt/slides/slide71.xml"/><Relationship Id="rId6" Type="http://schemas.openxmlformats.org/officeDocument/2006/relationships/slide" Target="/ppt/slides/slide71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slide" Target="/ppt/slides/slide73.xml"/><Relationship Id="rId4" Type="http://schemas.openxmlformats.org/officeDocument/2006/relationships/slide" Target="/ppt/slides/slide71.xml"/><Relationship Id="rId5" Type="http://schemas.openxmlformats.org/officeDocument/2006/relationships/slide" Target="/ppt/slides/slide71.xml"/><Relationship Id="rId6" Type="http://schemas.openxmlformats.org/officeDocument/2006/relationships/slide" Target="/ppt/slides/slide71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slide" Target="/ppt/slides/slide74.xml"/><Relationship Id="rId4" Type="http://schemas.openxmlformats.org/officeDocument/2006/relationships/slide" Target="/ppt/slides/slide71.xml"/><Relationship Id="rId5" Type="http://schemas.openxmlformats.org/officeDocument/2006/relationships/slide" Target="/ppt/slides/slide71.xml"/><Relationship Id="rId6" Type="http://schemas.openxmlformats.org/officeDocument/2006/relationships/slide" Target="/ppt/slides/slide71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slide" Target="/ppt/slides/slide75.xml"/><Relationship Id="rId4" Type="http://schemas.openxmlformats.org/officeDocument/2006/relationships/slide" Target="/ppt/slides/slide71.xml"/><Relationship Id="rId5" Type="http://schemas.openxmlformats.org/officeDocument/2006/relationships/slide" Target="/ppt/slides/slide71.xml"/><Relationship Id="rId6" Type="http://schemas.openxmlformats.org/officeDocument/2006/relationships/slide" Target="/ppt/slides/slide71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slide" Target="/ppt/slides/slide76.xml"/><Relationship Id="rId4" Type="http://schemas.openxmlformats.org/officeDocument/2006/relationships/slide" Target="/ppt/slides/slide71.xml"/><Relationship Id="rId5" Type="http://schemas.openxmlformats.org/officeDocument/2006/relationships/slide" Target="/ppt/slides/slide71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slide" Target="/ppt/slides/slide77.xml"/><Relationship Id="rId4" Type="http://schemas.openxmlformats.org/officeDocument/2006/relationships/slide" Target="/ppt/slides/slide71.xml"/><Relationship Id="rId5" Type="http://schemas.openxmlformats.org/officeDocument/2006/relationships/slide" Target="/ppt/slides/slide71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slide" Target="/ppt/slides/slide78.xml"/><Relationship Id="rId4" Type="http://schemas.openxmlformats.org/officeDocument/2006/relationships/slide" Target="/ppt/slides/slide71.xml"/><Relationship Id="rId5" Type="http://schemas.openxmlformats.org/officeDocument/2006/relationships/slide" Target="/ppt/slides/slide71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6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slide" Target="/ppt/slides/slide8.xml"/><Relationship Id="rId5" Type="http://schemas.openxmlformats.org/officeDocument/2006/relationships/slide" Target="/ppt/slides/slide8.xml"/><Relationship Id="rId6" Type="http://schemas.openxmlformats.org/officeDocument/2006/relationships/slide" Target="/ppt/slides/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slide" Target="/ppt/slides/slide80.xml"/><Relationship Id="rId4" Type="http://schemas.openxmlformats.org/officeDocument/2006/relationships/slide" Target="/ppt/slides/slide81.xml"/><Relationship Id="rId5" Type="http://schemas.openxmlformats.org/officeDocument/2006/relationships/image" Target="../media/image62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slide" Target="/ppt/slides/slide81.xml"/><Relationship Id="rId4" Type="http://schemas.openxmlformats.org/officeDocument/2006/relationships/slide" Target="/ppt/slides/slide80.xml"/><Relationship Id="rId5" Type="http://schemas.openxmlformats.org/officeDocument/2006/relationships/slide" Target="/ppt/slides/slide80.xml"/><Relationship Id="rId6" Type="http://schemas.openxmlformats.org/officeDocument/2006/relationships/slide" Target="/ppt/slides/slide80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slide" Target="/ppt/slides/slide82.xml"/><Relationship Id="rId4" Type="http://schemas.openxmlformats.org/officeDocument/2006/relationships/slide" Target="/ppt/slides/slide80.xml"/><Relationship Id="rId5" Type="http://schemas.openxmlformats.org/officeDocument/2006/relationships/slide" Target="/ppt/slides/slide80.xml"/><Relationship Id="rId6" Type="http://schemas.openxmlformats.org/officeDocument/2006/relationships/slide" Target="/ppt/slides/slide80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slide" Target="/ppt/slides/slide83.xml"/><Relationship Id="rId4" Type="http://schemas.openxmlformats.org/officeDocument/2006/relationships/slide" Target="/ppt/slides/slide80.xml"/><Relationship Id="rId5" Type="http://schemas.openxmlformats.org/officeDocument/2006/relationships/slide" Target="/ppt/slides/slide80.xml"/><Relationship Id="rId6" Type="http://schemas.openxmlformats.org/officeDocument/2006/relationships/slide" Target="/ppt/slides/slide80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Relationship Id="rId3" Type="http://schemas.openxmlformats.org/officeDocument/2006/relationships/slide" Target="/ppt/slides/slide84.xml"/><Relationship Id="rId4" Type="http://schemas.openxmlformats.org/officeDocument/2006/relationships/slide" Target="/ppt/slides/slide80.xml"/><Relationship Id="rId5" Type="http://schemas.openxmlformats.org/officeDocument/2006/relationships/slide" Target="/ppt/slides/slide80.xml"/><Relationship Id="rId6" Type="http://schemas.openxmlformats.org/officeDocument/2006/relationships/slide" Target="/ppt/slides/slide80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slide" Target="/ppt/slides/slide85.xml"/><Relationship Id="rId4" Type="http://schemas.openxmlformats.org/officeDocument/2006/relationships/slide" Target="/ppt/slides/slide80.xml"/><Relationship Id="rId5" Type="http://schemas.openxmlformats.org/officeDocument/2006/relationships/slide" Target="/ppt/slides/slide80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slide" Target="/ppt/slides/slide86.xml"/><Relationship Id="rId4" Type="http://schemas.openxmlformats.org/officeDocument/2006/relationships/slide" Target="/ppt/slides/slide80.xml"/><Relationship Id="rId5" Type="http://schemas.openxmlformats.org/officeDocument/2006/relationships/slide" Target="/ppt/slides/slide80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Relationship Id="rId3" Type="http://schemas.openxmlformats.org/officeDocument/2006/relationships/slide" Target="/ppt/slides/slide87.xml"/><Relationship Id="rId4" Type="http://schemas.openxmlformats.org/officeDocument/2006/relationships/slide" Target="/ppt/slides/slide80.xml"/><Relationship Id="rId5" Type="http://schemas.openxmlformats.org/officeDocument/2006/relationships/slide" Target="/ppt/slides/slide80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68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Relationship Id="rId3" Type="http://schemas.openxmlformats.org/officeDocument/2006/relationships/slide" Target="/ppt/slides/slide89.xml"/><Relationship Id="rId4" Type="http://schemas.openxmlformats.org/officeDocument/2006/relationships/slide" Target="/ppt/slides/slide90.xml"/><Relationship Id="rId5" Type="http://schemas.openxmlformats.org/officeDocument/2006/relationships/image" Target="../media/image6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slide" Target="/ppt/slides/slide9.xml"/><Relationship Id="rId5" Type="http://schemas.openxmlformats.org/officeDocument/2006/relationships/slide" Target="/ppt/slides/slide9.xml"/><Relationship Id="rId6" Type="http://schemas.openxmlformats.org/officeDocument/2006/relationships/slide" Target="/ppt/slides/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Relationship Id="rId3" Type="http://schemas.openxmlformats.org/officeDocument/2006/relationships/slide" Target="/ppt/slides/slide90.xml"/><Relationship Id="rId4" Type="http://schemas.openxmlformats.org/officeDocument/2006/relationships/slide" Target="/ppt/slides/slide89.xml"/><Relationship Id="rId5" Type="http://schemas.openxmlformats.org/officeDocument/2006/relationships/slide" Target="/ppt/slides/slide89.xml"/><Relationship Id="rId6" Type="http://schemas.openxmlformats.org/officeDocument/2006/relationships/slide" Target="/ppt/slides/slide89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Relationship Id="rId3" Type="http://schemas.openxmlformats.org/officeDocument/2006/relationships/slide" Target="/ppt/slides/slide91.xml"/><Relationship Id="rId4" Type="http://schemas.openxmlformats.org/officeDocument/2006/relationships/slide" Target="/ppt/slides/slide89.xml"/><Relationship Id="rId5" Type="http://schemas.openxmlformats.org/officeDocument/2006/relationships/slide" Target="/ppt/slides/slide89.xml"/><Relationship Id="rId6" Type="http://schemas.openxmlformats.org/officeDocument/2006/relationships/slide" Target="/ppt/slides/slide89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Relationship Id="rId3" Type="http://schemas.openxmlformats.org/officeDocument/2006/relationships/slide" Target="/ppt/slides/slide92.xml"/><Relationship Id="rId4" Type="http://schemas.openxmlformats.org/officeDocument/2006/relationships/slide" Target="/ppt/slides/slide89.xml"/><Relationship Id="rId5" Type="http://schemas.openxmlformats.org/officeDocument/2006/relationships/slide" Target="/ppt/slides/slide89.xml"/><Relationship Id="rId6" Type="http://schemas.openxmlformats.org/officeDocument/2006/relationships/slide" Target="/ppt/slides/slide89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Relationship Id="rId3" Type="http://schemas.openxmlformats.org/officeDocument/2006/relationships/slide" Target="/ppt/slides/slide93.xml"/><Relationship Id="rId4" Type="http://schemas.openxmlformats.org/officeDocument/2006/relationships/slide" Target="/ppt/slides/slide89.xml"/><Relationship Id="rId5" Type="http://schemas.openxmlformats.org/officeDocument/2006/relationships/slide" Target="/ppt/slides/slide89.xml"/><Relationship Id="rId6" Type="http://schemas.openxmlformats.org/officeDocument/2006/relationships/slide" Target="/ppt/slides/slide89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Relationship Id="rId3" Type="http://schemas.openxmlformats.org/officeDocument/2006/relationships/slide" Target="/ppt/slides/slide94.xml"/><Relationship Id="rId4" Type="http://schemas.openxmlformats.org/officeDocument/2006/relationships/slide" Target="/ppt/slides/slide89.xml"/><Relationship Id="rId5" Type="http://schemas.openxmlformats.org/officeDocument/2006/relationships/slide" Target="/ppt/slides/slide89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Relationship Id="rId3" Type="http://schemas.openxmlformats.org/officeDocument/2006/relationships/slide" Target="/ppt/slides/slide95.xml"/><Relationship Id="rId4" Type="http://schemas.openxmlformats.org/officeDocument/2006/relationships/slide" Target="/ppt/slides/slide89.xml"/><Relationship Id="rId5" Type="http://schemas.openxmlformats.org/officeDocument/2006/relationships/slide" Target="/ppt/slides/slide89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Relationship Id="rId3" Type="http://schemas.openxmlformats.org/officeDocument/2006/relationships/slide" Target="/ppt/slides/slide96.xml"/><Relationship Id="rId4" Type="http://schemas.openxmlformats.org/officeDocument/2006/relationships/slide" Target="/ppt/slides/slide89.xml"/><Relationship Id="rId5" Type="http://schemas.openxmlformats.org/officeDocument/2006/relationships/slide" Target="/ppt/slides/slide89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69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Relationship Id="rId3" Type="http://schemas.openxmlformats.org/officeDocument/2006/relationships/slide" Target="/ppt/slides/slide98.xml"/><Relationship Id="rId4" Type="http://schemas.openxmlformats.org/officeDocument/2006/relationships/slide" Target="/ppt/slides/slide99.xml"/><Relationship Id="rId5" Type="http://schemas.openxmlformats.org/officeDocument/2006/relationships/image" Target="../media/image62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9.xml"/><Relationship Id="rId3" Type="http://schemas.openxmlformats.org/officeDocument/2006/relationships/slide" Target="/ppt/slides/slide99.xml"/><Relationship Id="rId4" Type="http://schemas.openxmlformats.org/officeDocument/2006/relationships/slide" Target="/ppt/slides/slide9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action="ppaction://hlinksldjump" r:id="rId4"/>
          </p:cNvPr>
          <p:cNvSpPr/>
          <p:nvPr/>
        </p:nvSpPr>
        <p:spPr>
          <a:xfrm>
            <a:off x="-91500" y="-137400"/>
            <a:ext cx="9327000" cy="54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5" name="Google Shape;55;p13">
            <a:hlinkClick action="ppaction://hlinksldjump" r:id="rId5"/>
          </p:cNvPr>
          <p:cNvSpPr/>
          <p:nvPr/>
        </p:nvSpPr>
        <p:spPr>
          <a:xfrm>
            <a:off x="3581400" y="3770550"/>
            <a:ext cx="1981200" cy="7341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LEVEL 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" name="Google Shape;56;p13">
            <a:hlinkClick action="ppaction://hlinksldjump" r:id="rId6"/>
          </p:cNvPr>
          <p:cNvSpPr/>
          <p:nvPr/>
        </p:nvSpPr>
        <p:spPr>
          <a:xfrm>
            <a:off x="5701750" y="3770700"/>
            <a:ext cx="1981200" cy="714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LEVEL 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" name="Google Shape;57;p13">
            <a:hlinkClick action="ppaction://hlinksldjump" r:id="rId7"/>
          </p:cNvPr>
          <p:cNvSpPr/>
          <p:nvPr/>
        </p:nvSpPr>
        <p:spPr>
          <a:xfrm>
            <a:off x="1461050" y="3770700"/>
            <a:ext cx="1981200" cy="73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LEVEL 1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8" name="Google Shape;58;p13">
            <a:hlinkClick action="ppaction://hlinksldjump" r:id="rId8"/>
          </p:cNvPr>
          <p:cNvSpPr/>
          <p:nvPr/>
        </p:nvSpPr>
        <p:spPr>
          <a:xfrm>
            <a:off x="2219588" y="-1029275"/>
            <a:ext cx="4578600" cy="84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3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ALPHABET GAME</a:t>
            </a:r>
            <a:endParaRPr sz="3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56750" y="674350"/>
            <a:ext cx="7494300" cy="112320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5400000" dist="19050">
              <a:srgbClr val="4A86E8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700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A</a:t>
            </a:r>
            <a:r>
              <a:rPr lang="en" sz="610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LPHABET </a:t>
            </a:r>
            <a:r>
              <a:rPr lang="en" sz="710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G</a:t>
            </a:r>
            <a:r>
              <a:rPr lang="en" sz="610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AME</a:t>
            </a:r>
            <a:endParaRPr sz="6100">
              <a:solidFill>
                <a:schemeClr val="lt1"/>
              </a:solidFill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12">
            <a:hlinkClick action="ppaction://hlinksldjump" r:id="rId3"/>
          </p:cNvPr>
          <p:cNvSpPr/>
          <p:nvPr/>
        </p:nvSpPr>
        <p:spPr>
          <a:xfrm>
            <a:off x="-99700" y="-152250"/>
            <a:ext cx="9327000" cy="53751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72" name="Google Shape;1072;p112"/>
          <p:cNvSpPr/>
          <p:nvPr/>
        </p:nvSpPr>
        <p:spPr>
          <a:xfrm>
            <a:off x="2288838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V</a:t>
            </a:r>
            <a:endParaRPr sz="9600"/>
          </a:p>
        </p:txBody>
      </p:sp>
      <p:sp>
        <p:nvSpPr>
          <p:cNvPr id="1073" name="Google Shape;1073;p112"/>
          <p:cNvSpPr/>
          <p:nvPr/>
        </p:nvSpPr>
        <p:spPr>
          <a:xfrm>
            <a:off x="4680025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W</a:t>
            </a:r>
            <a:endParaRPr sz="9600"/>
          </a:p>
        </p:txBody>
      </p:sp>
      <p:sp>
        <p:nvSpPr>
          <p:cNvPr id="1074" name="Google Shape;1074;p112">
            <a:hlinkClick action="ppaction://hlinkshowjump?jump=nextslide"/>
          </p:cNvPr>
          <p:cNvSpPr/>
          <p:nvPr/>
        </p:nvSpPr>
        <p:spPr>
          <a:xfrm>
            <a:off x="4680025" y="143323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112">
            <a:hlinkClick action="ppaction://hlinksldjump" r:id="rId4"/>
          </p:cNvPr>
          <p:cNvSpPr/>
          <p:nvPr/>
        </p:nvSpPr>
        <p:spPr>
          <a:xfrm>
            <a:off x="2288850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13">
            <a:hlinkClick action="ppaction://hlinksldjump" r:id="rId3"/>
          </p:cNvPr>
          <p:cNvSpPr/>
          <p:nvPr/>
        </p:nvSpPr>
        <p:spPr>
          <a:xfrm>
            <a:off x="-99700" y="-76050"/>
            <a:ext cx="9327000" cy="53751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81" name="Google Shape;1081;p113"/>
          <p:cNvSpPr/>
          <p:nvPr/>
        </p:nvSpPr>
        <p:spPr>
          <a:xfrm>
            <a:off x="1078763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sp>
        <p:nvSpPr>
          <p:cNvPr id="1082" name="Google Shape;1082;p113"/>
          <p:cNvSpPr/>
          <p:nvPr/>
        </p:nvSpPr>
        <p:spPr>
          <a:xfrm>
            <a:off x="3469950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X</a:t>
            </a:r>
            <a:endParaRPr sz="9600"/>
          </a:p>
        </p:txBody>
      </p:sp>
      <p:sp>
        <p:nvSpPr>
          <p:cNvPr id="1083" name="Google Shape;1083;p113"/>
          <p:cNvSpPr/>
          <p:nvPr/>
        </p:nvSpPr>
        <p:spPr>
          <a:xfrm>
            <a:off x="5861125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1084" name="Google Shape;1084;p113">
            <a:hlinkClick action="ppaction://hlinksldjump" r:id="rId4"/>
          </p:cNvPr>
          <p:cNvSpPr/>
          <p:nvPr/>
        </p:nvSpPr>
        <p:spPr>
          <a:xfrm>
            <a:off x="5861125" y="150943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113">
            <a:hlinkClick action="ppaction://hlinksldjump" r:id="rId5"/>
          </p:cNvPr>
          <p:cNvSpPr/>
          <p:nvPr/>
        </p:nvSpPr>
        <p:spPr>
          <a:xfrm>
            <a:off x="107877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113">
            <a:hlinkClick action="ppaction://hlinkshowjump?jump=nextslide"/>
          </p:cNvPr>
          <p:cNvSpPr/>
          <p:nvPr/>
        </p:nvSpPr>
        <p:spPr>
          <a:xfrm>
            <a:off x="3461750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14">
            <a:hlinkClick action="ppaction://hlinksldjump" r:id="rId3"/>
          </p:cNvPr>
          <p:cNvSpPr/>
          <p:nvPr/>
        </p:nvSpPr>
        <p:spPr>
          <a:xfrm>
            <a:off x="-99700" y="150"/>
            <a:ext cx="9327000" cy="53751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92" name="Google Shape;1092;p114"/>
          <p:cNvSpPr/>
          <p:nvPr/>
        </p:nvSpPr>
        <p:spPr>
          <a:xfrm>
            <a:off x="1078763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1093" name="Google Shape;1093;p114"/>
          <p:cNvSpPr/>
          <p:nvPr/>
        </p:nvSpPr>
        <p:spPr>
          <a:xfrm>
            <a:off x="3469950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X</a:t>
            </a:r>
            <a:endParaRPr sz="9600"/>
          </a:p>
        </p:txBody>
      </p:sp>
      <p:sp>
        <p:nvSpPr>
          <p:cNvPr id="1094" name="Google Shape;1094;p114"/>
          <p:cNvSpPr/>
          <p:nvPr/>
        </p:nvSpPr>
        <p:spPr>
          <a:xfrm>
            <a:off x="5861125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sp>
        <p:nvSpPr>
          <p:cNvPr id="1095" name="Google Shape;1095;p114">
            <a:hlinkClick action="ppaction://hlinkshowjump?jump=nextslide"/>
          </p:cNvPr>
          <p:cNvSpPr/>
          <p:nvPr/>
        </p:nvSpPr>
        <p:spPr>
          <a:xfrm>
            <a:off x="3461750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114">
            <a:hlinkClick action="ppaction://hlinksldjump" r:id="rId4"/>
          </p:cNvPr>
          <p:cNvSpPr/>
          <p:nvPr/>
        </p:nvSpPr>
        <p:spPr>
          <a:xfrm>
            <a:off x="3469950" y="15162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114">
            <a:hlinkClick action="ppaction://hlinksldjump" r:id="rId5"/>
          </p:cNvPr>
          <p:cNvSpPr/>
          <p:nvPr/>
        </p:nvSpPr>
        <p:spPr>
          <a:xfrm>
            <a:off x="586112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114">
            <a:hlinkClick action="ppaction://hlinkshowjump?jump=nextslide"/>
          </p:cNvPr>
          <p:cNvSpPr/>
          <p:nvPr/>
        </p:nvSpPr>
        <p:spPr>
          <a:xfrm>
            <a:off x="106237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15">
            <a:hlinkClick action="ppaction://hlinksldjump" r:id="rId3"/>
          </p:cNvPr>
          <p:cNvSpPr/>
          <p:nvPr/>
        </p:nvSpPr>
        <p:spPr>
          <a:xfrm>
            <a:off x="-99700" y="-152250"/>
            <a:ext cx="9327000" cy="53751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04" name="Google Shape;1104;p115"/>
          <p:cNvSpPr/>
          <p:nvPr/>
        </p:nvSpPr>
        <p:spPr>
          <a:xfrm>
            <a:off x="1078763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X</a:t>
            </a:r>
            <a:endParaRPr sz="9600"/>
          </a:p>
        </p:txBody>
      </p:sp>
      <p:sp>
        <p:nvSpPr>
          <p:cNvPr id="1105" name="Google Shape;1105;p115"/>
          <p:cNvSpPr/>
          <p:nvPr/>
        </p:nvSpPr>
        <p:spPr>
          <a:xfrm>
            <a:off x="3469950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1106" name="Google Shape;1106;p115"/>
          <p:cNvSpPr/>
          <p:nvPr/>
        </p:nvSpPr>
        <p:spPr>
          <a:xfrm>
            <a:off x="5861125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sp>
        <p:nvSpPr>
          <p:cNvPr id="1107" name="Google Shape;1107;p115">
            <a:hlinkClick action="ppaction://hlinkshowjump?jump=nextslide"/>
          </p:cNvPr>
          <p:cNvSpPr/>
          <p:nvPr/>
        </p:nvSpPr>
        <p:spPr>
          <a:xfrm>
            <a:off x="3461750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115">
            <a:hlinkClick action="ppaction://hlinksldjump" r:id="rId4"/>
          </p:cNvPr>
          <p:cNvSpPr/>
          <p:nvPr/>
        </p:nvSpPr>
        <p:spPr>
          <a:xfrm>
            <a:off x="3469950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115">
            <a:hlinkClick action="ppaction://hlinksldjump" r:id="rId5"/>
          </p:cNvPr>
          <p:cNvSpPr/>
          <p:nvPr/>
        </p:nvSpPr>
        <p:spPr>
          <a:xfrm>
            <a:off x="107877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115">
            <a:hlinkClick action="ppaction://hlinkshowjump?jump=nextslide"/>
          </p:cNvPr>
          <p:cNvSpPr/>
          <p:nvPr/>
        </p:nvSpPr>
        <p:spPr>
          <a:xfrm>
            <a:off x="586112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16">
            <a:hlinkClick action="ppaction://hlinksldjump" r:id="rId3"/>
          </p:cNvPr>
          <p:cNvSpPr/>
          <p:nvPr/>
        </p:nvSpPr>
        <p:spPr>
          <a:xfrm>
            <a:off x="-99700" y="2193075"/>
            <a:ext cx="9327000" cy="53751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16" name="Google Shape;1116;p116">
            <a:hlinkClick action="ppaction://hlinksldjump" r:id="rId4"/>
          </p:cNvPr>
          <p:cNvSpPr/>
          <p:nvPr/>
        </p:nvSpPr>
        <p:spPr>
          <a:xfrm>
            <a:off x="-99700" y="-152250"/>
            <a:ext cx="9327000" cy="60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17" name="Google Shape;1117;p116"/>
          <p:cNvSpPr txBox="1"/>
          <p:nvPr>
            <p:ph type="ctrTitle"/>
          </p:nvPr>
        </p:nvSpPr>
        <p:spPr>
          <a:xfrm>
            <a:off x="3654125" y="883875"/>
            <a:ext cx="5552700" cy="130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706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GOOD JOB!</a:t>
            </a:r>
            <a:endParaRPr b="1" sz="76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8" name="Google Shape;1118;p116">
            <a:hlinkClick action="ppaction://hlinkshowjump?jump=firstslide"/>
          </p:cNvPr>
          <p:cNvSpPr/>
          <p:nvPr/>
        </p:nvSpPr>
        <p:spPr>
          <a:xfrm>
            <a:off x="4303775" y="2305725"/>
            <a:ext cx="4253400" cy="18624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  <a:effectLst>
            <a:reflection blurRad="0" dir="5400000" dist="438150" endA="0" endPos="58000" fadeDir="5400012" kx="0" rotWithShape="0" algn="bl" stA="31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FINISH!</a:t>
            </a:r>
            <a:endParaRPr b="1" sz="4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19" name="Google Shape;1119;p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124" y="594975"/>
            <a:ext cx="3597351" cy="3953549"/>
          </a:xfrm>
          <a:prstGeom prst="rect">
            <a:avLst/>
          </a:prstGeom>
          <a:noFill/>
          <a:ln>
            <a:noFill/>
          </a:ln>
          <a:effectLst>
            <a:reflection blurRad="0" dir="5400000" dist="85725" endA="0" endPos="32000" fadeDir="5400012" kx="0" rotWithShape="0" algn="bl" stA="36000" stPos="0" sy="-100000" ky="0"/>
          </a:effec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17">
            <a:hlinkClick action="ppaction://hlinksldjump" r:id="rId3"/>
          </p:cNvPr>
          <p:cNvSpPr/>
          <p:nvPr/>
        </p:nvSpPr>
        <p:spPr>
          <a:xfrm>
            <a:off x="481050" y="548850"/>
            <a:ext cx="8181900" cy="4045800"/>
          </a:xfrm>
          <a:prstGeom prst="roundRect">
            <a:avLst>
              <a:gd fmla="val 50000" name="adj"/>
            </a:avLst>
          </a:prstGeom>
          <a:solidFill>
            <a:srgbClr val="D9EAD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71513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TRY AGAIN</a:t>
            </a:r>
            <a:endParaRPr sz="9600">
              <a:solidFill>
                <a:srgbClr val="38761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>
            <a:hlinkClick action="ppaction://hlinksldjump" r:id="rId3"/>
          </p:cNvPr>
          <p:cNvSpPr/>
          <p:nvPr/>
        </p:nvSpPr>
        <p:spPr>
          <a:xfrm>
            <a:off x="3367300" y="2650725"/>
            <a:ext cx="2821200" cy="1073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sp>
        <p:nvSpPr>
          <p:cNvPr id="168" name="Google Shape;168;p24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K</a:t>
            </a:r>
            <a:endParaRPr sz="9600"/>
          </a:p>
        </p:txBody>
      </p:sp>
      <p:sp>
        <p:nvSpPr>
          <p:cNvPr id="169" name="Google Shape;169;p24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sp>
        <p:nvSpPr>
          <p:cNvPr id="170" name="Google Shape;170;p24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sp>
        <p:nvSpPr>
          <p:cNvPr id="171" name="Google Shape;171;p24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2" name="Google Shape;172;p24">
            <a:hlinkClick action="ppaction://hlinkshowjump?jump=nextslide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4">
            <a:hlinkClick action="ppaction://hlinksldjump" r:id="rId5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>
            <a:hlinkClick action="ppaction://hlinksldjump" r:id="rId6"/>
          </p:cNvPr>
          <p:cNvSpPr/>
          <p:nvPr/>
        </p:nvSpPr>
        <p:spPr>
          <a:xfrm>
            <a:off x="2259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>
            <a:hlinkClick action="ppaction://hlinksldjump" r:id="rId7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sp>
        <p:nvSpPr>
          <p:cNvPr id="181" name="Google Shape;181;p25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K</a:t>
            </a:r>
            <a:endParaRPr sz="9600"/>
          </a:p>
        </p:txBody>
      </p:sp>
      <p:sp>
        <p:nvSpPr>
          <p:cNvPr id="182" name="Google Shape;182;p25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sp>
        <p:nvSpPr>
          <p:cNvPr id="183" name="Google Shape;183;p25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sp>
        <p:nvSpPr>
          <p:cNvPr id="184" name="Google Shape;184;p25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5" name="Google Shape;185;p25">
            <a:hlinkClick action="ppaction://hlinkshowjump?jump=nextslide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5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">
            <a:hlinkClick action="ppaction://hlinksldjump" r:id="rId6"/>
          </p:cNvPr>
          <p:cNvSpPr/>
          <p:nvPr/>
        </p:nvSpPr>
        <p:spPr>
          <a:xfrm>
            <a:off x="2259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5">
            <a:hlinkClick action="ppaction://hlinksldjump" r:id="rId7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sp>
        <p:nvSpPr>
          <p:cNvPr id="194" name="Google Shape;194;p26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K</a:t>
            </a:r>
            <a:endParaRPr sz="9600"/>
          </a:p>
        </p:txBody>
      </p:sp>
      <p:sp>
        <p:nvSpPr>
          <p:cNvPr id="195" name="Google Shape;195;p26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sp>
        <p:nvSpPr>
          <p:cNvPr id="196" name="Google Shape;196;p26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sp>
        <p:nvSpPr>
          <p:cNvPr id="197" name="Google Shape;197;p26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98" name="Google Shape;198;p26">
            <a:hlinkClick action="ppaction://hlinkshowjump?jump=nextslide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6">
            <a:hlinkClick action="ppaction://hlinksldjump" r:id="rId5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6">
            <a:hlinkClick action="ppaction://hlinksldjump" r:id="rId6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6">
            <a:hlinkClick action="ppaction://hlinksldjump" r:id="rId7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sp>
        <p:nvSpPr>
          <p:cNvPr id="207" name="Google Shape;207;p27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K</a:t>
            </a:r>
            <a:endParaRPr sz="9600"/>
          </a:p>
        </p:txBody>
      </p:sp>
      <p:sp>
        <p:nvSpPr>
          <p:cNvPr id="208" name="Google Shape;208;p27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sp>
        <p:nvSpPr>
          <p:cNvPr id="209" name="Google Shape;209;p27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sp>
        <p:nvSpPr>
          <p:cNvPr id="210" name="Google Shape;210;p27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1" name="Google Shape;211;p27">
            <a:hlinkClick action="ppaction://hlinkshowjump?jump=nextslide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">
            <a:hlinkClick action="ppaction://hlinksldjump" r:id="rId5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7">
            <a:hlinkClick action="ppaction://hlinksldjump" r:id="rId6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">
            <a:hlinkClick action="ppaction://hlinksldjump" r:id="rId7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sp>
        <p:nvSpPr>
          <p:cNvPr id="220" name="Google Shape;220;p28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sp>
        <p:nvSpPr>
          <p:cNvPr id="221" name="Google Shape;221;p28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sp>
        <p:nvSpPr>
          <p:cNvPr id="222" name="Google Shape;222;p28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3" name="Google Shape;223;p28">
            <a:hlinkClick action="ppaction://hlinkshowjump?jump=nextslide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8">
            <a:hlinkClick action="ppaction://hlinksldjump" r:id="rId5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8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sp>
        <p:nvSpPr>
          <p:cNvPr id="231" name="Google Shape;231;p29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sp>
        <p:nvSpPr>
          <p:cNvPr id="232" name="Google Shape;232;p29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sp>
        <p:nvSpPr>
          <p:cNvPr id="233" name="Google Shape;233;p29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34" name="Google Shape;234;p29">
            <a:hlinkClick action="ppaction://hlinkshowjump?jump=nextslide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9">
            <a:hlinkClick action="ppaction://hlinksldjump" r:id="rId5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>
            <a:hlinkClick action="ppaction://hlinksldjump" r:id="rId6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sp>
        <p:nvSpPr>
          <p:cNvPr id="242" name="Google Shape;242;p30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sp>
        <p:nvSpPr>
          <p:cNvPr id="243" name="Google Shape;243;p30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sp>
        <p:nvSpPr>
          <p:cNvPr id="244" name="Google Shape;244;p30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45" name="Google Shape;245;p30">
            <a:hlinkClick action="ppaction://hlinkshowjump?jump=nextslide"/>
          </p:cNvPr>
          <p:cNvSpPr/>
          <p:nvPr/>
        </p:nvSpPr>
        <p:spPr>
          <a:xfrm>
            <a:off x="231797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0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0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2271150" y="1924950"/>
            <a:ext cx="4601700" cy="12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 LEVEL 1</a:t>
            </a:r>
            <a:endParaRPr b="1" sz="9400"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>
            <a:hlinkClick action="ppaction://hlinksldjump" r:id="rId3"/>
          </p:cNvPr>
          <p:cNvSpPr/>
          <p:nvPr/>
        </p:nvSpPr>
        <p:spPr>
          <a:xfrm>
            <a:off x="3367300" y="2650725"/>
            <a:ext cx="2821200" cy="1073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sp>
        <p:nvSpPr>
          <p:cNvPr id="262" name="Google Shape;262;p33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</a:t>
            </a:r>
            <a:endParaRPr sz="9600"/>
          </a:p>
        </p:txBody>
      </p:sp>
      <p:sp>
        <p:nvSpPr>
          <p:cNvPr id="263" name="Google Shape;263;p33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264" name="Google Shape;264;p33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sp>
        <p:nvSpPr>
          <p:cNvPr id="265" name="Google Shape;265;p33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66" name="Google Shape;266;p33">
            <a:hlinkClick action="ppaction://hlinkshowjump?jump=nextslide"/>
          </p:cNvPr>
          <p:cNvSpPr/>
          <p:nvPr/>
        </p:nvSpPr>
        <p:spPr>
          <a:xfrm>
            <a:off x="2259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3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3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3">
            <a:hlinkClick action="ppaction://hlinksldjump" r:id="rId7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sp>
        <p:nvSpPr>
          <p:cNvPr id="275" name="Google Shape;275;p34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</a:t>
            </a:r>
            <a:endParaRPr sz="9600"/>
          </a:p>
        </p:txBody>
      </p:sp>
      <p:sp>
        <p:nvSpPr>
          <p:cNvPr id="276" name="Google Shape;276;p34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277" name="Google Shape;277;p34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sp>
        <p:nvSpPr>
          <p:cNvPr id="278" name="Google Shape;278;p34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79" name="Google Shape;279;p34">
            <a:hlinkClick action="ppaction://hlinkshowjump?jump=nextslide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4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4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4">
            <a:hlinkClick action="ppaction://hlinksldjump" r:id="rId7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sp>
        <p:nvSpPr>
          <p:cNvPr id="288" name="Google Shape;288;p35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</a:t>
            </a:r>
            <a:endParaRPr sz="9600"/>
          </a:p>
        </p:txBody>
      </p:sp>
      <p:sp>
        <p:nvSpPr>
          <p:cNvPr id="289" name="Google Shape;289;p35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290" name="Google Shape;290;p35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sp>
        <p:nvSpPr>
          <p:cNvPr id="291" name="Google Shape;291;p35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92" name="Google Shape;292;p35">
            <a:hlinkClick action="ppaction://hlinkshowjump?jump=nextslide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5">
            <a:hlinkClick action="ppaction://hlinksldjump" r:id="rId5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5">
            <a:hlinkClick action="ppaction://hlinksldjump" r:id="rId6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5">
            <a:hlinkClick action="ppaction://hlinksldjump" r:id="rId7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sp>
        <p:nvSpPr>
          <p:cNvPr id="301" name="Google Shape;301;p36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</a:t>
            </a:r>
            <a:endParaRPr sz="9600"/>
          </a:p>
        </p:txBody>
      </p:sp>
      <p:sp>
        <p:nvSpPr>
          <p:cNvPr id="302" name="Google Shape;302;p36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303" name="Google Shape;303;p36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sp>
        <p:nvSpPr>
          <p:cNvPr id="304" name="Google Shape;304;p36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05" name="Google Shape;305;p36">
            <a:hlinkClick action="ppaction://hlinkshowjump?jump=nextslide"/>
          </p:cNvPr>
          <p:cNvSpPr/>
          <p:nvPr/>
        </p:nvSpPr>
        <p:spPr>
          <a:xfrm>
            <a:off x="4680025" y="26722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6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6">
            <a:hlinkClick action="ppaction://hlinksldjump" r:id="rId6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6">
            <a:hlinkClick action="ppaction://hlinksldjump" r:id="rId7"/>
          </p:cNvPr>
          <p:cNvSpPr/>
          <p:nvPr/>
        </p:nvSpPr>
        <p:spPr>
          <a:xfrm>
            <a:off x="2288850" y="26722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sp>
        <p:nvSpPr>
          <p:cNvPr id="314" name="Google Shape;314;p37"/>
          <p:cNvSpPr/>
          <p:nvPr/>
        </p:nvSpPr>
        <p:spPr>
          <a:xfrm>
            <a:off x="2288838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sp>
        <p:nvSpPr>
          <p:cNvPr id="315" name="Google Shape;315;p37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16" name="Google Shape;316;p37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sp>
        <p:nvSpPr>
          <p:cNvPr id="317" name="Google Shape;317;p37">
            <a:hlinkClick action="ppaction://hlinkshowjump?jump=nextslide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7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7">
            <a:hlinkClick action="ppaction://hlinksldjump" r:id="rId6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sp>
        <p:nvSpPr>
          <p:cNvPr id="325" name="Google Shape;325;p38"/>
          <p:cNvSpPr/>
          <p:nvPr/>
        </p:nvSpPr>
        <p:spPr>
          <a:xfrm>
            <a:off x="2288838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sp>
        <p:nvSpPr>
          <p:cNvPr id="326" name="Google Shape;326;p38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27" name="Google Shape;327;p38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sp>
        <p:nvSpPr>
          <p:cNvPr id="328" name="Google Shape;328;p38">
            <a:hlinkClick action="ppaction://hlinkshowjump?jump=nextslide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8">
            <a:hlinkClick action="ppaction://hlinksldjump" r:id="rId5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8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sp>
        <p:nvSpPr>
          <p:cNvPr id="336" name="Google Shape;336;p39"/>
          <p:cNvSpPr/>
          <p:nvPr/>
        </p:nvSpPr>
        <p:spPr>
          <a:xfrm>
            <a:off x="2288838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sp>
        <p:nvSpPr>
          <p:cNvPr id="337" name="Google Shape;337;p39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8" name="Google Shape;338;p39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sp>
        <p:nvSpPr>
          <p:cNvPr id="339" name="Google Shape;339;p39">
            <a:hlinkClick action="ppaction://hlinkshowjump?jump=nextslide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9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9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1"/>
          <p:cNvSpPr/>
          <p:nvPr/>
        </p:nvSpPr>
        <p:spPr>
          <a:xfrm>
            <a:off x="2288838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W</a:t>
            </a:r>
            <a:endParaRPr sz="9600"/>
          </a:p>
        </p:txBody>
      </p:sp>
      <p:sp>
        <p:nvSpPr>
          <p:cNvPr id="351" name="Google Shape;351;p41"/>
          <p:cNvSpPr/>
          <p:nvPr/>
        </p:nvSpPr>
        <p:spPr>
          <a:xfrm>
            <a:off x="4680025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V</a:t>
            </a:r>
            <a:endParaRPr sz="9600"/>
          </a:p>
        </p:txBody>
      </p:sp>
      <p:sp>
        <p:nvSpPr>
          <p:cNvPr id="352" name="Google Shape;352;p41">
            <a:hlinkClick action="ppaction://hlinksldjump" r:id="rId4"/>
          </p:cNvPr>
          <p:cNvSpPr/>
          <p:nvPr/>
        </p:nvSpPr>
        <p:spPr>
          <a:xfrm>
            <a:off x="-183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53" name="Google Shape;353;p41">
            <a:hlinkClick action="ppaction://hlinkshowjump?jump=nextslide"/>
          </p:cNvPr>
          <p:cNvSpPr/>
          <p:nvPr/>
        </p:nvSpPr>
        <p:spPr>
          <a:xfrm>
            <a:off x="468002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1">
            <a:hlinkClick action="ppaction://hlinksldjump" r:id="rId5"/>
          </p:cNvPr>
          <p:cNvSpPr/>
          <p:nvPr/>
        </p:nvSpPr>
        <p:spPr>
          <a:xfrm>
            <a:off x="2288850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sp>
        <p:nvSpPr>
          <p:cNvPr id="71" name="Google Shape;71;p15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sp>
        <p:nvSpPr>
          <p:cNvPr id="72" name="Google Shape;72;p15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73" name="Google Shape;73;p15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74" name="Google Shape;74;p15">
            <a:hlinkClick action="ppaction://hlinkshowjump?jump=nextslide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>
            <a:hlinkClick action="ppaction://hlinksldjump" r:id="rId5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>
            <a:hlinkClick action="ppaction://hlinksldjump" r:id="rId6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>
            <a:hlinkClick action="ppaction://hlinksldjump" r:id="rId7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/>
          <p:nvPr/>
        </p:nvSpPr>
        <p:spPr>
          <a:xfrm>
            <a:off x="2288838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W</a:t>
            </a:r>
            <a:endParaRPr sz="9600"/>
          </a:p>
        </p:txBody>
      </p:sp>
      <p:sp>
        <p:nvSpPr>
          <p:cNvPr id="360" name="Google Shape;360;p42"/>
          <p:cNvSpPr/>
          <p:nvPr/>
        </p:nvSpPr>
        <p:spPr>
          <a:xfrm>
            <a:off x="4680025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V</a:t>
            </a:r>
            <a:endParaRPr sz="9600"/>
          </a:p>
        </p:txBody>
      </p:sp>
      <p:sp>
        <p:nvSpPr>
          <p:cNvPr id="361" name="Google Shape;361;p42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62" name="Google Shape;362;p42">
            <a:hlinkClick action="ppaction://hlinkshowjump?jump=nextslide"/>
          </p:cNvPr>
          <p:cNvSpPr/>
          <p:nvPr/>
        </p:nvSpPr>
        <p:spPr>
          <a:xfrm>
            <a:off x="2288850" y="143323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2">
            <a:hlinkClick action="ppaction://hlinksldjump" r:id="rId5"/>
          </p:cNvPr>
          <p:cNvSpPr/>
          <p:nvPr/>
        </p:nvSpPr>
        <p:spPr>
          <a:xfrm>
            <a:off x="468002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/>
          <p:nvPr/>
        </p:nvSpPr>
        <p:spPr>
          <a:xfrm>
            <a:off x="1078763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sp>
        <p:nvSpPr>
          <p:cNvPr id="369" name="Google Shape;369;p43"/>
          <p:cNvSpPr/>
          <p:nvPr/>
        </p:nvSpPr>
        <p:spPr>
          <a:xfrm>
            <a:off x="3469950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X</a:t>
            </a:r>
            <a:endParaRPr sz="9600"/>
          </a:p>
        </p:txBody>
      </p:sp>
      <p:sp>
        <p:nvSpPr>
          <p:cNvPr id="370" name="Google Shape;370;p43"/>
          <p:cNvSpPr/>
          <p:nvPr/>
        </p:nvSpPr>
        <p:spPr>
          <a:xfrm>
            <a:off x="5861125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371" name="Google Shape;371;p43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72" name="Google Shape;372;p43">
            <a:hlinkClick action="ppaction://hlinkshowjump?jump=nextslide"/>
          </p:cNvPr>
          <p:cNvSpPr/>
          <p:nvPr/>
        </p:nvSpPr>
        <p:spPr>
          <a:xfrm>
            <a:off x="3469950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3">
            <a:hlinkClick action="ppaction://hlinksldjump" r:id="rId5"/>
          </p:cNvPr>
          <p:cNvSpPr/>
          <p:nvPr/>
        </p:nvSpPr>
        <p:spPr>
          <a:xfrm>
            <a:off x="586112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3">
            <a:hlinkClick action="ppaction://hlinksldjump" r:id="rId6"/>
          </p:cNvPr>
          <p:cNvSpPr/>
          <p:nvPr/>
        </p:nvSpPr>
        <p:spPr>
          <a:xfrm>
            <a:off x="107877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"/>
          <p:cNvSpPr/>
          <p:nvPr/>
        </p:nvSpPr>
        <p:spPr>
          <a:xfrm>
            <a:off x="1078763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sp>
        <p:nvSpPr>
          <p:cNvPr id="380" name="Google Shape;380;p44"/>
          <p:cNvSpPr/>
          <p:nvPr/>
        </p:nvSpPr>
        <p:spPr>
          <a:xfrm>
            <a:off x="3469950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X</a:t>
            </a:r>
            <a:endParaRPr sz="9600"/>
          </a:p>
        </p:txBody>
      </p:sp>
      <p:sp>
        <p:nvSpPr>
          <p:cNvPr id="381" name="Google Shape;381;p44"/>
          <p:cNvSpPr/>
          <p:nvPr/>
        </p:nvSpPr>
        <p:spPr>
          <a:xfrm>
            <a:off x="5861125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382" name="Google Shape;382;p44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83" name="Google Shape;383;p44">
            <a:hlinkClick action="ppaction://hlinkshowjump?jump=nextslide"/>
          </p:cNvPr>
          <p:cNvSpPr/>
          <p:nvPr/>
        </p:nvSpPr>
        <p:spPr>
          <a:xfrm>
            <a:off x="586112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4">
            <a:hlinkClick action="ppaction://hlinksldjump" r:id="rId5"/>
          </p:cNvPr>
          <p:cNvSpPr/>
          <p:nvPr/>
        </p:nvSpPr>
        <p:spPr>
          <a:xfrm>
            <a:off x="3469950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4">
            <a:hlinkClick action="ppaction://hlinksldjump" r:id="rId6"/>
          </p:cNvPr>
          <p:cNvSpPr/>
          <p:nvPr/>
        </p:nvSpPr>
        <p:spPr>
          <a:xfrm>
            <a:off x="107877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5"/>
          <p:cNvSpPr/>
          <p:nvPr/>
        </p:nvSpPr>
        <p:spPr>
          <a:xfrm>
            <a:off x="1078763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sp>
        <p:nvSpPr>
          <p:cNvPr id="391" name="Google Shape;391;p45"/>
          <p:cNvSpPr/>
          <p:nvPr/>
        </p:nvSpPr>
        <p:spPr>
          <a:xfrm>
            <a:off x="3469950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X</a:t>
            </a:r>
            <a:endParaRPr sz="9600"/>
          </a:p>
        </p:txBody>
      </p:sp>
      <p:sp>
        <p:nvSpPr>
          <p:cNvPr id="392" name="Google Shape;392;p45"/>
          <p:cNvSpPr/>
          <p:nvPr/>
        </p:nvSpPr>
        <p:spPr>
          <a:xfrm>
            <a:off x="5861125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393" name="Google Shape;393;p45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94" name="Google Shape;394;p45">
            <a:hlinkClick action="ppaction://hlinkshowjump?jump=nextslide"/>
          </p:cNvPr>
          <p:cNvSpPr/>
          <p:nvPr/>
        </p:nvSpPr>
        <p:spPr>
          <a:xfrm>
            <a:off x="107877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5">
            <a:hlinkClick action="ppaction://hlinksldjump" r:id="rId5"/>
          </p:cNvPr>
          <p:cNvSpPr/>
          <p:nvPr/>
        </p:nvSpPr>
        <p:spPr>
          <a:xfrm>
            <a:off x="3461750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5">
            <a:hlinkClick action="ppaction://hlinksldjump" r:id="rId6"/>
          </p:cNvPr>
          <p:cNvSpPr/>
          <p:nvPr/>
        </p:nvSpPr>
        <p:spPr>
          <a:xfrm>
            <a:off x="586112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6"/>
          <p:cNvSpPr/>
          <p:nvPr/>
        </p:nvSpPr>
        <p:spPr>
          <a:xfrm>
            <a:off x="565650" y="3958125"/>
            <a:ext cx="3188700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GOOD JOB!</a:t>
            </a:r>
            <a:endParaRPr b="1"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7">
            <a:hlinkClick action="ppaction://hlinksldjump" r:id="rId4"/>
          </p:cNvPr>
          <p:cNvSpPr/>
          <p:nvPr/>
        </p:nvSpPr>
        <p:spPr>
          <a:xfrm>
            <a:off x="300325" y="3824300"/>
            <a:ext cx="3223800" cy="9345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8E7CC3"/>
          </a:solidFill>
          <a:ln>
            <a:noFill/>
          </a:ln>
          <a:effectLst>
            <a:outerShdw blurRad="671513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  <a:hlinkClick action="ppaction://hlinkshowjump?jump=firs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Restart</a:t>
            </a:r>
            <a:endParaRPr sz="4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8"/>
          <p:cNvSpPr txBox="1"/>
          <p:nvPr>
            <p:ph type="ctrTitle"/>
          </p:nvPr>
        </p:nvSpPr>
        <p:spPr>
          <a:xfrm>
            <a:off x="2271150" y="1924950"/>
            <a:ext cx="4601700" cy="12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 LEVEL 2</a:t>
            </a:r>
            <a:endParaRPr b="1" sz="9400"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0">
            <a:hlinkClick action="ppaction://hlinksldjump" r:id="rId4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21" name="Google Shape;421;p50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sp>
        <p:nvSpPr>
          <p:cNvPr id="422" name="Google Shape;422;p50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sp>
        <p:nvSpPr>
          <p:cNvPr id="423" name="Google Shape;423;p50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424" name="Google Shape;424;p50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25" name="Google Shape;425;p50">
            <a:hlinkClick action="ppaction://hlinkshowjump?jump=nextslide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50">
            <a:hlinkClick action="ppaction://hlinksldjump" r:id="rId5"/>
          </p:cNvPr>
          <p:cNvSpPr/>
          <p:nvPr/>
        </p:nvSpPr>
        <p:spPr>
          <a:xfrm>
            <a:off x="2259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50">
            <a:hlinkClick action="ppaction://hlinksldjump" r:id="rId6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50">
            <a:hlinkClick action="ppaction://hlinksldjump" r:id="rId7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1">
            <a:hlinkClick action="ppaction://hlinksldjump" r:id="rId4"/>
          </p:cNvPr>
          <p:cNvSpPr/>
          <p:nvPr/>
        </p:nvSpPr>
        <p:spPr>
          <a:xfrm>
            <a:off x="-54775" y="-15210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34" name="Google Shape;434;p51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435" name="Google Shape;435;p51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36" name="Google Shape;436;p51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sp>
        <p:nvSpPr>
          <p:cNvPr id="437" name="Google Shape;437;p51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sp>
        <p:nvSpPr>
          <p:cNvPr id="438" name="Google Shape;438;p51">
            <a:hlinkClick action="ppaction://hlinkshowjump?jump=nextslide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51">
            <a:hlinkClick action="ppaction://hlinksldjump" r:id="rId5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51">
            <a:hlinkClick action="ppaction://hlinksldjump" r:id="rId6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51">
            <a:hlinkClick action="ppaction://hlinksldjump" r:id="rId7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sp>
        <p:nvSpPr>
          <p:cNvPr id="83" name="Google Shape;83;p16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sp>
        <p:nvSpPr>
          <p:cNvPr id="85" name="Google Shape;85;p16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86" name="Google Shape;86;p16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87" name="Google Shape;87;p16">
            <a:hlinkClick action="ppaction://hlinksldjump" r:id="rId5"/>
          </p:cNvPr>
          <p:cNvSpPr/>
          <p:nvPr/>
        </p:nvSpPr>
        <p:spPr>
          <a:xfrm>
            <a:off x="84750" y="257173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>
            <a:hlinkClick action="ppaction://hlinksldjump" r:id="rId6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>
            <a:hlinkClick action="ppaction://hlinksldjump" r:id="rId7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>
            <a:hlinkClick action="ppaction://hlinksldjump" r:id="rId8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>
            <a:hlinkClick action="ppaction://hlinkshowjump?jump=nextslide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2">
            <a:hlinkClick action="ppaction://hlinksldjump" r:id="rId4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47" name="Google Shape;447;p52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48" name="Google Shape;448;p52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449" name="Google Shape;449;p52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sp>
        <p:nvSpPr>
          <p:cNvPr id="450" name="Google Shape;450;p52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sp>
        <p:nvSpPr>
          <p:cNvPr id="451" name="Google Shape;451;p52">
            <a:hlinkClick action="ppaction://hlinkshowjump?jump=nextslide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52">
            <a:hlinkClick action="ppaction://hlinksldjump" r:id="rId5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52">
            <a:hlinkClick action="ppaction://hlinksldjump" r:id="rId6"/>
          </p:cNvPr>
          <p:cNvSpPr/>
          <p:nvPr/>
        </p:nvSpPr>
        <p:spPr>
          <a:xfrm>
            <a:off x="2259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2">
            <a:hlinkClick action="ppaction://hlinksldjump" r:id="rId7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3">
            <a:hlinkClick action="ppaction://hlinksldjump" r:id="rId4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60" name="Google Shape;460;p53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sp>
        <p:nvSpPr>
          <p:cNvPr id="461" name="Google Shape;461;p53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62" name="Google Shape;462;p53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sp>
        <p:nvSpPr>
          <p:cNvPr id="463" name="Google Shape;463;p53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464" name="Google Shape;464;p53">
            <a:hlinkClick action="ppaction://hlinkshowjump?jump=nextslide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3">
            <a:hlinkClick action="ppaction://hlinksldjump" r:id="rId5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53">
            <a:hlinkClick action="ppaction://hlinksldjump" r:id="rId6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3">
            <a:hlinkClick action="ppaction://hlinksldjump" r:id="rId7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4">
            <a:hlinkClick action="ppaction://hlinksldjump" r:id="rId4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73" name="Google Shape;473;p54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sp>
        <p:nvSpPr>
          <p:cNvPr id="474" name="Google Shape;474;p54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475" name="Google Shape;475;p54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476" name="Google Shape;476;p54">
            <a:hlinkClick action="ppaction://hlinkshowjump?jump=nextslide"/>
          </p:cNvPr>
          <p:cNvSpPr/>
          <p:nvPr/>
        </p:nvSpPr>
        <p:spPr>
          <a:xfrm>
            <a:off x="468657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54">
            <a:hlinkClick action="ppaction://hlinksldjump" r:id="rId5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54">
            <a:hlinkClick action="ppaction://hlinksldjump" r:id="rId6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5">
            <a:hlinkClick action="ppaction://hlinksldjump" r:id="rId4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84" name="Google Shape;484;p55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485" name="Google Shape;485;p55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486" name="Google Shape;486;p55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sp>
        <p:nvSpPr>
          <p:cNvPr id="487" name="Google Shape;487;p55">
            <a:hlinkClick action="ppaction://hlinkshowjump?jump=nextslide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55">
            <a:hlinkClick action="ppaction://hlinksldjump" r:id="rId5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55">
            <a:hlinkClick action="ppaction://hlinksldjump" r:id="rId6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6">
            <a:hlinkClick action="ppaction://hlinksldjump" r:id="rId4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95" name="Google Shape;495;p56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496" name="Google Shape;496;p56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sp>
        <p:nvSpPr>
          <p:cNvPr id="497" name="Google Shape;497;p56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498" name="Google Shape;498;p56">
            <a:hlinkClick action="ppaction://hlinkshowjump?jump=nextslide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56">
            <a:hlinkClick action="ppaction://hlinksldjump" r:id="rId5"/>
          </p:cNvPr>
          <p:cNvSpPr/>
          <p:nvPr/>
        </p:nvSpPr>
        <p:spPr>
          <a:xfrm>
            <a:off x="2259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56">
            <a:hlinkClick action="ppaction://hlinksldjump" r:id="rId6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8">
            <a:hlinkClick action="ppaction://hlinksldjump" r:id="rId4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10" name="Google Shape;510;p58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sp>
        <p:nvSpPr>
          <p:cNvPr id="511" name="Google Shape;511;p58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K</a:t>
            </a:r>
            <a:endParaRPr sz="9600"/>
          </a:p>
        </p:txBody>
      </p:sp>
      <p:sp>
        <p:nvSpPr>
          <p:cNvPr id="512" name="Google Shape;512;p58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sp>
        <p:nvSpPr>
          <p:cNvPr id="513" name="Google Shape;513;p58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sp>
        <p:nvSpPr>
          <p:cNvPr id="514" name="Google Shape;514;p58">
            <a:hlinkClick action="ppaction://hlinkshowjump?jump=nextslide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58">
            <a:hlinkClick action="ppaction://hlinksldjump" r:id="rId5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58">
            <a:hlinkClick action="ppaction://hlinksldjump" r:id="rId6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58">
            <a:hlinkClick action="ppaction://hlinksldjump" r:id="rId7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9">
            <a:hlinkClick action="ppaction://hlinksldjump" r:id="rId4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23" name="Google Shape;523;p59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sp>
        <p:nvSpPr>
          <p:cNvPr id="524" name="Google Shape;524;p59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sp>
        <p:nvSpPr>
          <p:cNvPr id="525" name="Google Shape;525;p59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K</a:t>
            </a:r>
            <a:endParaRPr sz="9600"/>
          </a:p>
        </p:txBody>
      </p:sp>
      <p:sp>
        <p:nvSpPr>
          <p:cNvPr id="526" name="Google Shape;526;p59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sp>
        <p:nvSpPr>
          <p:cNvPr id="527" name="Google Shape;527;p59">
            <a:hlinkClick action="ppaction://hlinkshowjump?jump=nextslide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59">
            <a:hlinkClick action="ppaction://hlinksldjump" r:id="rId5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59">
            <a:hlinkClick action="ppaction://hlinksldjump" r:id="rId6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59">
            <a:hlinkClick action="ppaction://hlinksldjump" r:id="rId7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0">
            <a:hlinkClick action="ppaction://hlinksldjump" r:id="rId4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36" name="Google Shape;536;p60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sp>
        <p:nvSpPr>
          <p:cNvPr id="537" name="Google Shape;537;p60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sp>
        <p:nvSpPr>
          <p:cNvPr id="538" name="Google Shape;538;p60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sp>
        <p:nvSpPr>
          <p:cNvPr id="539" name="Google Shape;539;p60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K</a:t>
            </a:r>
            <a:endParaRPr sz="9600"/>
          </a:p>
        </p:txBody>
      </p:sp>
      <p:sp>
        <p:nvSpPr>
          <p:cNvPr id="540" name="Google Shape;540;p60">
            <a:hlinkClick action="ppaction://hlinkshowjump?jump=nextslide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60">
            <a:hlinkClick action="ppaction://hlinksldjump" r:id="rId5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60">
            <a:hlinkClick action="ppaction://hlinksldjump" r:id="rId6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60">
            <a:hlinkClick action="ppaction://hlinksldjump" r:id="rId7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1">
            <a:hlinkClick action="ppaction://hlinksldjump" r:id="rId4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49" name="Google Shape;549;p61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sp>
        <p:nvSpPr>
          <p:cNvPr id="550" name="Google Shape;550;p61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sp>
        <p:nvSpPr>
          <p:cNvPr id="551" name="Google Shape;551;p61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K</a:t>
            </a:r>
            <a:endParaRPr sz="9600"/>
          </a:p>
        </p:txBody>
      </p:sp>
      <p:sp>
        <p:nvSpPr>
          <p:cNvPr id="552" name="Google Shape;552;p61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sp>
        <p:nvSpPr>
          <p:cNvPr id="553" name="Google Shape;553;p61">
            <a:hlinkClick action="ppaction://hlinkshowjump?jump=nextslide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61">
            <a:hlinkClick action="ppaction://hlinksldjump" r:id="rId5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61">
            <a:hlinkClick action="ppaction://hlinksldjump" r:id="rId6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61">
            <a:hlinkClick action="ppaction://hlinksldjump" r:id="rId7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sp>
        <p:nvSpPr>
          <p:cNvPr id="97" name="Google Shape;97;p17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sp>
        <p:nvSpPr>
          <p:cNvPr id="99" name="Google Shape;99;p17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100" name="Google Shape;100;p17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101" name="Google Shape;101;p17">
            <a:hlinkClick action="ppaction://hlinksldjump" r:id="rId5"/>
          </p:cNvPr>
          <p:cNvSpPr/>
          <p:nvPr/>
        </p:nvSpPr>
        <p:spPr>
          <a:xfrm>
            <a:off x="84750" y="257173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>
            <a:hlinkClick action="ppaction://hlinksldjump" r:id="rId6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>
            <a:hlinkClick action="ppaction://hlinksldjump" r:id="rId7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>
            <a:hlinkClick action="ppaction://hlinksldjump" r:id="rId8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>
            <a:hlinkClick action="ppaction://hlinkshowjump?jump=nextslide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2">
            <a:hlinkClick action="ppaction://hlinksldjump" r:id="rId4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62" name="Google Shape;562;p62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sp>
        <p:nvSpPr>
          <p:cNvPr id="563" name="Google Shape;563;p62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sp>
        <p:nvSpPr>
          <p:cNvPr id="564" name="Google Shape;564;p62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sp>
        <p:nvSpPr>
          <p:cNvPr id="565" name="Google Shape;565;p62">
            <a:hlinkClick action="ppaction://hlinkshowjump?jump=nextslide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62">
            <a:hlinkClick action="ppaction://hlinksldjump" r:id="rId5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62">
            <a:hlinkClick action="ppaction://hlinksldjump" r:id="rId6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3">
            <a:hlinkClick action="ppaction://hlinksldjump" r:id="rId4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73" name="Google Shape;573;p63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sp>
        <p:nvSpPr>
          <p:cNvPr id="574" name="Google Shape;574;p63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sp>
        <p:nvSpPr>
          <p:cNvPr id="575" name="Google Shape;575;p63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sp>
        <p:nvSpPr>
          <p:cNvPr id="576" name="Google Shape;576;p63">
            <a:hlinkClick action="ppaction://hlinkshowjump?jump=nextslide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63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63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4">
            <a:hlinkClick action="ppaction://hlinksldjump" r:id="rId4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84" name="Google Shape;584;p64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sp>
        <p:nvSpPr>
          <p:cNvPr id="585" name="Google Shape;585;p64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sp>
        <p:nvSpPr>
          <p:cNvPr id="586" name="Google Shape;586;p64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sp>
        <p:nvSpPr>
          <p:cNvPr id="587" name="Google Shape;587;p64">
            <a:hlinkClick action="ppaction://hlinkshowjump?jump=nextslide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64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64">
            <a:hlinkClick action="ppaction://hlinksldjump" r:id="rId6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6">
            <a:hlinkClick action="ppaction://hlinksldjump" r:id="rId4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99" name="Google Shape;599;p66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sp>
        <p:nvSpPr>
          <p:cNvPr id="600" name="Google Shape;600;p66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</a:t>
            </a:r>
            <a:endParaRPr sz="9600"/>
          </a:p>
        </p:txBody>
      </p:sp>
      <p:sp>
        <p:nvSpPr>
          <p:cNvPr id="601" name="Google Shape;601;p66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602" name="Google Shape;602;p66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sp>
        <p:nvSpPr>
          <p:cNvPr id="603" name="Google Shape;603;p66">
            <a:hlinkClick action="ppaction://hlinkshowjump?jump=nextslide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66">
            <a:hlinkClick action="ppaction://hlinksldjump" r:id="rId5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66">
            <a:hlinkClick action="ppaction://hlinksldjump" r:id="rId6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66">
            <a:hlinkClick action="ppaction://hlinksldjump" r:id="rId7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7">
            <a:hlinkClick action="ppaction://hlinksldjump" r:id="rId4"/>
          </p:cNvPr>
          <p:cNvSpPr/>
          <p:nvPr/>
        </p:nvSpPr>
        <p:spPr>
          <a:xfrm>
            <a:off x="-99700" y="-152250"/>
            <a:ext cx="9327000" cy="53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12" name="Google Shape;612;p67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613" name="Google Shape;613;p67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sp>
        <p:nvSpPr>
          <p:cNvPr id="614" name="Google Shape;614;p67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</a:t>
            </a:r>
            <a:endParaRPr sz="9600"/>
          </a:p>
        </p:txBody>
      </p:sp>
      <p:sp>
        <p:nvSpPr>
          <p:cNvPr id="615" name="Google Shape;615;p67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sp>
        <p:nvSpPr>
          <p:cNvPr id="616" name="Google Shape;616;p67">
            <a:hlinkClick action="ppaction://hlinkshowjump?jump=nextslide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67">
            <a:hlinkClick action="ppaction://hlinksldjump" r:id="rId5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67">
            <a:hlinkClick action="ppaction://hlinksldjump" r:id="rId6"/>
          </p:cNvPr>
          <p:cNvSpPr/>
          <p:nvPr/>
        </p:nvSpPr>
        <p:spPr>
          <a:xfrm>
            <a:off x="2259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67">
            <a:hlinkClick action="ppaction://hlinksldjump" r:id="rId7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8">
            <a:hlinkClick action="ppaction://hlinksldjump" r:id="rId4"/>
          </p:cNvPr>
          <p:cNvSpPr/>
          <p:nvPr/>
        </p:nvSpPr>
        <p:spPr>
          <a:xfrm>
            <a:off x="-99700" y="-152250"/>
            <a:ext cx="9327000" cy="53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25" name="Google Shape;625;p68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</a:t>
            </a:r>
            <a:endParaRPr sz="9600"/>
          </a:p>
        </p:txBody>
      </p:sp>
      <p:sp>
        <p:nvSpPr>
          <p:cNvPr id="626" name="Google Shape;626;p68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627" name="Google Shape;627;p68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sp>
        <p:nvSpPr>
          <p:cNvPr id="628" name="Google Shape;628;p68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sp>
        <p:nvSpPr>
          <p:cNvPr id="629" name="Google Shape;629;p68">
            <a:hlinkClick action="ppaction://hlinkshowjump?jump=nextslide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68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68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68">
            <a:hlinkClick action="ppaction://hlinksldjump" r:id="rId7"/>
          </p:cNvPr>
          <p:cNvSpPr/>
          <p:nvPr/>
        </p:nvSpPr>
        <p:spPr>
          <a:xfrm>
            <a:off x="2259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9">
            <a:hlinkClick action="ppaction://hlinksldjump" r:id="rId4"/>
          </p:cNvPr>
          <p:cNvSpPr/>
          <p:nvPr/>
        </p:nvSpPr>
        <p:spPr>
          <a:xfrm>
            <a:off x="-99700" y="-152250"/>
            <a:ext cx="9327000" cy="53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38" name="Google Shape;638;p69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sp>
        <p:nvSpPr>
          <p:cNvPr id="639" name="Google Shape;639;p69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sp>
        <p:nvSpPr>
          <p:cNvPr id="640" name="Google Shape;640;p69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</a:t>
            </a:r>
            <a:endParaRPr sz="9600"/>
          </a:p>
        </p:txBody>
      </p:sp>
      <p:sp>
        <p:nvSpPr>
          <p:cNvPr id="641" name="Google Shape;641;p69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642" name="Google Shape;642;p69">
            <a:hlinkClick action="ppaction://hlinkshowjump?jump=nextslide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69">
            <a:hlinkClick action="ppaction://hlinksldjump" r:id="rId5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69">
            <a:hlinkClick action="ppaction://hlinksldjump" r:id="rId6"/>
          </p:cNvPr>
          <p:cNvSpPr/>
          <p:nvPr/>
        </p:nvSpPr>
        <p:spPr>
          <a:xfrm>
            <a:off x="2259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69">
            <a:hlinkClick action="ppaction://hlinksldjump" r:id="rId7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0">
            <a:hlinkClick action="ppaction://hlinksldjump" r:id="rId4"/>
          </p:cNvPr>
          <p:cNvSpPr/>
          <p:nvPr/>
        </p:nvSpPr>
        <p:spPr>
          <a:xfrm>
            <a:off x="-99700" y="-152250"/>
            <a:ext cx="9327000" cy="53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51" name="Google Shape;651;p70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sp>
        <p:nvSpPr>
          <p:cNvPr id="652" name="Google Shape;652;p70"/>
          <p:cNvSpPr/>
          <p:nvPr/>
        </p:nvSpPr>
        <p:spPr>
          <a:xfrm>
            <a:off x="2288838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sp>
        <p:nvSpPr>
          <p:cNvPr id="653" name="Google Shape;653;p70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sp>
        <p:nvSpPr>
          <p:cNvPr id="654" name="Google Shape;654;p70">
            <a:hlinkClick action="ppaction://hlinkshowjump?jump=nextslide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70">
            <a:hlinkClick action="ppaction://hlinksldjump" r:id="rId5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70">
            <a:hlinkClick action="ppaction://hlinksldjump" r:id="rId6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1">
            <a:hlinkClick action="ppaction://hlinksldjump" r:id="rId4"/>
          </p:cNvPr>
          <p:cNvSpPr/>
          <p:nvPr/>
        </p:nvSpPr>
        <p:spPr>
          <a:xfrm>
            <a:off x="-99700" y="-152250"/>
            <a:ext cx="9327000" cy="53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62" name="Google Shape;662;p71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sp>
        <p:nvSpPr>
          <p:cNvPr id="663" name="Google Shape;663;p71"/>
          <p:cNvSpPr/>
          <p:nvPr/>
        </p:nvSpPr>
        <p:spPr>
          <a:xfrm>
            <a:off x="2288838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sp>
        <p:nvSpPr>
          <p:cNvPr id="664" name="Google Shape;664;p71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sp>
        <p:nvSpPr>
          <p:cNvPr id="665" name="Google Shape;665;p71">
            <a:hlinkClick action="ppaction://hlinkshowjump?jump=nextslide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71">
            <a:hlinkClick action="ppaction://hlinksldjump" r:id="rId5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71">
            <a:hlinkClick action="ppaction://hlinksldjump" r:id="rId6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sp>
        <p:nvSpPr>
          <p:cNvPr id="111" name="Google Shape;111;p18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sp>
        <p:nvSpPr>
          <p:cNvPr id="112" name="Google Shape;112;p18">
            <a:hlinkClick action="ppaction://hlinkshowjump?jump=nextslide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114" name="Google Shape;114;p18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115" name="Google Shape;115;p18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6" name="Google Shape;116;p18">
            <a:hlinkClick action="ppaction://hlinksldjump" r:id="rId5"/>
          </p:cNvPr>
          <p:cNvSpPr/>
          <p:nvPr/>
        </p:nvSpPr>
        <p:spPr>
          <a:xfrm>
            <a:off x="84750" y="257173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>
            <a:hlinkClick action="ppaction://hlinksldjump" r:id="rId6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>
            <a:hlinkClick action="ppaction://hlinksldjump" r:id="rId7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>
            <a:hlinkClick action="ppaction://hlinksldjump" r:id="rId8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>
            <a:hlinkClick action="ppaction://hlinkshowjump?jump=nextslide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2">
            <a:hlinkClick action="ppaction://hlinksldjump" r:id="rId4"/>
          </p:cNvPr>
          <p:cNvSpPr/>
          <p:nvPr/>
        </p:nvSpPr>
        <p:spPr>
          <a:xfrm>
            <a:off x="-99700" y="-152250"/>
            <a:ext cx="9327000" cy="53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73" name="Google Shape;673;p72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sp>
        <p:nvSpPr>
          <p:cNvPr id="674" name="Google Shape;674;p72"/>
          <p:cNvSpPr/>
          <p:nvPr/>
        </p:nvSpPr>
        <p:spPr>
          <a:xfrm>
            <a:off x="2288838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sp>
        <p:nvSpPr>
          <p:cNvPr id="675" name="Google Shape;675;p72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sp>
        <p:nvSpPr>
          <p:cNvPr id="676" name="Google Shape;676;p72">
            <a:hlinkClick action="ppaction://hlinkshowjump?jump=nextslide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72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72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4">
            <a:hlinkClick action="ppaction://hlinksldjump" r:id="rId4"/>
          </p:cNvPr>
          <p:cNvSpPr/>
          <p:nvPr/>
        </p:nvSpPr>
        <p:spPr>
          <a:xfrm>
            <a:off x="-99700" y="-152250"/>
            <a:ext cx="9327000" cy="53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88" name="Google Shape;688;p74"/>
          <p:cNvSpPr/>
          <p:nvPr/>
        </p:nvSpPr>
        <p:spPr>
          <a:xfrm>
            <a:off x="2288838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W</a:t>
            </a:r>
            <a:endParaRPr sz="9600"/>
          </a:p>
        </p:txBody>
      </p:sp>
      <p:sp>
        <p:nvSpPr>
          <p:cNvPr id="689" name="Google Shape;689;p74"/>
          <p:cNvSpPr/>
          <p:nvPr/>
        </p:nvSpPr>
        <p:spPr>
          <a:xfrm>
            <a:off x="4680025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V</a:t>
            </a:r>
            <a:endParaRPr sz="9600"/>
          </a:p>
        </p:txBody>
      </p:sp>
      <p:sp>
        <p:nvSpPr>
          <p:cNvPr id="690" name="Google Shape;690;p74">
            <a:hlinkClick action="ppaction://hlinkshowjump?jump=nextslide"/>
          </p:cNvPr>
          <p:cNvSpPr/>
          <p:nvPr/>
        </p:nvSpPr>
        <p:spPr>
          <a:xfrm>
            <a:off x="468002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74">
            <a:hlinkClick action="ppaction://hlinksldjump" r:id="rId5"/>
          </p:cNvPr>
          <p:cNvSpPr/>
          <p:nvPr/>
        </p:nvSpPr>
        <p:spPr>
          <a:xfrm>
            <a:off x="2288850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5">
            <a:hlinkClick action="ppaction://hlinksldjump" r:id="rId4"/>
          </p:cNvPr>
          <p:cNvSpPr/>
          <p:nvPr/>
        </p:nvSpPr>
        <p:spPr>
          <a:xfrm>
            <a:off x="-99700" y="-152250"/>
            <a:ext cx="9327000" cy="53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97" name="Google Shape;697;p75"/>
          <p:cNvSpPr/>
          <p:nvPr/>
        </p:nvSpPr>
        <p:spPr>
          <a:xfrm>
            <a:off x="2288838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V</a:t>
            </a:r>
            <a:endParaRPr sz="9600"/>
          </a:p>
        </p:txBody>
      </p:sp>
      <p:sp>
        <p:nvSpPr>
          <p:cNvPr id="698" name="Google Shape;698;p75"/>
          <p:cNvSpPr/>
          <p:nvPr/>
        </p:nvSpPr>
        <p:spPr>
          <a:xfrm>
            <a:off x="4680025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W</a:t>
            </a:r>
            <a:endParaRPr sz="9600"/>
          </a:p>
        </p:txBody>
      </p:sp>
      <p:sp>
        <p:nvSpPr>
          <p:cNvPr id="699" name="Google Shape;699;p75">
            <a:hlinkClick action="ppaction://hlinkshowjump?jump=nextslide"/>
          </p:cNvPr>
          <p:cNvSpPr/>
          <p:nvPr/>
        </p:nvSpPr>
        <p:spPr>
          <a:xfrm>
            <a:off x="468002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75">
            <a:hlinkClick action="ppaction://hlinksldjump" r:id="rId5"/>
          </p:cNvPr>
          <p:cNvSpPr/>
          <p:nvPr/>
        </p:nvSpPr>
        <p:spPr>
          <a:xfrm>
            <a:off x="2288850" y="143323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76">
            <a:hlinkClick action="ppaction://hlinksldjump" r:id="rId4"/>
          </p:cNvPr>
          <p:cNvSpPr/>
          <p:nvPr/>
        </p:nvSpPr>
        <p:spPr>
          <a:xfrm>
            <a:off x="-99700" y="-76050"/>
            <a:ext cx="9327000" cy="53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06" name="Google Shape;706;p76"/>
          <p:cNvSpPr/>
          <p:nvPr/>
        </p:nvSpPr>
        <p:spPr>
          <a:xfrm>
            <a:off x="1078763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sp>
        <p:nvSpPr>
          <p:cNvPr id="707" name="Google Shape;707;p76"/>
          <p:cNvSpPr/>
          <p:nvPr/>
        </p:nvSpPr>
        <p:spPr>
          <a:xfrm>
            <a:off x="3469950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X</a:t>
            </a:r>
            <a:endParaRPr sz="9600"/>
          </a:p>
        </p:txBody>
      </p:sp>
      <p:sp>
        <p:nvSpPr>
          <p:cNvPr id="708" name="Google Shape;708;p76"/>
          <p:cNvSpPr/>
          <p:nvPr/>
        </p:nvSpPr>
        <p:spPr>
          <a:xfrm>
            <a:off x="5861125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709" name="Google Shape;709;p76">
            <a:hlinkClick action="ppaction://hlinkshowjump?jump=nextslide"/>
          </p:cNvPr>
          <p:cNvSpPr/>
          <p:nvPr/>
        </p:nvSpPr>
        <p:spPr>
          <a:xfrm>
            <a:off x="3469950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76">
            <a:hlinkClick action="ppaction://hlinksldjump" r:id="rId5"/>
          </p:cNvPr>
          <p:cNvSpPr/>
          <p:nvPr/>
        </p:nvSpPr>
        <p:spPr>
          <a:xfrm>
            <a:off x="107877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76">
            <a:hlinkClick action="ppaction://hlinksldjump" r:id="rId6"/>
          </p:cNvPr>
          <p:cNvSpPr/>
          <p:nvPr/>
        </p:nvSpPr>
        <p:spPr>
          <a:xfrm>
            <a:off x="586112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7">
            <a:hlinkClick action="ppaction://hlinksldjump" r:id="rId4"/>
          </p:cNvPr>
          <p:cNvSpPr/>
          <p:nvPr/>
        </p:nvSpPr>
        <p:spPr>
          <a:xfrm>
            <a:off x="-99700" y="150"/>
            <a:ext cx="9327000" cy="53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17" name="Google Shape;717;p77"/>
          <p:cNvSpPr/>
          <p:nvPr/>
        </p:nvSpPr>
        <p:spPr>
          <a:xfrm>
            <a:off x="1078763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718" name="Google Shape;718;p77"/>
          <p:cNvSpPr/>
          <p:nvPr/>
        </p:nvSpPr>
        <p:spPr>
          <a:xfrm>
            <a:off x="3469950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X</a:t>
            </a:r>
            <a:endParaRPr sz="9600"/>
          </a:p>
        </p:txBody>
      </p:sp>
      <p:sp>
        <p:nvSpPr>
          <p:cNvPr id="719" name="Google Shape;719;p77"/>
          <p:cNvSpPr/>
          <p:nvPr/>
        </p:nvSpPr>
        <p:spPr>
          <a:xfrm>
            <a:off x="5861125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sp>
        <p:nvSpPr>
          <p:cNvPr id="720" name="Google Shape;720;p77">
            <a:hlinkClick action="ppaction://hlinkshowjump?jump=nextslide"/>
          </p:cNvPr>
          <p:cNvSpPr/>
          <p:nvPr/>
        </p:nvSpPr>
        <p:spPr>
          <a:xfrm>
            <a:off x="107877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77">
            <a:hlinkClick action="ppaction://hlinksldjump" r:id="rId5"/>
          </p:cNvPr>
          <p:cNvSpPr/>
          <p:nvPr/>
        </p:nvSpPr>
        <p:spPr>
          <a:xfrm>
            <a:off x="3469950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77">
            <a:hlinkClick action="ppaction://hlinksldjump" r:id="rId6"/>
          </p:cNvPr>
          <p:cNvSpPr/>
          <p:nvPr/>
        </p:nvSpPr>
        <p:spPr>
          <a:xfrm>
            <a:off x="586112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78">
            <a:hlinkClick action="ppaction://hlinksldjump" r:id="rId4"/>
          </p:cNvPr>
          <p:cNvSpPr/>
          <p:nvPr/>
        </p:nvSpPr>
        <p:spPr>
          <a:xfrm>
            <a:off x="-99700" y="-152250"/>
            <a:ext cx="9327000" cy="53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28" name="Google Shape;728;p78"/>
          <p:cNvSpPr/>
          <p:nvPr/>
        </p:nvSpPr>
        <p:spPr>
          <a:xfrm>
            <a:off x="1078763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X</a:t>
            </a:r>
            <a:endParaRPr sz="9600"/>
          </a:p>
        </p:txBody>
      </p:sp>
      <p:sp>
        <p:nvSpPr>
          <p:cNvPr id="729" name="Google Shape;729;p78"/>
          <p:cNvSpPr/>
          <p:nvPr/>
        </p:nvSpPr>
        <p:spPr>
          <a:xfrm>
            <a:off x="3469950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730" name="Google Shape;730;p78"/>
          <p:cNvSpPr/>
          <p:nvPr/>
        </p:nvSpPr>
        <p:spPr>
          <a:xfrm>
            <a:off x="5861125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sp>
        <p:nvSpPr>
          <p:cNvPr id="731" name="Google Shape;731;p78">
            <a:hlinkClick action="ppaction://hlinkshowjump?jump=nextslide"/>
          </p:cNvPr>
          <p:cNvSpPr/>
          <p:nvPr/>
        </p:nvSpPr>
        <p:spPr>
          <a:xfrm>
            <a:off x="586112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78">
            <a:hlinkClick action="ppaction://hlinksldjump" r:id="rId5"/>
          </p:cNvPr>
          <p:cNvSpPr/>
          <p:nvPr/>
        </p:nvSpPr>
        <p:spPr>
          <a:xfrm>
            <a:off x="107877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78">
            <a:hlinkClick action="ppaction://hlinksldjump" r:id="rId6"/>
          </p:cNvPr>
          <p:cNvSpPr/>
          <p:nvPr/>
        </p:nvSpPr>
        <p:spPr>
          <a:xfrm>
            <a:off x="3469950" y="149483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80">
            <a:hlinkClick action="ppaction://hlinksldjump" r:id="rId4"/>
          </p:cNvPr>
          <p:cNvSpPr/>
          <p:nvPr/>
        </p:nvSpPr>
        <p:spPr>
          <a:xfrm>
            <a:off x="-915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43" name="Google Shape;743;p80">
            <a:hlinkClick action="ppaction://hlinkshowjump?jump=firstslide"/>
          </p:cNvPr>
          <p:cNvSpPr/>
          <p:nvPr/>
        </p:nvSpPr>
        <p:spPr>
          <a:xfrm>
            <a:off x="5808650" y="4047250"/>
            <a:ext cx="3223800" cy="9345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8E7CC3"/>
          </a:solidFill>
          <a:ln>
            <a:noFill/>
          </a:ln>
          <a:effectLst>
            <a:outerShdw blurRad="671513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FINISH</a:t>
            </a:r>
            <a:endParaRPr sz="3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00" y="1052725"/>
            <a:ext cx="3632949" cy="2887474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81"/>
          <p:cNvSpPr txBox="1"/>
          <p:nvPr>
            <p:ph type="ctrTitle"/>
          </p:nvPr>
        </p:nvSpPr>
        <p:spPr>
          <a:xfrm>
            <a:off x="4065250" y="1849663"/>
            <a:ext cx="4601700" cy="12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 LEVEL 3</a:t>
            </a:r>
            <a:endParaRPr b="1" sz="9400"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sp>
        <p:nvSpPr>
          <p:cNvPr id="126" name="Google Shape;126;p19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128" name="Google Shape;128;p19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129" name="Google Shape;129;p19">
            <a:hlinkClick action="ppaction://hlinkshowjump?jump=nextslide"/>
          </p:cNvPr>
          <p:cNvSpPr/>
          <p:nvPr/>
        </p:nvSpPr>
        <p:spPr>
          <a:xfrm>
            <a:off x="468657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>
            <a:hlinkClick action="ppaction://hlinksldjump" r:id="rId5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>
            <a:hlinkClick action="ppaction://hlinksldjump" r:id="rId6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8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/>
              <a:t>Let’s Go! 2</a:t>
            </a:r>
            <a:endParaRPr sz="9400"/>
          </a:p>
        </p:txBody>
      </p:sp>
      <p:sp>
        <p:nvSpPr>
          <p:cNvPr id="755" name="Google Shape;755;p82"/>
          <p:cNvSpPr txBox="1"/>
          <p:nvPr/>
        </p:nvSpPr>
        <p:spPr>
          <a:xfrm>
            <a:off x="2617150" y="2881000"/>
            <a:ext cx="40893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Rotating letters, </a:t>
            </a:r>
            <a:r>
              <a:rPr lang="en" sz="1800">
                <a:solidFill>
                  <a:schemeClr val="dk2"/>
                </a:solidFill>
              </a:rPr>
              <a:t>progress</a:t>
            </a:r>
            <a:r>
              <a:rPr lang="en" sz="1800">
                <a:solidFill>
                  <a:schemeClr val="dk2"/>
                </a:solidFill>
              </a:rPr>
              <a:t> resets to checkpoint if incorrect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3">
            <a:hlinkClick action="ppaction://hlinksldjump" r:id="rId3"/>
          </p:cNvPr>
          <p:cNvSpPr/>
          <p:nvPr/>
        </p:nvSpPr>
        <p:spPr>
          <a:xfrm>
            <a:off x="-99700" y="2193075"/>
            <a:ext cx="9327000" cy="53751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61" name="Google Shape;761;p83">
            <a:hlinkClick action="ppaction://hlinksldjump" r:id="rId4"/>
          </p:cNvPr>
          <p:cNvSpPr/>
          <p:nvPr/>
        </p:nvSpPr>
        <p:spPr>
          <a:xfrm>
            <a:off x="3926375" y="1371200"/>
            <a:ext cx="4253400" cy="18624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  <a:effectLst>
            <a:reflection blurRad="0" dir="5400000" dist="438150" endA="0" endPos="58000" fadeDir="5400012" kx="0" rotWithShape="0" algn="bl" stA="31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</a:rPr>
              <a:t>TRY AGAIN!</a:t>
            </a:r>
            <a:endParaRPr b="1" sz="4500">
              <a:solidFill>
                <a:schemeClr val="dk1"/>
              </a:solidFill>
            </a:endParaRPr>
          </a:p>
        </p:txBody>
      </p:sp>
      <p:pic>
        <p:nvPicPr>
          <p:cNvPr id="762" name="Google Shape;762;p83"/>
          <p:cNvPicPr preferRelativeResize="0"/>
          <p:nvPr/>
        </p:nvPicPr>
        <p:blipFill rotWithShape="1">
          <a:blip r:embed="rId5">
            <a:alphaModFix/>
          </a:blip>
          <a:srcRect b="0" l="3288" r="3279" t="0"/>
          <a:stretch/>
        </p:blipFill>
        <p:spPr>
          <a:xfrm>
            <a:off x="464014" y="1065650"/>
            <a:ext cx="3409974" cy="3378900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20000" fadeDir="5400012" kx="0" rotWithShape="0" algn="bl" stA="35000" stPos="0" sy="-100000" ky="0"/>
          </a:effec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84">
            <a:hlinkClick action="ppaction://hlinksldjump" r:id="rId3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68" name="Google Shape;768;p84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sp>
        <p:nvSpPr>
          <p:cNvPr id="769" name="Google Shape;769;p84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sp>
        <p:nvSpPr>
          <p:cNvPr id="770" name="Google Shape;770;p84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771" name="Google Shape;771;p84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772" name="Google Shape;772;p84">
            <a:hlinkClick action="ppaction://hlinksldjump" r:id="rId4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84">
            <a:hlinkClick action="ppaction://hlinksldjump" r:id="rId5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84">
            <a:hlinkClick action="ppaction://hlinksldjump" r:id="rId6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84">
            <a:hlinkClick action="ppaction://hlinkshowjump?jump=nextslide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85">
            <a:hlinkClick action="ppaction://hlinksldjump" r:id="rId3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81" name="Google Shape;781;p85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782" name="Google Shape;782;p85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783" name="Google Shape;783;p85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sp>
        <p:nvSpPr>
          <p:cNvPr id="784" name="Google Shape;784;p85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sp>
        <p:nvSpPr>
          <p:cNvPr id="785" name="Google Shape;785;p85">
            <a:hlinkClick action="ppaction://hlinkshowjump?jump=nextslide"/>
          </p:cNvPr>
          <p:cNvSpPr/>
          <p:nvPr/>
        </p:nvSpPr>
        <p:spPr>
          <a:xfrm>
            <a:off x="2259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85">
            <a:hlinkClick action="ppaction://hlinksldjump" r:id="rId4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85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85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6">
            <a:hlinkClick action="ppaction://hlinksldjump" r:id="rId3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94" name="Google Shape;794;p86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795" name="Google Shape;795;p86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796" name="Google Shape;796;p86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sp>
        <p:nvSpPr>
          <p:cNvPr id="797" name="Google Shape;797;p86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sp>
        <p:nvSpPr>
          <p:cNvPr id="798" name="Google Shape;798;p86">
            <a:hlinkClick action="ppaction://hlinkshowjump?jump=nextslide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86">
            <a:hlinkClick action="ppaction://hlinksldjump" r:id="rId4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86">
            <a:hlinkClick action="ppaction://hlinksldjump" r:id="rId5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86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87">
            <a:hlinkClick action="ppaction://hlinksldjump" r:id="rId3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07" name="Google Shape;807;p87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sp>
        <p:nvSpPr>
          <p:cNvPr id="808" name="Google Shape;808;p87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809" name="Google Shape;809;p87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sp>
        <p:nvSpPr>
          <p:cNvPr id="810" name="Google Shape;810;p87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811" name="Google Shape;811;p87">
            <a:hlinkClick action="ppaction://hlinkshowjump?jump=nextslide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87">
            <a:hlinkClick action="ppaction://hlinksldjump" r:id="rId4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87">
            <a:hlinkClick action="ppaction://hlinksldjump" r:id="rId5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87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88">
            <a:hlinkClick action="ppaction://hlinksldjump" r:id="rId3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20" name="Google Shape;820;p88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sp>
        <p:nvSpPr>
          <p:cNvPr id="821" name="Google Shape;821;p88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822" name="Google Shape;822;p88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823" name="Google Shape;823;p88">
            <a:hlinkClick action="ppaction://hlinkshowjump?jump=nextslide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88">
            <a:hlinkClick action="ppaction://hlinksldjump" r:id="rId4"/>
          </p:cNvPr>
          <p:cNvSpPr/>
          <p:nvPr/>
        </p:nvSpPr>
        <p:spPr>
          <a:xfrm>
            <a:off x="2288850" y="26677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88">
            <a:hlinkClick action="ppaction://hlinksldjump" r:id="rId5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89">
            <a:hlinkClick action="ppaction://hlinksldjump" r:id="rId3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31" name="Google Shape;831;p89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832" name="Google Shape;832;p89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833" name="Google Shape;833;p89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sp>
        <p:nvSpPr>
          <p:cNvPr id="834" name="Google Shape;834;p89">
            <a:hlinkClick action="ppaction://hlinkshowjump?jump=nextslide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89">
            <a:hlinkClick action="ppaction://hlinksldjump" r:id="rId4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89">
            <a:hlinkClick action="ppaction://hlinksldjump" r:id="rId5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90">
            <a:hlinkClick action="ppaction://hlinksldjump" r:id="rId3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42" name="Google Shape;842;p90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843" name="Google Shape;843;p90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sp>
        <p:nvSpPr>
          <p:cNvPr id="844" name="Google Shape;844;p90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845" name="Google Shape;845;p90">
            <a:hlinkClick action="ppaction://hlinkshowjump?jump=nextslide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90">
            <a:hlinkClick action="ppaction://hlinksldjump" r:id="rId4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90">
            <a:hlinkClick action="ppaction://hlinksldjump" r:id="rId5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Google Shape;85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788" y="1421150"/>
            <a:ext cx="3416426" cy="3282551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A="26000" stPos="0" sy="-100000" ky="0"/>
          </a:effectLst>
        </p:spPr>
      </p:pic>
      <p:sp>
        <p:nvSpPr>
          <p:cNvPr id="853" name="Google Shape;853;p91"/>
          <p:cNvSpPr txBox="1"/>
          <p:nvPr/>
        </p:nvSpPr>
        <p:spPr>
          <a:xfrm>
            <a:off x="1469100" y="210650"/>
            <a:ext cx="62058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3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GOOD!</a:t>
            </a:r>
            <a:endParaRPr b="1" sz="73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sp>
        <p:nvSpPr>
          <p:cNvPr id="137" name="Google Shape;137;p20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139" name="Google Shape;139;p20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140" name="Google Shape;140;p20">
            <a:hlinkClick action="ppaction://hlinkshowjump?jump=nextslide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>
            <a:hlinkClick action="ppaction://hlinksldjump" r:id="rId6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92">
            <a:hlinkClick action="ppaction://hlinksldjump" r:id="rId3"/>
          </p:cNvPr>
          <p:cNvSpPr/>
          <p:nvPr/>
        </p:nvSpPr>
        <p:spPr>
          <a:xfrm>
            <a:off x="-99700" y="2203200"/>
            <a:ext cx="9327000" cy="53751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59" name="Google Shape;859;p92">
            <a:hlinkClick action="ppaction://hlinksldjump" r:id="rId4"/>
          </p:cNvPr>
          <p:cNvSpPr/>
          <p:nvPr/>
        </p:nvSpPr>
        <p:spPr>
          <a:xfrm>
            <a:off x="3936525" y="976000"/>
            <a:ext cx="4253400" cy="18624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  <a:effectLst>
            <a:reflection blurRad="0" dir="5400000" dist="438150" endA="0" endPos="58000" fadeDir="5400012" kx="0" rotWithShape="0" algn="bl" stA="31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</a:rPr>
              <a:t>TRY AGAIN!</a:t>
            </a:r>
            <a:endParaRPr b="1" sz="4500">
              <a:solidFill>
                <a:schemeClr val="dk1"/>
              </a:solidFill>
            </a:endParaRPr>
          </a:p>
        </p:txBody>
      </p:sp>
      <p:pic>
        <p:nvPicPr>
          <p:cNvPr id="860" name="Google Shape;860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500" y="1609925"/>
            <a:ext cx="4174474" cy="3113750"/>
          </a:xfrm>
          <a:prstGeom prst="rect">
            <a:avLst/>
          </a:prstGeom>
          <a:noFill/>
          <a:ln>
            <a:noFill/>
          </a:ln>
          <a:effectLst>
            <a:outerShdw blurRad="471488" rotWithShape="0" algn="bl" dir="5400000" dist="285750">
              <a:srgbClr val="6A7D5B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93">
            <a:hlinkClick action="ppaction://hlinksldjump" r:id="rId3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66" name="Google Shape;866;p93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sp>
        <p:nvSpPr>
          <p:cNvPr id="867" name="Google Shape;867;p93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K</a:t>
            </a:r>
            <a:endParaRPr sz="9600"/>
          </a:p>
        </p:txBody>
      </p:sp>
      <p:sp>
        <p:nvSpPr>
          <p:cNvPr id="868" name="Google Shape;868;p93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sp>
        <p:nvSpPr>
          <p:cNvPr id="869" name="Google Shape;869;p93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sp>
        <p:nvSpPr>
          <p:cNvPr id="870" name="Google Shape;870;p93">
            <a:hlinkClick action="ppaction://hlinkshowjump?jump=nextslide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93">
            <a:hlinkClick action="ppaction://hlinksldjump" r:id="rId4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93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93">
            <a:hlinkClick action="ppaction://hlinksldjump" r:id="rId6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94">
            <a:hlinkClick action="ppaction://hlinksldjump" r:id="rId3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79" name="Google Shape;879;p94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sp>
        <p:nvSpPr>
          <p:cNvPr id="880" name="Google Shape;880;p94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sp>
        <p:nvSpPr>
          <p:cNvPr id="881" name="Google Shape;881;p94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K</a:t>
            </a:r>
            <a:endParaRPr sz="9600"/>
          </a:p>
        </p:txBody>
      </p:sp>
      <p:sp>
        <p:nvSpPr>
          <p:cNvPr id="882" name="Google Shape;882;p94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sp>
        <p:nvSpPr>
          <p:cNvPr id="883" name="Google Shape;883;p94">
            <a:hlinkClick action="ppaction://hlinkshowjump?jump=nextslide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94">
            <a:hlinkClick action="ppaction://hlinksldjump" r:id="rId4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94">
            <a:hlinkClick action="ppaction://hlinksldjump" r:id="rId5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94">
            <a:hlinkClick action="ppaction://hlinksldjump" r:id="rId6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95">
            <a:hlinkClick action="ppaction://hlinksldjump" r:id="rId3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92" name="Google Shape;892;p95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sp>
        <p:nvSpPr>
          <p:cNvPr id="893" name="Google Shape;893;p95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sp>
        <p:nvSpPr>
          <p:cNvPr id="894" name="Google Shape;894;p95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sp>
        <p:nvSpPr>
          <p:cNvPr id="895" name="Google Shape;895;p95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K</a:t>
            </a:r>
            <a:endParaRPr sz="9600"/>
          </a:p>
        </p:txBody>
      </p:sp>
      <p:sp>
        <p:nvSpPr>
          <p:cNvPr id="896" name="Google Shape;896;p95">
            <a:hlinkClick action="ppaction://hlinkshowjump?jump=nextslide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95">
            <a:hlinkClick action="ppaction://hlinksldjump" r:id="rId4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95">
            <a:hlinkClick action="ppaction://hlinksldjump" r:id="rId5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95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6">
            <a:hlinkClick action="ppaction://hlinksldjump" r:id="rId3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05" name="Google Shape;905;p96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sp>
        <p:nvSpPr>
          <p:cNvPr id="906" name="Google Shape;906;p96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sp>
        <p:nvSpPr>
          <p:cNvPr id="907" name="Google Shape;907;p96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K</a:t>
            </a:r>
            <a:endParaRPr sz="9600"/>
          </a:p>
        </p:txBody>
      </p:sp>
      <p:sp>
        <p:nvSpPr>
          <p:cNvPr id="908" name="Google Shape;908;p96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sp>
        <p:nvSpPr>
          <p:cNvPr id="909" name="Google Shape;909;p96">
            <a:hlinkClick action="ppaction://hlinkshowjump?jump=nextslide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96">
            <a:hlinkClick action="ppaction://hlinksldjump" r:id="rId4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96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96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97">
            <a:hlinkClick action="ppaction://hlinksldjump" r:id="rId3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18" name="Google Shape;918;p97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sp>
        <p:nvSpPr>
          <p:cNvPr id="919" name="Google Shape;919;p97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sp>
        <p:nvSpPr>
          <p:cNvPr id="920" name="Google Shape;920;p97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sp>
        <p:nvSpPr>
          <p:cNvPr id="921" name="Google Shape;921;p97">
            <a:hlinkClick action="ppaction://hlinkshowjump?jump=nextslide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97">
            <a:hlinkClick action="ppaction://hlinksldjump" r:id="rId4"/>
          </p:cNvPr>
          <p:cNvSpPr/>
          <p:nvPr/>
        </p:nvSpPr>
        <p:spPr>
          <a:xfrm>
            <a:off x="2259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97">
            <a:hlinkClick action="ppaction://hlinksldjump" r:id="rId5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98">
            <a:hlinkClick action="ppaction://hlinksldjump" r:id="rId3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29" name="Google Shape;929;p98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sp>
        <p:nvSpPr>
          <p:cNvPr id="930" name="Google Shape;930;p98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sp>
        <p:nvSpPr>
          <p:cNvPr id="931" name="Google Shape;931;p98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sp>
        <p:nvSpPr>
          <p:cNvPr id="932" name="Google Shape;932;p98">
            <a:hlinkClick action="ppaction://hlinkshowjump?jump=nextslide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98">
            <a:hlinkClick action="ppaction://hlinksldjump" r:id="rId4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98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99">
            <a:hlinkClick action="ppaction://hlinksldjump" r:id="rId3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40" name="Google Shape;940;p99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sp>
        <p:nvSpPr>
          <p:cNvPr id="941" name="Google Shape;941;p99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sp>
        <p:nvSpPr>
          <p:cNvPr id="942" name="Google Shape;942;p99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sp>
        <p:nvSpPr>
          <p:cNvPr id="943" name="Google Shape;943;p99">
            <a:hlinkClick action="ppaction://hlinkshowjump?jump=nextslide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99">
            <a:hlinkClick action="ppaction://hlinksldjump" r:id="rId4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99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00"/>
          <p:cNvSpPr txBox="1"/>
          <p:nvPr/>
        </p:nvSpPr>
        <p:spPr>
          <a:xfrm>
            <a:off x="1469100" y="0"/>
            <a:ext cx="62058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3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GOOD!</a:t>
            </a:r>
            <a:endParaRPr b="1" sz="73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51" name="Google Shape;951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0800" y="1177432"/>
            <a:ext cx="4382399" cy="3655726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A="26000" stPos="0" sy="-100000" ky="0"/>
          </a:effec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01">
            <a:hlinkClick action="ppaction://hlinksldjump" r:id="rId3"/>
          </p:cNvPr>
          <p:cNvSpPr/>
          <p:nvPr/>
        </p:nvSpPr>
        <p:spPr>
          <a:xfrm>
            <a:off x="-99700" y="2203200"/>
            <a:ext cx="9327000" cy="53751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57" name="Google Shape;957;p101">
            <a:hlinkClick action="ppaction://hlinksldjump" r:id="rId4"/>
          </p:cNvPr>
          <p:cNvSpPr/>
          <p:nvPr/>
        </p:nvSpPr>
        <p:spPr>
          <a:xfrm>
            <a:off x="3936525" y="976000"/>
            <a:ext cx="4253400" cy="18624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  <a:effectLst>
            <a:reflection blurRad="0" dir="5400000" dist="438150" endA="0" endPos="58000" fadeDir="5400012" kx="0" rotWithShape="0" algn="bl" stA="31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</a:rPr>
              <a:t>TRY AGAIN!</a:t>
            </a:r>
            <a:endParaRPr b="1" sz="4500">
              <a:solidFill>
                <a:schemeClr val="dk1"/>
              </a:solidFill>
            </a:endParaRPr>
          </a:p>
        </p:txBody>
      </p:sp>
      <p:pic>
        <p:nvPicPr>
          <p:cNvPr id="958" name="Google Shape;958;p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500" y="1609925"/>
            <a:ext cx="4174474" cy="3113750"/>
          </a:xfrm>
          <a:prstGeom prst="rect">
            <a:avLst/>
          </a:prstGeom>
          <a:noFill/>
          <a:ln>
            <a:noFill/>
          </a:ln>
          <a:effectLst>
            <a:outerShdw blurRad="471488" rotWithShape="0" algn="bl" dir="5400000" dist="285750">
              <a:srgbClr val="6278AD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sp>
        <p:nvSpPr>
          <p:cNvPr id="148" name="Google Shape;148;p21">
            <a:hlinkClick action="ppaction://hlinksldjump" r:id="rId4"/>
          </p:cNvPr>
          <p:cNvSpPr/>
          <p:nvPr/>
        </p:nvSpPr>
        <p:spPr>
          <a:xfrm>
            <a:off x="-58000" y="-76050"/>
            <a:ext cx="9327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150" name="Google Shape;150;p21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151" name="Google Shape;151;p21">
            <a:hlinkClick action="ppaction://hlinkshowjump?jump=nextslide"/>
          </p:cNvPr>
          <p:cNvSpPr/>
          <p:nvPr/>
        </p:nvSpPr>
        <p:spPr>
          <a:xfrm>
            <a:off x="2259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1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">
            <a:hlinkClick action="ppaction://hlinksldjump" r:id="rId6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02">
            <a:hlinkClick action="ppaction://hlinksldjump" r:id="rId3"/>
          </p:cNvPr>
          <p:cNvSpPr/>
          <p:nvPr/>
        </p:nvSpPr>
        <p:spPr>
          <a:xfrm>
            <a:off x="-99700" y="-152250"/>
            <a:ext cx="9327000" cy="52956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64" name="Google Shape;964;p102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sp>
        <p:nvSpPr>
          <p:cNvPr id="965" name="Google Shape;965;p102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</a:t>
            </a:r>
            <a:endParaRPr sz="9600"/>
          </a:p>
        </p:txBody>
      </p:sp>
      <p:sp>
        <p:nvSpPr>
          <p:cNvPr id="966" name="Google Shape;966;p102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967" name="Google Shape;967;p102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sp>
        <p:nvSpPr>
          <p:cNvPr id="968" name="Google Shape;968;p102">
            <a:hlinkClick action="ppaction://hlinkshowjump?jump=nextslide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102">
            <a:hlinkClick action="ppaction://hlinksldjump" r:id="rId4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102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102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03">
            <a:hlinkClick action="ppaction://hlinksldjump" r:id="rId3"/>
          </p:cNvPr>
          <p:cNvSpPr/>
          <p:nvPr/>
        </p:nvSpPr>
        <p:spPr>
          <a:xfrm>
            <a:off x="-99700" y="-152250"/>
            <a:ext cx="9327000" cy="53337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77" name="Google Shape;977;p103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978" name="Google Shape;978;p103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sp>
        <p:nvSpPr>
          <p:cNvPr id="979" name="Google Shape;979;p103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</a:t>
            </a:r>
            <a:endParaRPr sz="9600"/>
          </a:p>
        </p:txBody>
      </p:sp>
      <p:sp>
        <p:nvSpPr>
          <p:cNvPr id="980" name="Google Shape;980;p103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sp>
        <p:nvSpPr>
          <p:cNvPr id="981" name="Google Shape;981;p103">
            <a:hlinkClick action="ppaction://hlinkshowjump?jump=nextslide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103">
            <a:hlinkClick action="ppaction://hlinksldjump" r:id="rId4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103">
            <a:hlinkClick action="ppaction://hlinksldjump" r:id="rId5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103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04">
            <a:hlinkClick action="ppaction://hlinksldjump" r:id="rId3"/>
          </p:cNvPr>
          <p:cNvSpPr/>
          <p:nvPr/>
        </p:nvSpPr>
        <p:spPr>
          <a:xfrm>
            <a:off x="-99700" y="-152250"/>
            <a:ext cx="9327000" cy="53505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90" name="Google Shape;990;p104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</a:t>
            </a:r>
            <a:endParaRPr sz="9600"/>
          </a:p>
        </p:txBody>
      </p:sp>
      <p:sp>
        <p:nvSpPr>
          <p:cNvPr id="991" name="Google Shape;991;p104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992" name="Google Shape;992;p104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sp>
        <p:nvSpPr>
          <p:cNvPr id="993" name="Google Shape;993;p104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sp>
        <p:nvSpPr>
          <p:cNvPr id="994" name="Google Shape;994;p104">
            <a:hlinkClick action="ppaction://hlinkshowjump?jump=nextslide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104">
            <a:hlinkClick action="ppaction://hlinksldjump" r:id="rId4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104">
            <a:hlinkClick action="ppaction://hlinksldjump" r:id="rId5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104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05">
            <a:hlinkClick action="ppaction://hlinksldjump" r:id="rId3"/>
          </p:cNvPr>
          <p:cNvSpPr/>
          <p:nvPr/>
        </p:nvSpPr>
        <p:spPr>
          <a:xfrm>
            <a:off x="-99700" y="-152250"/>
            <a:ext cx="9327000" cy="53337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03" name="Google Shape;1003;p105"/>
          <p:cNvSpPr/>
          <p:nvPr/>
        </p:nvSpPr>
        <p:spPr>
          <a:xfrm>
            <a:off x="2259850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sp>
        <p:nvSpPr>
          <p:cNvPr id="1004" name="Google Shape;1004;p105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sp>
        <p:nvSpPr>
          <p:cNvPr id="1005" name="Google Shape;1005;p105"/>
          <p:cNvSpPr/>
          <p:nvPr/>
        </p:nvSpPr>
        <p:spPr>
          <a:xfrm>
            <a:off x="2288838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</a:t>
            </a:r>
            <a:endParaRPr sz="9600"/>
          </a:p>
        </p:txBody>
      </p:sp>
      <p:sp>
        <p:nvSpPr>
          <p:cNvPr id="1006" name="Google Shape;1006;p105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1007" name="Google Shape;1007;p105">
            <a:hlinkClick action="ppaction://hlinkshowjump?jump=nextslide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105">
            <a:hlinkClick action="ppaction://hlinksldjump" r:id="rId4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105">
            <a:hlinkClick action="ppaction://hlinksldjump" r:id="rId5"/>
          </p:cNvPr>
          <p:cNvSpPr/>
          <p:nvPr/>
        </p:nvSpPr>
        <p:spPr>
          <a:xfrm>
            <a:off x="2288850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105">
            <a:hlinkClick action="ppaction://hlinksldjump" r:id="rId6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06">
            <a:hlinkClick action="ppaction://hlinksldjump" r:id="rId3"/>
          </p:cNvPr>
          <p:cNvSpPr/>
          <p:nvPr/>
        </p:nvSpPr>
        <p:spPr>
          <a:xfrm>
            <a:off x="-99700" y="-152250"/>
            <a:ext cx="9327000" cy="5375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16" name="Google Shape;1016;p106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sp>
        <p:nvSpPr>
          <p:cNvPr id="1017" name="Google Shape;1017;p106"/>
          <p:cNvSpPr/>
          <p:nvPr/>
        </p:nvSpPr>
        <p:spPr>
          <a:xfrm>
            <a:off x="2288838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sp>
        <p:nvSpPr>
          <p:cNvPr id="1018" name="Google Shape;1018;p106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sp>
        <p:nvSpPr>
          <p:cNvPr id="1019" name="Google Shape;1019;p106">
            <a:hlinkClick action="ppaction://hlinkshowjump?jump=nextslide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106">
            <a:hlinkClick action="ppaction://hlinksldjump" r:id="rId4"/>
          </p:cNvPr>
          <p:cNvSpPr/>
          <p:nvPr/>
        </p:nvSpPr>
        <p:spPr>
          <a:xfrm>
            <a:off x="2259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106">
            <a:hlinkClick action="ppaction://hlinksldjump" r:id="rId5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7">
            <a:hlinkClick action="ppaction://hlinksldjump" r:id="rId3"/>
          </p:cNvPr>
          <p:cNvSpPr/>
          <p:nvPr/>
        </p:nvSpPr>
        <p:spPr>
          <a:xfrm>
            <a:off x="-99700" y="-152250"/>
            <a:ext cx="9327000" cy="53670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27" name="Google Shape;1027;p107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sp>
        <p:nvSpPr>
          <p:cNvPr id="1028" name="Google Shape;1028;p107"/>
          <p:cNvSpPr/>
          <p:nvPr/>
        </p:nvSpPr>
        <p:spPr>
          <a:xfrm>
            <a:off x="2288838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sp>
        <p:nvSpPr>
          <p:cNvPr id="1029" name="Google Shape;1029;p107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sp>
        <p:nvSpPr>
          <p:cNvPr id="1030" name="Google Shape;1030;p107">
            <a:hlinkClick action="ppaction://hlinkshowjump?jump=nextslide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107">
            <a:hlinkClick action="ppaction://hlinksldjump" r:id="rId4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107">
            <a:hlinkClick action="ppaction://hlinksldjump" r:id="rId5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08">
            <a:hlinkClick action="ppaction://hlinksldjump" r:id="rId3"/>
          </p:cNvPr>
          <p:cNvSpPr/>
          <p:nvPr/>
        </p:nvSpPr>
        <p:spPr>
          <a:xfrm>
            <a:off x="-99700" y="-152250"/>
            <a:ext cx="9327000" cy="53751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38" name="Google Shape;1038;p108"/>
          <p:cNvSpPr/>
          <p:nvPr/>
        </p:nvSpPr>
        <p:spPr>
          <a:xfrm>
            <a:off x="4680025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sp>
        <p:nvSpPr>
          <p:cNvPr id="1039" name="Google Shape;1039;p108"/>
          <p:cNvSpPr/>
          <p:nvPr/>
        </p:nvSpPr>
        <p:spPr>
          <a:xfrm>
            <a:off x="2288838" y="25032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sp>
        <p:nvSpPr>
          <p:cNvPr id="1040" name="Google Shape;1040;p108"/>
          <p:cNvSpPr/>
          <p:nvPr/>
        </p:nvSpPr>
        <p:spPr>
          <a:xfrm>
            <a:off x="4680025" y="2643175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sp>
        <p:nvSpPr>
          <p:cNvPr id="1041" name="Google Shape;1041;p108">
            <a:hlinkClick action="ppaction://hlinkshowjump?jump=nextslide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108">
            <a:hlinkClick action="ppaction://hlinksldjump" r:id="rId4"/>
          </p:cNvPr>
          <p:cNvSpPr/>
          <p:nvPr/>
        </p:nvSpPr>
        <p:spPr>
          <a:xfrm>
            <a:off x="4680025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108">
            <a:hlinkClick action="ppaction://hlinksldjump" r:id="rId5"/>
          </p:cNvPr>
          <p:cNvSpPr/>
          <p:nvPr/>
        </p:nvSpPr>
        <p:spPr>
          <a:xfrm>
            <a:off x="4680025" y="264316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108">
            <a:hlinkClick action="ppaction://hlinkshowjump?jump=nextslide"/>
          </p:cNvPr>
          <p:cNvSpPr/>
          <p:nvPr/>
        </p:nvSpPr>
        <p:spPr>
          <a:xfrm>
            <a:off x="2288850" y="250313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09"/>
          <p:cNvSpPr txBox="1"/>
          <p:nvPr/>
        </p:nvSpPr>
        <p:spPr>
          <a:xfrm>
            <a:off x="1469100" y="66325"/>
            <a:ext cx="62058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3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GOOD!</a:t>
            </a:r>
            <a:endParaRPr b="1" sz="73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50" name="Google Shape;1050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312" y="1235325"/>
            <a:ext cx="3615374" cy="3410576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24000" fadeDir="5400012" kx="0" rotWithShape="0" algn="bl" stA="22000" stPos="0" sy="-100000" ky="0"/>
          </a:effec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10">
            <a:hlinkClick action="ppaction://hlinksldjump" r:id="rId3"/>
          </p:cNvPr>
          <p:cNvSpPr/>
          <p:nvPr/>
        </p:nvSpPr>
        <p:spPr>
          <a:xfrm>
            <a:off x="-99700" y="2203200"/>
            <a:ext cx="9327000" cy="53751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56" name="Google Shape;1056;p110">
            <a:hlinkClick action="ppaction://hlinksldjump" r:id="rId4"/>
          </p:cNvPr>
          <p:cNvSpPr/>
          <p:nvPr/>
        </p:nvSpPr>
        <p:spPr>
          <a:xfrm>
            <a:off x="3936525" y="976000"/>
            <a:ext cx="4253400" cy="18624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  <a:effectLst>
            <a:reflection blurRad="0" dir="5400000" dist="438150" endA="0" endPos="58000" fadeDir="5400012" kx="0" rotWithShape="0" algn="bl" stA="31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</a:rPr>
              <a:t>TRY AGAIN!</a:t>
            </a:r>
            <a:endParaRPr b="1" sz="4500">
              <a:solidFill>
                <a:schemeClr val="dk1"/>
              </a:solidFill>
            </a:endParaRPr>
          </a:p>
        </p:txBody>
      </p:sp>
      <p:pic>
        <p:nvPicPr>
          <p:cNvPr id="1057" name="Google Shape;1057;p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500" y="1609925"/>
            <a:ext cx="4174474" cy="3113750"/>
          </a:xfrm>
          <a:prstGeom prst="rect">
            <a:avLst/>
          </a:prstGeom>
          <a:noFill/>
          <a:ln>
            <a:noFill/>
          </a:ln>
          <a:effectLst>
            <a:outerShdw blurRad="471488" rotWithShape="0" algn="bl" dir="5400000" dist="285750">
              <a:srgbClr val="708CB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11">
            <a:hlinkClick action="ppaction://hlinksldjump" r:id="rId3"/>
          </p:cNvPr>
          <p:cNvSpPr/>
          <p:nvPr/>
        </p:nvSpPr>
        <p:spPr>
          <a:xfrm>
            <a:off x="-99700" y="-152250"/>
            <a:ext cx="9327000" cy="53751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63" name="Google Shape;1063;p111"/>
          <p:cNvSpPr/>
          <p:nvPr/>
        </p:nvSpPr>
        <p:spPr>
          <a:xfrm>
            <a:off x="2288838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W</a:t>
            </a:r>
            <a:endParaRPr sz="9600"/>
          </a:p>
        </p:txBody>
      </p:sp>
      <p:sp>
        <p:nvSpPr>
          <p:cNvPr id="1064" name="Google Shape;1064;p111"/>
          <p:cNvSpPr/>
          <p:nvPr/>
        </p:nvSpPr>
        <p:spPr>
          <a:xfrm>
            <a:off x="4680025" y="1469700"/>
            <a:ext cx="2204100" cy="2204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V</a:t>
            </a:r>
            <a:endParaRPr sz="9600"/>
          </a:p>
        </p:txBody>
      </p:sp>
      <p:sp>
        <p:nvSpPr>
          <p:cNvPr id="1065" name="Google Shape;1065;p111">
            <a:hlinkClick action="ppaction://hlinkshowjump?jump=nextslide"/>
          </p:cNvPr>
          <p:cNvSpPr/>
          <p:nvPr/>
        </p:nvSpPr>
        <p:spPr>
          <a:xfrm>
            <a:off x="4680025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111">
            <a:hlinkClick action="ppaction://hlinksldjump" r:id="rId4"/>
          </p:cNvPr>
          <p:cNvSpPr/>
          <p:nvPr/>
        </p:nvSpPr>
        <p:spPr>
          <a:xfrm>
            <a:off x="2288850" y="1469688"/>
            <a:ext cx="2204100" cy="220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