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2" r:id="rId3"/>
  </p:sldIdLst>
  <p:sldSz cx="12192000" cy="6858000"/>
  <p:notesSz cx="6858000" cy="9144000"/>
  <p:defaultTextStyle>
    <a:defPPr>
      <a:defRPr lang="en-JP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873"/>
    <a:srgbClr val="B7E0CA"/>
    <a:srgbClr val="ACD2BD"/>
    <a:srgbClr val="FD8555"/>
    <a:srgbClr val="55FE9B"/>
    <a:srgbClr val="FD54FE"/>
    <a:srgbClr val="54FEFB"/>
    <a:srgbClr val="FF2600"/>
    <a:srgbClr val="3EBE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5768"/>
  </p:normalViewPr>
  <p:slideViewPr>
    <p:cSldViewPr snapToGrid="0">
      <p:cViewPr>
        <p:scale>
          <a:sx n="79" d="100"/>
          <a:sy n="79" d="100"/>
        </p:scale>
        <p:origin x="656" y="8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E9C3A7-B40B-2A37-94DE-BC27A193BD7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JP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651CA7A-C697-FBDC-0400-F84AED968D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JP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EB2B7C-C664-7340-FD8B-0E84FFC11A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C0165-986F-4646-82A7-5EB8ACDFD2CD}" type="datetimeFigureOut">
              <a:rPr lang="en-JP" smtClean="0"/>
              <a:t>2024/04/02</a:t>
            </a:fld>
            <a:endParaRPr lang="en-JP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F7E479-3E32-D574-6C79-31F8C5808B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JP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5F884C-5513-B307-ECD7-5B8664332F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AC101-7783-204C-9A93-F986F01DDD76}" type="slidenum">
              <a:rPr lang="en-JP" smtClean="0"/>
              <a:t>‹#›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18061027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D8EBC1-E2A3-437A-78FD-A1DD0A3322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JP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57826F3-8E46-3924-2907-F7163FC5C9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JP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43ECE0-5F3A-93AA-E7E1-F02E49D710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C0165-986F-4646-82A7-5EB8ACDFD2CD}" type="datetimeFigureOut">
              <a:rPr lang="en-JP" smtClean="0"/>
              <a:t>2024/04/02</a:t>
            </a:fld>
            <a:endParaRPr lang="en-JP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95ACCB-8B59-338E-041D-7F9EFB0D6C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JP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686042-5E92-D8DB-DD01-C94A6C3BEF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AC101-7783-204C-9A93-F986F01DDD76}" type="slidenum">
              <a:rPr lang="en-JP" smtClean="0"/>
              <a:t>‹#›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40406635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08AFF64-10DC-6E36-A576-FA3CA4A931F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JP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FB40853-DBED-0C58-E982-8472A76F96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JP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484B2D-DC31-59DF-5550-74DEB5581F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C0165-986F-4646-82A7-5EB8ACDFD2CD}" type="datetimeFigureOut">
              <a:rPr lang="en-JP" smtClean="0"/>
              <a:t>2024/04/02</a:t>
            </a:fld>
            <a:endParaRPr lang="en-JP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031FCD-2EBB-E472-ABB8-74745F8C20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JP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ACD8AC-310A-0D8F-3524-1C5E23E623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AC101-7783-204C-9A93-F986F01DDD76}" type="slidenum">
              <a:rPr lang="en-JP" smtClean="0"/>
              <a:t>‹#›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42838950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7A2D74-59D9-1C41-EFB2-32B7C990FB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JP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E95A5B-0313-EA28-F950-27225F9683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JP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1E14EC-399E-FBFD-B4F2-7C78E6DFB0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C0165-986F-4646-82A7-5EB8ACDFD2CD}" type="datetimeFigureOut">
              <a:rPr lang="en-JP" smtClean="0"/>
              <a:t>2024/04/02</a:t>
            </a:fld>
            <a:endParaRPr lang="en-JP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9D1085-68EA-0845-3F9E-D68C784ABE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JP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845841-912C-C563-63FF-14A0231ACB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AC101-7783-204C-9A93-F986F01DDD76}" type="slidenum">
              <a:rPr lang="en-JP" smtClean="0"/>
              <a:t>‹#›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23288469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EB400D-89FE-52F4-41AF-309D9142D2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JP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D8B8CB0-4324-7A6F-A882-A0852C2BB7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390B64-560E-A930-F411-19CC7DBF9B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C0165-986F-4646-82A7-5EB8ACDFD2CD}" type="datetimeFigureOut">
              <a:rPr lang="en-JP" smtClean="0"/>
              <a:t>2024/04/02</a:t>
            </a:fld>
            <a:endParaRPr lang="en-JP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0D2E79-1CD9-2C6F-724E-1BCE22C384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JP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0F9563-B725-72CC-7746-1C97ECF984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AC101-7783-204C-9A93-F986F01DDD76}" type="slidenum">
              <a:rPr lang="en-JP" smtClean="0"/>
              <a:t>‹#›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23775212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22942A-1558-115D-CF87-055266D514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JP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379B74-3D68-2300-FAB4-5C45B64CC25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JP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DE04BAB-520A-A5BC-17F1-B1A90797135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JP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8A13E34-34ED-425F-86DF-23362DD48E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C0165-986F-4646-82A7-5EB8ACDFD2CD}" type="datetimeFigureOut">
              <a:rPr lang="en-JP" smtClean="0"/>
              <a:t>2024/04/02</a:t>
            </a:fld>
            <a:endParaRPr lang="en-JP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2CEDDCF-4FB6-B4F0-1615-A914342843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JP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8AF6B3-03E2-560C-BCC1-6D0EE4FA90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AC101-7783-204C-9A93-F986F01DDD76}" type="slidenum">
              <a:rPr lang="en-JP" smtClean="0"/>
              <a:t>‹#›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5280672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C6B285-7F90-A8E9-2A37-761A43A708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JP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BB98878-47E3-B8DE-0D3D-4C736EB9F8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FB59959-22C8-4DF7-E8D8-234C0C2F908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JP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81D7037-1292-CA97-D4CD-3392C8BB102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317EEDA-CCE0-924C-1581-AA3F539E41D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JP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D43D0F2-F9A5-D9B1-73A1-B6B6E5ACD9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C0165-986F-4646-82A7-5EB8ACDFD2CD}" type="datetimeFigureOut">
              <a:rPr lang="en-JP" smtClean="0"/>
              <a:t>2024/04/02</a:t>
            </a:fld>
            <a:endParaRPr lang="en-JP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8066E44-3055-ADBC-18FE-3FE5BC8AF6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JP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26DB7DF-0D80-5758-6D63-14922D5239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AC101-7783-204C-9A93-F986F01DDD76}" type="slidenum">
              <a:rPr lang="en-JP" smtClean="0"/>
              <a:t>‹#›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11266810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1EC9BF-5E22-F1DD-CFB8-D6DE1C23C2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JP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A45EA3F-A487-B84F-30D6-7F7ECA6942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C0165-986F-4646-82A7-5EB8ACDFD2CD}" type="datetimeFigureOut">
              <a:rPr lang="en-JP" smtClean="0"/>
              <a:t>2024/04/02</a:t>
            </a:fld>
            <a:endParaRPr lang="en-JP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B3BE155-F84B-9BC9-06D3-D3D9A8817C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JP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A1D5C5F-CC15-D4D5-B46B-ECE0DE237E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AC101-7783-204C-9A93-F986F01DDD76}" type="slidenum">
              <a:rPr lang="en-JP" smtClean="0"/>
              <a:t>‹#›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17517236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C0D7553-950A-1E3E-6292-F01284682F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C0165-986F-4646-82A7-5EB8ACDFD2CD}" type="datetimeFigureOut">
              <a:rPr lang="en-JP" smtClean="0"/>
              <a:t>2024/04/02</a:t>
            </a:fld>
            <a:endParaRPr lang="en-JP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668D275-F392-1DEE-C47A-07308C6EAB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JP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3230198-1C9B-F66E-4590-162B62CA4D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AC101-7783-204C-9A93-F986F01DDD76}" type="slidenum">
              <a:rPr lang="en-JP" smtClean="0"/>
              <a:t>‹#›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21681345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B3F084-C939-9C58-83B5-78CFD49BBF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JP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D15DE9-CC71-2647-BF33-760DAC3A13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JP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9D9B8B4-212F-E3CA-0C1E-F49435CB88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104E505-D2E0-6168-0EB6-BC85948CF3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C0165-986F-4646-82A7-5EB8ACDFD2CD}" type="datetimeFigureOut">
              <a:rPr lang="en-JP" smtClean="0"/>
              <a:t>2024/04/02</a:t>
            </a:fld>
            <a:endParaRPr lang="en-JP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8A69FF4-825E-13C5-CE6F-92CE3524A5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JP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B50380-E009-BAA9-7278-C209C1B604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AC101-7783-204C-9A93-F986F01DDD76}" type="slidenum">
              <a:rPr lang="en-JP" smtClean="0"/>
              <a:t>‹#›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23925417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576057-694F-440E-4268-DF18D55430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JP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17C56F1-393F-A6B0-F8F5-D08D8DA3706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JP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63EE220-4C64-CF2D-4564-7FBF6B932C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41DB0AC-703F-6DBE-4608-E69CA1E3E6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C0165-986F-4646-82A7-5EB8ACDFD2CD}" type="datetimeFigureOut">
              <a:rPr lang="en-JP" smtClean="0"/>
              <a:t>2024/04/02</a:t>
            </a:fld>
            <a:endParaRPr lang="en-JP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D105958-E1F9-B3EB-DCB6-36D0B1EA02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JP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3E735CA-5871-AA5D-C0D1-CF230B50F3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AC101-7783-204C-9A93-F986F01DDD76}" type="slidenum">
              <a:rPr lang="en-JP" smtClean="0"/>
              <a:t>‹#›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19694624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08A4E75-D9C3-EF81-F799-D8A3F0AD09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JP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39506C-6598-9D02-E0DB-D72E8DFFE8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JP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129AA4-AFEB-B230-553C-99A18A70BD3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1DC0165-986F-4646-82A7-5EB8ACDFD2CD}" type="datetimeFigureOut">
              <a:rPr lang="en-JP" smtClean="0"/>
              <a:t>2024/04/02</a:t>
            </a:fld>
            <a:endParaRPr lang="en-JP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66D5C8-DDED-8AE9-08FB-B60FBC9C99E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JP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95EA11-246D-48CB-B367-1180F5C0508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25AC101-7783-204C-9A93-F986F01DDD76}" type="slidenum">
              <a:rPr lang="en-JP" smtClean="0"/>
              <a:t>‹#›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21019927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JP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7" Type="http://schemas.openxmlformats.org/officeDocument/2006/relationships/image" Target="../media/image7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gif"/><Relationship Id="rId5" Type="http://schemas.openxmlformats.org/officeDocument/2006/relationships/image" Target="../media/image5.gif"/><Relationship Id="rId4" Type="http://schemas.openxmlformats.org/officeDocument/2006/relationships/image" Target="../media/image4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1030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1026" name="Picture 2" descr="Free photo colorful birthday balloons close-up background">
            <a:extLst>
              <a:ext uri="{FF2B5EF4-FFF2-40B4-BE49-F238E27FC236}">
                <a16:creationId xmlns:a16="http://schemas.microsoft.com/office/drawing/2014/main" id="{EC3E31FE-70AF-8480-F648-19303F48239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429"/>
          <a:stretch/>
        </p:blipFill>
        <p:spPr bwMode="auto">
          <a:xfrm>
            <a:off x="20" y="1282"/>
            <a:ext cx="12191980" cy="6856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loud 4">
            <a:extLst>
              <a:ext uri="{FF2B5EF4-FFF2-40B4-BE49-F238E27FC236}">
                <a16:creationId xmlns:a16="http://schemas.microsoft.com/office/drawing/2014/main" id="{66813BF0-B99D-42C5-1220-49B85F897AA3}"/>
              </a:ext>
            </a:extLst>
          </p:cNvPr>
          <p:cNvSpPr/>
          <p:nvPr/>
        </p:nvSpPr>
        <p:spPr>
          <a:xfrm rot="393823">
            <a:off x="190766" y="872409"/>
            <a:ext cx="11497581" cy="5452233"/>
          </a:xfrm>
          <a:prstGeom prst="cloud">
            <a:avLst/>
          </a:prstGeom>
          <a:solidFill>
            <a:schemeClr val="accent2">
              <a:lumMod val="40000"/>
              <a:lumOff val="60000"/>
              <a:alpha val="88129"/>
            </a:schemeClr>
          </a:solidFill>
          <a:ln w="76200"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JP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5769390-D267-16F8-B060-032B74055206}"/>
              </a:ext>
            </a:extLst>
          </p:cNvPr>
          <p:cNvSpPr/>
          <p:nvPr/>
        </p:nvSpPr>
        <p:spPr>
          <a:xfrm>
            <a:off x="531542" y="1851645"/>
            <a:ext cx="7485788" cy="31547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GB" sz="19900" b="1" dirty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  <a:latin typeface="KG Primary Penmanship 2" panose="02000506000000020003" pitchFamily="2" charset="77"/>
              </a:rPr>
              <a:t>Balloon</a:t>
            </a:r>
            <a:endParaRPr lang="en-GB" sz="19900" b="1" cap="none" spc="0" dirty="0">
              <a:ln w="12700">
                <a:solidFill>
                  <a:schemeClr val="accent5"/>
                </a:solidFill>
                <a:prstDash val="solid"/>
              </a:ln>
              <a:pattFill prst="ltDnDiag">
                <a:fgClr>
                  <a:schemeClr val="accent5">
                    <a:lumMod val="60000"/>
                    <a:lumOff val="40000"/>
                  </a:schemeClr>
                </a:fgClr>
                <a:bgClr>
                  <a:schemeClr val="bg1"/>
                </a:bgClr>
              </a:pattFill>
              <a:effectLst/>
              <a:latin typeface="KG Primary Penmanship 2" panose="02000506000000020003" pitchFamily="2" charset="77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AA2B4EA-534A-AFEB-950A-7A58F30170F1}"/>
              </a:ext>
            </a:extLst>
          </p:cNvPr>
          <p:cNvSpPr txBox="1"/>
          <p:nvPr/>
        </p:nvSpPr>
        <p:spPr>
          <a:xfrm>
            <a:off x="8095056" y="1817929"/>
            <a:ext cx="6098720" cy="31547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9900" b="1" dirty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  <a:latin typeface="KG Primary Penmanship 2" panose="02000506000000020003" pitchFamily="2" charset="77"/>
              </a:rPr>
              <a:t>Pop</a:t>
            </a:r>
            <a:endParaRPr lang="en-JP" sz="3200" dirty="0"/>
          </a:p>
        </p:txBody>
      </p:sp>
      <p:pic>
        <p:nvPicPr>
          <p:cNvPr id="1030" name="Picture 6" descr="Party Wow Sticker by University of Florida">
            <a:extLst>
              <a:ext uri="{FF2B5EF4-FFF2-40B4-BE49-F238E27FC236}">
                <a16:creationId xmlns:a16="http://schemas.microsoft.com/office/drawing/2014/main" id="{3B94149D-C418-81AF-2055-82E53D3544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381000"/>
            <a:ext cx="6096000" cy="609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871833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1030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1026" name="Picture 2" descr="Free photo colorful birthday balloons close-up background">
            <a:extLst>
              <a:ext uri="{FF2B5EF4-FFF2-40B4-BE49-F238E27FC236}">
                <a16:creationId xmlns:a16="http://schemas.microsoft.com/office/drawing/2014/main" id="{EC3E31FE-70AF-8480-F648-19303F48239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429"/>
          <a:stretch/>
        </p:blipFill>
        <p:spPr bwMode="auto">
          <a:xfrm>
            <a:off x="20" y="1282"/>
            <a:ext cx="12191980" cy="6856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loud 2">
            <a:extLst>
              <a:ext uri="{FF2B5EF4-FFF2-40B4-BE49-F238E27FC236}">
                <a16:creationId xmlns:a16="http://schemas.microsoft.com/office/drawing/2014/main" id="{450B9D0C-BE37-8DC0-DBD1-EE7980BF4CFC}"/>
              </a:ext>
            </a:extLst>
          </p:cNvPr>
          <p:cNvSpPr/>
          <p:nvPr/>
        </p:nvSpPr>
        <p:spPr>
          <a:xfrm rot="393823">
            <a:off x="547237" y="511680"/>
            <a:ext cx="11097483" cy="5829716"/>
          </a:xfrm>
          <a:prstGeom prst="cloud">
            <a:avLst/>
          </a:prstGeom>
          <a:solidFill>
            <a:schemeClr val="accent2">
              <a:lumMod val="40000"/>
              <a:lumOff val="60000"/>
              <a:alpha val="88129"/>
            </a:schemeClr>
          </a:solidFill>
          <a:ln w="76200"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JP" dirty="0"/>
          </a:p>
        </p:txBody>
      </p:sp>
      <p:pic>
        <p:nvPicPr>
          <p:cNvPr id="7170" name="Picture 2" descr="Party Birthday Sticker by Originals">
            <a:extLst>
              <a:ext uri="{FF2B5EF4-FFF2-40B4-BE49-F238E27FC236}">
                <a16:creationId xmlns:a16="http://schemas.microsoft.com/office/drawing/2014/main" id="{36F4EDFC-EBAB-A8AC-A3B4-ADA8F3953A9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9806"/>
          <a:stretch/>
        </p:blipFill>
        <p:spPr bwMode="auto">
          <a:xfrm rot="20661104">
            <a:off x="1276117" y="2507953"/>
            <a:ext cx="1508652" cy="25077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2" name="Picture 4" descr="Birthday Balloon Sticker by Originals">
            <a:extLst>
              <a:ext uri="{FF2B5EF4-FFF2-40B4-BE49-F238E27FC236}">
                <a16:creationId xmlns:a16="http://schemas.microsoft.com/office/drawing/2014/main" id="{F7559358-F429-B366-796B-B0F30DA505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707755">
            <a:off x="8766211" y="1284696"/>
            <a:ext cx="1744973" cy="38382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4" name="Picture 6" descr="balloon STICKER by Studios Stickers">
            <a:extLst>
              <a:ext uri="{FF2B5EF4-FFF2-40B4-BE49-F238E27FC236}">
                <a16:creationId xmlns:a16="http://schemas.microsoft.com/office/drawing/2014/main" id="{178BD892-3393-50DF-F717-4CDD4F99C8C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862"/>
          <a:stretch/>
        </p:blipFill>
        <p:spPr bwMode="auto">
          <a:xfrm rot="240382">
            <a:off x="4434599" y="2943655"/>
            <a:ext cx="1558925" cy="29879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6" name="Picture 8" descr="balloon STICKER by Studios Stickers">
            <a:extLst>
              <a:ext uri="{FF2B5EF4-FFF2-40B4-BE49-F238E27FC236}">
                <a16:creationId xmlns:a16="http://schemas.microsoft.com/office/drawing/2014/main" id="{6914DA34-FEE9-73B2-1930-04A68872248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51"/>
          <a:stretch/>
        </p:blipFill>
        <p:spPr bwMode="auto">
          <a:xfrm>
            <a:off x="5973711" y="1490494"/>
            <a:ext cx="1900615" cy="41575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8" name="Picture 10" descr="Happy Birthday Party Sticker by Originals">
            <a:extLst>
              <a:ext uri="{FF2B5EF4-FFF2-40B4-BE49-F238E27FC236}">
                <a16:creationId xmlns:a16="http://schemas.microsoft.com/office/drawing/2014/main" id="{1B354EBA-D73E-8A88-F51C-C2B1D7499F5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7689" y="1125058"/>
            <a:ext cx="1746324" cy="384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A9327FD1-1F77-406C-F2D7-C66F644B3B00}"/>
              </a:ext>
            </a:extLst>
          </p:cNvPr>
          <p:cNvSpPr/>
          <p:nvPr/>
        </p:nvSpPr>
        <p:spPr>
          <a:xfrm>
            <a:off x="3092972" y="1329483"/>
            <a:ext cx="871197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GB" sz="8800" b="1" cap="none" spc="0" dirty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  <a:effectLst/>
                <a:latin typeface="KG Primary Penmanship 2" panose="02000506000000020003" pitchFamily="2" charset="77"/>
              </a:rPr>
              <a:t>1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E81FA195-BCB1-81CB-AB7C-7AA098795A20}"/>
              </a:ext>
            </a:extLst>
          </p:cNvPr>
          <p:cNvSpPr/>
          <p:nvPr/>
        </p:nvSpPr>
        <p:spPr>
          <a:xfrm rot="20169712">
            <a:off x="1471948" y="2754855"/>
            <a:ext cx="871197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GB" sz="8800" b="1" cap="none" spc="0" dirty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  <a:effectLst/>
                <a:latin typeface="KG Primary Penmanship 2" panose="02000506000000020003" pitchFamily="2" charset="77"/>
              </a:rPr>
              <a:t>2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6361097C-91AE-BF36-1AC0-6F4A339916E4}"/>
              </a:ext>
            </a:extLst>
          </p:cNvPr>
          <p:cNvSpPr/>
          <p:nvPr/>
        </p:nvSpPr>
        <p:spPr>
          <a:xfrm>
            <a:off x="4752189" y="3065964"/>
            <a:ext cx="871197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GB" sz="8800" b="1" cap="none" spc="0" dirty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  <a:effectLst/>
                <a:latin typeface="KG Primary Penmanship 2" panose="02000506000000020003" pitchFamily="2" charset="77"/>
              </a:rPr>
              <a:t>3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E415DB98-5553-05A1-CA2B-641957F3927C}"/>
              </a:ext>
            </a:extLst>
          </p:cNvPr>
          <p:cNvSpPr/>
          <p:nvPr/>
        </p:nvSpPr>
        <p:spPr>
          <a:xfrm rot="20265038">
            <a:off x="8922134" y="1567414"/>
            <a:ext cx="871197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GB" sz="8800" b="1" dirty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  <a:latin typeface="KG Primary Penmanship 2" panose="02000506000000020003" pitchFamily="2" charset="77"/>
              </a:rPr>
              <a:t>5</a:t>
            </a:r>
            <a:endParaRPr lang="en-GB" sz="8800" b="1" cap="none" spc="0" dirty="0">
              <a:ln w="12700">
                <a:solidFill>
                  <a:schemeClr val="accent5"/>
                </a:solidFill>
                <a:prstDash val="solid"/>
              </a:ln>
              <a:pattFill prst="ltDnDiag">
                <a:fgClr>
                  <a:schemeClr val="accent5">
                    <a:lumMod val="60000"/>
                    <a:lumOff val="40000"/>
                  </a:schemeClr>
                </a:fgClr>
                <a:bgClr>
                  <a:schemeClr val="bg1"/>
                </a:bgClr>
              </a:pattFill>
              <a:effectLst/>
              <a:latin typeface="KG Primary Penmanship 2" panose="02000506000000020003" pitchFamily="2" charset="77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F274B86B-43A3-5066-466B-6A06D19B0D52}"/>
              </a:ext>
            </a:extLst>
          </p:cNvPr>
          <p:cNvSpPr/>
          <p:nvPr/>
        </p:nvSpPr>
        <p:spPr>
          <a:xfrm>
            <a:off x="6452878" y="1891249"/>
            <a:ext cx="871197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GB" sz="8800" b="1" dirty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  <a:latin typeface="KG Primary Penmanship 2" panose="02000506000000020003" pitchFamily="2" charset="77"/>
              </a:rPr>
              <a:t>4</a:t>
            </a:r>
            <a:endParaRPr lang="en-GB" sz="8800" b="1" cap="none" spc="0" dirty="0">
              <a:ln w="12700">
                <a:solidFill>
                  <a:schemeClr val="accent5"/>
                </a:solidFill>
                <a:prstDash val="solid"/>
              </a:ln>
              <a:pattFill prst="ltDnDiag">
                <a:fgClr>
                  <a:schemeClr val="accent5">
                    <a:lumMod val="60000"/>
                    <a:lumOff val="40000"/>
                  </a:schemeClr>
                </a:fgClr>
                <a:bgClr>
                  <a:schemeClr val="bg1"/>
                </a:bgClr>
              </a:pattFill>
              <a:effectLst/>
              <a:latin typeface="KG Primary Penmanship 2" panose="02000506000000020003" pitchFamily="2" charset="77"/>
            </a:endParaRP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FE1A7D07-7A47-0B39-385E-9DA4D4F18E38}"/>
              </a:ext>
            </a:extLst>
          </p:cNvPr>
          <p:cNvSpPr/>
          <p:nvPr/>
        </p:nvSpPr>
        <p:spPr>
          <a:xfrm rot="19992215">
            <a:off x="1571480" y="2984750"/>
            <a:ext cx="646812" cy="1003778"/>
          </a:xfrm>
          <a:prstGeom prst="ellipse">
            <a:avLst/>
          </a:prstGeom>
          <a:solidFill>
            <a:srgbClr val="FFF87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JP" dirty="0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1B5E39FA-A925-D9D9-6ECA-F804297184EE}"/>
              </a:ext>
            </a:extLst>
          </p:cNvPr>
          <p:cNvSpPr/>
          <p:nvPr/>
        </p:nvSpPr>
        <p:spPr>
          <a:xfrm rot="19240696">
            <a:off x="9008701" y="1629737"/>
            <a:ext cx="768626" cy="1215261"/>
          </a:xfrm>
          <a:prstGeom prst="ellipse">
            <a:avLst/>
          </a:prstGeom>
          <a:solidFill>
            <a:srgbClr val="FD54FE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JP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F04E822-AD79-0909-58F7-D218D1541CDB}"/>
              </a:ext>
            </a:extLst>
          </p:cNvPr>
          <p:cNvSpPr/>
          <p:nvPr/>
        </p:nvSpPr>
        <p:spPr>
          <a:xfrm rot="19502547">
            <a:off x="8826051" y="1831338"/>
            <a:ext cx="87075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5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F873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KG Primary Penmanship 2" panose="02000506000000020003" pitchFamily="2" charset="77"/>
              </a:rPr>
              <a:t>20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261DFB3-D581-D894-84AB-EDA5872270DA}"/>
              </a:ext>
            </a:extLst>
          </p:cNvPr>
          <p:cNvSpPr/>
          <p:nvPr/>
        </p:nvSpPr>
        <p:spPr>
          <a:xfrm rot="19387524">
            <a:off x="1554882" y="2924226"/>
            <a:ext cx="618564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GB" sz="60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KG Primary Penmanship 2" panose="02000506000000020003" pitchFamily="2" charset="77"/>
              </a:rPr>
              <a:t>5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A5CDDB50-7418-AAC2-7584-285A11E48011}"/>
              </a:ext>
            </a:extLst>
          </p:cNvPr>
          <p:cNvSpPr/>
          <p:nvPr/>
        </p:nvSpPr>
        <p:spPr>
          <a:xfrm>
            <a:off x="6368835" y="1891249"/>
            <a:ext cx="866415" cy="1337066"/>
          </a:xfrm>
          <a:prstGeom prst="ellipse">
            <a:avLst/>
          </a:prstGeom>
          <a:solidFill>
            <a:srgbClr val="FD855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JP" dirty="0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24418E43-1C11-D1E8-08BB-9B4FCDB2EAB3}"/>
              </a:ext>
            </a:extLst>
          </p:cNvPr>
          <p:cNvSpPr/>
          <p:nvPr/>
        </p:nvSpPr>
        <p:spPr>
          <a:xfrm>
            <a:off x="3195543" y="1439390"/>
            <a:ext cx="768626" cy="1215261"/>
          </a:xfrm>
          <a:prstGeom prst="ellipse">
            <a:avLst/>
          </a:prstGeom>
          <a:solidFill>
            <a:srgbClr val="54FEFB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JP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68308D96-45F0-C3AD-C562-1D55AA608D2A}"/>
              </a:ext>
            </a:extLst>
          </p:cNvPr>
          <p:cNvSpPr/>
          <p:nvPr/>
        </p:nvSpPr>
        <p:spPr>
          <a:xfrm>
            <a:off x="3179279" y="1563557"/>
            <a:ext cx="742511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66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KG Primary Penmanship 2" panose="02000506000000020003" pitchFamily="2" charset="77"/>
              </a:rPr>
              <a:t>15</a:t>
            </a: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14A516DD-B529-4294-FA01-D5E5F41DE82F}"/>
              </a:ext>
            </a:extLst>
          </p:cNvPr>
          <p:cNvSpPr/>
          <p:nvPr/>
        </p:nvSpPr>
        <p:spPr>
          <a:xfrm>
            <a:off x="4809843" y="3146428"/>
            <a:ext cx="768626" cy="1215261"/>
          </a:xfrm>
          <a:prstGeom prst="ellipse">
            <a:avLst/>
          </a:prstGeom>
          <a:solidFill>
            <a:srgbClr val="55FE9B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JP" dirty="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BD2CC2D0-1ABC-FB21-A33F-953ED381C54D}"/>
              </a:ext>
            </a:extLst>
          </p:cNvPr>
          <p:cNvSpPr/>
          <p:nvPr/>
        </p:nvSpPr>
        <p:spPr>
          <a:xfrm>
            <a:off x="4758467" y="3357875"/>
            <a:ext cx="82907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5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KG Primary Penmanship 2" panose="02000506000000020003" pitchFamily="2" charset="77"/>
              </a:rPr>
              <a:t>35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5A927B86-47C0-0254-8587-E9D054C3DE03}"/>
              </a:ext>
            </a:extLst>
          </p:cNvPr>
          <p:cNvSpPr/>
          <p:nvPr/>
        </p:nvSpPr>
        <p:spPr>
          <a:xfrm>
            <a:off x="6360371" y="2005784"/>
            <a:ext cx="955711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66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2">
                    <a:lumMod val="75000"/>
                    <a:lumOff val="2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KG Primary Penmanship 2" panose="02000506000000020003" pitchFamily="2" charset="77"/>
              </a:rPr>
              <a:t>25</a:t>
            </a:r>
          </a:p>
        </p:txBody>
      </p:sp>
    </p:spTree>
    <p:extLst>
      <p:ext uri="{BB962C8B-B14F-4D97-AF65-F5344CB8AC3E}">
        <p14:creationId xmlns:p14="http://schemas.microsoft.com/office/powerpoint/2010/main" val="31922235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1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72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71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70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71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78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71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74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71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76"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/>
      <p:bldP spid="8" grpId="0"/>
      <p:bldP spid="9" grpId="0" animBg="1"/>
      <p:bldP spid="12" grpId="0" animBg="1"/>
      <p:bldP spid="20" grpId="0"/>
      <p:bldP spid="22" grpId="0" animBg="1"/>
      <p:bldP spid="23" grpId="0"/>
      <p:bldP spid="2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</TotalTime>
  <Words>12</Words>
  <Application>Microsoft Macintosh PowerPoint</Application>
  <PresentationFormat>Widescreen</PresentationFormat>
  <Paragraphs>12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Aptos</vt:lpstr>
      <vt:lpstr>Aptos Display</vt:lpstr>
      <vt:lpstr>Arial</vt:lpstr>
      <vt:lpstr>KG Primary Penmanship 2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彰宏 伊藤</dc:creator>
  <cp:lastModifiedBy>彰宏 伊藤</cp:lastModifiedBy>
  <cp:revision>7</cp:revision>
  <dcterms:created xsi:type="dcterms:W3CDTF">2024-04-02T00:33:13Z</dcterms:created>
  <dcterms:modified xsi:type="dcterms:W3CDTF">2024-04-02T02:19:47Z</dcterms:modified>
</cp:coreProperties>
</file>