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</p:sldIdLst>
  <p:sldSz cx="12192000" cy="6858000"/>
  <p:notesSz cx="6858000" cy="9144000"/>
  <p:defaultTextStyle>
    <a:defPPr>
      <a:defRPr lang="en-JP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873"/>
    <a:srgbClr val="B7E0CA"/>
    <a:srgbClr val="ACD2BD"/>
    <a:srgbClr val="FD8555"/>
    <a:srgbClr val="55FE9B"/>
    <a:srgbClr val="FD54FE"/>
    <a:srgbClr val="54FEFB"/>
    <a:srgbClr val="FF2600"/>
    <a:srgbClr val="3EBE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768"/>
  </p:normalViewPr>
  <p:slideViewPr>
    <p:cSldViewPr snapToGrid="0">
      <p:cViewPr>
        <p:scale>
          <a:sx n="79" d="100"/>
          <a:sy n="79" d="100"/>
        </p:scale>
        <p:origin x="656" y="8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9C3A7-B40B-2A37-94DE-BC27A193BD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JP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51CA7A-C697-FBDC-0400-F84AED968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EB2B7C-C664-7340-FD8B-0E84FFC11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C0165-986F-4646-82A7-5EB8ACDFD2CD}" type="datetimeFigureOut">
              <a:rPr lang="en-JP" smtClean="0"/>
              <a:t>2024/04/02</a:t>
            </a:fld>
            <a:endParaRPr lang="en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F7E479-3E32-D574-6C79-31F8C5808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5F884C-5513-B307-ECD7-5B8664332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AC101-7783-204C-9A93-F986F01DDD76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806102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8EBC1-E2A3-437A-78FD-A1DD0A332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JP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7826F3-8E46-3924-2907-F7163FC5C9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3ECE0-5F3A-93AA-E7E1-F02E49D71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C0165-986F-4646-82A7-5EB8ACDFD2CD}" type="datetimeFigureOut">
              <a:rPr lang="en-JP" smtClean="0"/>
              <a:t>2024/04/02</a:t>
            </a:fld>
            <a:endParaRPr lang="en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95ACCB-8B59-338E-041D-7F9EFB0D6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686042-5E92-D8DB-DD01-C94A6C3BE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AC101-7783-204C-9A93-F986F01DDD76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4040663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8AFF64-10DC-6E36-A576-FA3CA4A931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JP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B40853-DBED-0C58-E982-8472A76F96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484B2D-DC31-59DF-5550-74DEB5581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C0165-986F-4646-82A7-5EB8ACDFD2CD}" type="datetimeFigureOut">
              <a:rPr lang="en-JP" smtClean="0"/>
              <a:t>2024/04/02</a:t>
            </a:fld>
            <a:endParaRPr lang="en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031FCD-2EBB-E472-ABB8-74745F8C2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CD8AC-310A-0D8F-3524-1C5E23E62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AC101-7783-204C-9A93-F986F01DDD76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4283895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A2D74-59D9-1C41-EFB2-32B7C990F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JP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95A5B-0313-EA28-F950-27225F968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E14EC-399E-FBFD-B4F2-7C78E6DFB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C0165-986F-4646-82A7-5EB8ACDFD2CD}" type="datetimeFigureOut">
              <a:rPr lang="en-JP" smtClean="0"/>
              <a:t>2024/04/02</a:t>
            </a:fld>
            <a:endParaRPr lang="en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9D1085-68EA-0845-3F9E-D68C784AB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45841-912C-C563-63FF-14A0231AC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AC101-7783-204C-9A93-F986F01DDD76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328846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B400D-89FE-52F4-41AF-309D9142D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JP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8B8CB0-4324-7A6F-A882-A0852C2BB7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390B64-560E-A930-F411-19CC7DBF9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C0165-986F-4646-82A7-5EB8ACDFD2CD}" type="datetimeFigureOut">
              <a:rPr lang="en-JP" smtClean="0"/>
              <a:t>2024/04/02</a:t>
            </a:fld>
            <a:endParaRPr lang="en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0D2E79-1CD9-2C6F-724E-1BCE22C38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0F9563-B725-72CC-7746-1C97ECF98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AC101-7783-204C-9A93-F986F01DDD76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377521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2942A-1558-115D-CF87-055266D51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JP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379B74-3D68-2300-FAB4-5C45B64CC2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JP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E04BAB-520A-A5BC-17F1-B1A907971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JP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A13E34-34ED-425F-86DF-23362DD48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C0165-986F-4646-82A7-5EB8ACDFD2CD}" type="datetimeFigureOut">
              <a:rPr lang="en-JP" smtClean="0"/>
              <a:t>2024/04/02</a:t>
            </a:fld>
            <a:endParaRPr lang="en-JP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CEDDCF-4FB6-B4F0-1615-A91434284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8AF6B3-03E2-560C-BCC1-6D0EE4FA9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AC101-7783-204C-9A93-F986F01DDD76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528067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6B285-7F90-A8E9-2A37-761A43A70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JP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B98878-47E3-B8DE-0D3D-4C736EB9F8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B59959-22C8-4DF7-E8D8-234C0C2F90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JP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1D7037-1292-CA97-D4CD-3392C8BB10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17EEDA-CCE0-924C-1581-AA3F539E41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JP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43D0F2-F9A5-D9B1-73A1-B6B6E5ACD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C0165-986F-4646-82A7-5EB8ACDFD2CD}" type="datetimeFigureOut">
              <a:rPr lang="en-JP" smtClean="0"/>
              <a:t>2024/04/02</a:t>
            </a:fld>
            <a:endParaRPr lang="en-JP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066E44-3055-ADBC-18FE-3FE5BC8AF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6DB7DF-0D80-5758-6D63-14922D523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AC101-7783-204C-9A93-F986F01DDD76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126681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EC9BF-5E22-F1DD-CFB8-D6DE1C23C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JP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45EA3F-A487-B84F-30D6-7F7ECA694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C0165-986F-4646-82A7-5EB8ACDFD2CD}" type="datetimeFigureOut">
              <a:rPr lang="en-JP" smtClean="0"/>
              <a:t>2024/04/02</a:t>
            </a:fld>
            <a:endParaRPr lang="en-JP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3BE155-F84B-9BC9-06D3-D3D9A8817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1D5C5F-CC15-D4D5-B46B-ECE0DE237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AC101-7783-204C-9A93-F986F01DDD76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75172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0D7553-950A-1E3E-6292-F01284682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C0165-986F-4646-82A7-5EB8ACDFD2CD}" type="datetimeFigureOut">
              <a:rPr lang="en-JP" smtClean="0"/>
              <a:t>2024/04/02</a:t>
            </a:fld>
            <a:endParaRPr lang="en-JP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68D275-F392-1DEE-C47A-07308C6EA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230198-1C9B-F66E-4590-162B62CA4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AC101-7783-204C-9A93-F986F01DDD76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168134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3F084-C939-9C58-83B5-78CFD49BB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JP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15DE9-CC71-2647-BF33-760DAC3A1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JP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D9B8B4-212F-E3CA-0C1E-F49435CB88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04E505-D2E0-6168-0EB6-BC85948CF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C0165-986F-4646-82A7-5EB8ACDFD2CD}" type="datetimeFigureOut">
              <a:rPr lang="en-JP" smtClean="0"/>
              <a:t>2024/04/02</a:t>
            </a:fld>
            <a:endParaRPr lang="en-JP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A69FF4-825E-13C5-CE6F-92CE3524A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50380-E009-BAA9-7278-C209C1B60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AC101-7783-204C-9A93-F986F01DDD76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392541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76057-694F-440E-4268-DF18D5543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JP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7C56F1-393F-A6B0-F8F5-D08D8DA370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JP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3EE220-4C64-CF2D-4564-7FBF6B932C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1DB0AC-703F-6DBE-4608-E69CA1E3E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C0165-986F-4646-82A7-5EB8ACDFD2CD}" type="datetimeFigureOut">
              <a:rPr lang="en-JP" smtClean="0"/>
              <a:t>2024/04/02</a:t>
            </a:fld>
            <a:endParaRPr lang="en-JP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105958-E1F9-B3EB-DCB6-36D0B1EA0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P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E735CA-5871-AA5D-C0D1-CF230B50F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AC101-7783-204C-9A93-F986F01DDD76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969462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8A4E75-D9C3-EF81-F799-D8A3F0AD0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JP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39506C-6598-9D02-E0DB-D72E8DFFE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29AA4-AFEB-B230-553C-99A18A70BD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1DC0165-986F-4646-82A7-5EB8ACDFD2CD}" type="datetimeFigureOut">
              <a:rPr lang="en-JP" smtClean="0"/>
              <a:t>2024/04/02</a:t>
            </a:fld>
            <a:endParaRPr lang="en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66D5C8-DDED-8AE9-08FB-B60FBC9C99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95EA11-246D-48CB-B367-1180F5C050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25AC101-7783-204C-9A93-F986F01DDD76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101992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JP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7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26" name="Picture 2" descr="Free photo colorful birthday balloons close-up background">
            <a:extLst>
              <a:ext uri="{FF2B5EF4-FFF2-40B4-BE49-F238E27FC236}">
                <a16:creationId xmlns:a16="http://schemas.microsoft.com/office/drawing/2014/main" id="{EC3E31FE-70AF-8480-F648-19303F48239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29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loud 4">
            <a:extLst>
              <a:ext uri="{FF2B5EF4-FFF2-40B4-BE49-F238E27FC236}">
                <a16:creationId xmlns:a16="http://schemas.microsoft.com/office/drawing/2014/main" id="{66813BF0-B99D-42C5-1220-49B85F897AA3}"/>
              </a:ext>
            </a:extLst>
          </p:cNvPr>
          <p:cNvSpPr/>
          <p:nvPr/>
        </p:nvSpPr>
        <p:spPr>
          <a:xfrm rot="393823">
            <a:off x="190766" y="872409"/>
            <a:ext cx="11497581" cy="5452233"/>
          </a:xfrm>
          <a:prstGeom prst="cloud">
            <a:avLst/>
          </a:prstGeom>
          <a:solidFill>
            <a:schemeClr val="accent2">
              <a:lumMod val="40000"/>
              <a:lumOff val="60000"/>
              <a:alpha val="88129"/>
            </a:schemeClr>
          </a:solidFill>
          <a:ln w="7620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69390-D267-16F8-B060-032B74055206}"/>
              </a:ext>
            </a:extLst>
          </p:cNvPr>
          <p:cNvSpPr/>
          <p:nvPr/>
        </p:nvSpPr>
        <p:spPr>
          <a:xfrm>
            <a:off x="531542" y="1851645"/>
            <a:ext cx="7485788" cy="31547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199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latin typeface="KG Primary Penmanship 2" panose="02000506000000020003" pitchFamily="2" charset="77"/>
              </a:rPr>
              <a:t>Balloon</a:t>
            </a:r>
            <a:endParaRPr lang="en-GB" sz="199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  <a:latin typeface="KG Primary Penmanship 2" panose="02000506000000020003" pitchFamily="2" charset="7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A2B4EA-534A-AFEB-950A-7A58F30170F1}"/>
              </a:ext>
            </a:extLst>
          </p:cNvPr>
          <p:cNvSpPr txBox="1"/>
          <p:nvPr/>
        </p:nvSpPr>
        <p:spPr>
          <a:xfrm>
            <a:off x="8095056" y="1817929"/>
            <a:ext cx="6098720" cy="31547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99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latin typeface="KG Primary Penmanship 2" panose="02000506000000020003" pitchFamily="2" charset="77"/>
              </a:rPr>
              <a:t>Pop</a:t>
            </a:r>
            <a:endParaRPr lang="en-JP" sz="3200" dirty="0"/>
          </a:p>
        </p:txBody>
      </p:sp>
      <p:pic>
        <p:nvPicPr>
          <p:cNvPr id="1030" name="Picture 6" descr="Party Wow Sticker by University of Florida">
            <a:extLst>
              <a:ext uri="{FF2B5EF4-FFF2-40B4-BE49-F238E27FC236}">
                <a16:creationId xmlns:a16="http://schemas.microsoft.com/office/drawing/2014/main" id="{3B94149D-C418-81AF-2055-82E53D3544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81000"/>
            <a:ext cx="6096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7183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26" name="Picture 2" descr="Free photo colorful birthday balloons close-up background">
            <a:extLst>
              <a:ext uri="{FF2B5EF4-FFF2-40B4-BE49-F238E27FC236}">
                <a16:creationId xmlns:a16="http://schemas.microsoft.com/office/drawing/2014/main" id="{EC3E31FE-70AF-8480-F648-19303F48239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29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loud 2">
            <a:extLst>
              <a:ext uri="{FF2B5EF4-FFF2-40B4-BE49-F238E27FC236}">
                <a16:creationId xmlns:a16="http://schemas.microsoft.com/office/drawing/2014/main" id="{450B9D0C-BE37-8DC0-DBD1-EE7980BF4CFC}"/>
              </a:ext>
            </a:extLst>
          </p:cNvPr>
          <p:cNvSpPr/>
          <p:nvPr/>
        </p:nvSpPr>
        <p:spPr>
          <a:xfrm rot="393823">
            <a:off x="547237" y="511680"/>
            <a:ext cx="11097483" cy="5829716"/>
          </a:xfrm>
          <a:prstGeom prst="cloud">
            <a:avLst/>
          </a:prstGeom>
          <a:solidFill>
            <a:schemeClr val="accent2">
              <a:lumMod val="40000"/>
              <a:lumOff val="60000"/>
              <a:alpha val="88129"/>
            </a:schemeClr>
          </a:solidFill>
          <a:ln w="7620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/>
          </a:p>
        </p:txBody>
      </p:sp>
      <p:pic>
        <p:nvPicPr>
          <p:cNvPr id="7170" name="Picture 2" descr="Party Birthday Sticker by Originals">
            <a:extLst>
              <a:ext uri="{FF2B5EF4-FFF2-40B4-BE49-F238E27FC236}">
                <a16:creationId xmlns:a16="http://schemas.microsoft.com/office/drawing/2014/main" id="{36F4EDFC-EBAB-A8AC-A3B4-ADA8F3953A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806"/>
          <a:stretch/>
        </p:blipFill>
        <p:spPr bwMode="auto">
          <a:xfrm rot="20661104">
            <a:off x="1276117" y="2507953"/>
            <a:ext cx="1508652" cy="2507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Birthday Balloon Sticker by Originals">
            <a:extLst>
              <a:ext uri="{FF2B5EF4-FFF2-40B4-BE49-F238E27FC236}">
                <a16:creationId xmlns:a16="http://schemas.microsoft.com/office/drawing/2014/main" id="{F7559358-F429-B366-796B-B0F30DA505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07755">
            <a:off x="8766211" y="1284696"/>
            <a:ext cx="1744973" cy="3838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balloon STICKER by Studios Stickers">
            <a:extLst>
              <a:ext uri="{FF2B5EF4-FFF2-40B4-BE49-F238E27FC236}">
                <a16:creationId xmlns:a16="http://schemas.microsoft.com/office/drawing/2014/main" id="{178BD892-3393-50DF-F717-4CDD4F99C8C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862"/>
          <a:stretch/>
        </p:blipFill>
        <p:spPr bwMode="auto">
          <a:xfrm rot="240382">
            <a:off x="4434599" y="2943655"/>
            <a:ext cx="1558925" cy="2987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balloon STICKER by Studios Stickers">
            <a:extLst>
              <a:ext uri="{FF2B5EF4-FFF2-40B4-BE49-F238E27FC236}">
                <a16:creationId xmlns:a16="http://schemas.microsoft.com/office/drawing/2014/main" id="{6914DA34-FEE9-73B2-1930-04A6887224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1"/>
          <a:stretch/>
        </p:blipFill>
        <p:spPr bwMode="auto">
          <a:xfrm>
            <a:off x="5973711" y="1490494"/>
            <a:ext cx="1900615" cy="4157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8" name="Picture 10" descr="Happy Birthday Party Sticker by Originals">
            <a:extLst>
              <a:ext uri="{FF2B5EF4-FFF2-40B4-BE49-F238E27FC236}">
                <a16:creationId xmlns:a16="http://schemas.microsoft.com/office/drawing/2014/main" id="{1B354EBA-D73E-8A88-F51C-C2B1D7499F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7689" y="1125058"/>
            <a:ext cx="1746324" cy="384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A9327FD1-1F77-406C-F2D7-C66F644B3B00}"/>
              </a:ext>
            </a:extLst>
          </p:cNvPr>
          <p:cNvSpPr/>
          <p:nvPr/>
        </p:nvSpPr>
        <p:spPr>
          <a:xfrm>
            <a:off x="3092972" y="1329483"/>
            <a:ext cx="871197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8800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  <a:latin typeface="KG Primary Penmanship 2" panose="02000506000000020003" pitchFamily="2" charset="77"/>
              </a:rPr>
              <a:t>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81FA195-BCB1-81CB-AB7C-7AA098795A20}"/>
              </a:ext>
            </a:extLst>
          </p:cNvPr>
          <p:cNvSpPr/>
          <p:nvPr/>
        </p:nvSpPr>
        <p:spPr>
          <a:xfrm rot="20169712">
            <a:off x="1471948" y="2754855"/>
            <a:ext cx="871197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8800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  <a:latin typeface="KG Primary Penmanship 2" panose="02000506000000020003" pitchFamily="2" charset="77"/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361097C-91AE-BF36-1AC0-6F4A339916E4}"/>
              </a:ext>
            </a:extLst>
          </p:cNvPr>
          <p:cNvSpPr/>
          <p:nvPr/>
        </p:nvSpPr>
        <p:spPr>
          <a:xfrm>
            <a:off x="4752189" y="3065964"/>
            <a:ext cx="871197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8800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  <a:latin typeface="KG Primary Penmanship 2" panose="02000506000000020003" pitchFamily="2" charset="77"/>
              </a:rPr>
              <a:t>3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415DB98-5553-05A1-CA2B-641957F3927C}"/>
              </a:ext>
            </a:extLst>
          </p:cNvPr>
          <p:cNvSpPr/>
          <p:nvPr/>
        </p:nvSpPr>
        <p:spPr>
          <a:xfrm rot="20265038">
            <a:off x="8922134" y="1567414"/>
            <a:ext cx="871197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88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latin typeface="KG Primary Penmanship 2" panose="02000506000000020003" pitchFamily="2" charset="77"/>
              </a:rPr>
              <a:t>5</a:t>
            </a:r>
            <a:endParaRPr lang="en-GB" sz="88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  <a:latin typeface="KG Primary Penmanship 2" panose="02000506000000020003" pitchFamily="2" charset="77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274B86B-43A3-5066-466B-6A06D19B0D52}"/>
              </a:ext>
            </a:extLst>
          </p:cNvPr>
          <p:cNvSpPr/>
          <p:nvPr/>
        </p:nvSpPr>
        <p:spPr>
          <a:xfrm>
            <a:off x="6452878" y="1891249"/>
            <a:ext cx="871197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88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latin typeface="KG Primary Penmanship 2" panose="02000506000000020003" pitchFamily="2" charset="77"/>
              </a:rPr>
              <a:t>4</a:t>
            </a:r>
            <a:endParaRPr lang="en-GB" sz="88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  <a:latin typeface="KG Primary Penmanship 2" panose="02000506000000020003" pitchFamily="2" charset="77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E1A7D07-7A47-0B39-385E-9DA4D4F18E38}"/>
              </a:ext>
            </a:extLst>
          </p:cNvPr>
          <p:cNvSpPr/>
          <p:nvPr/>
        </p:nvSpPr>
        <p:spPr>
          <a:xfrm rot="19992215">
            <a:off x="1571480" y="2984750"/>
            <a:ext cx="646812" cy="1003778"/>
          </a:xfrm>
          <a:prstGeom prst="ellipse">
            <a:avLst/>
          </a:prstGeom>
          <a:solidFill>
            <a:srgbClr val="FFF87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B5E39FA-A925-D9D9-6ECA-F804297184EE}"/>
              </a:ext>
            </a:extLst>
          </p:cNvPr>
          <p:cNvSpPr/>
          <p:nvPr/>
        </p:nvSpPr>
        <p:spPr>
          <a:xfrm rot="19240696">
            <a:off x="9008701" y="1629737"/>
            <a:ext cx="768626" cy="1215261"/>
          </a:xfrm>
          <a:prstGeom prst="ellipse">
            <a:avLst/>
          </a:prstGeom>
          <a:solidFill>
            <a:srgbClr val="FD54F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04E822-AD79-0909-58F7-D218D1541CDB}"/>
              </a:ext>
            </a:extLst>
          </p:cNvPr>
          <p:cNvSpPr/>
          <p:nvPr/>
        </p:nvSpPr>
        <p:spPr>
          <a:xfrm rot="19502547">
            <a:off x="8826051" y="1831338"/>
            <a:ext cx="8707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873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KG Primary Penmanship 2" panose="02000506000000020003" pitchFamily="2" charset="77"/>
              </a:rPr>
              <a:t>20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261DFB3-D581-D894-84AB-EDA5872270DA}"/>
              </a:ext>
            </a:extLst>
          </p:cNvPr>
          <p:cNvSpPr/>
          <p:nvPr/>
        </p:nvSpPr>
        <p:spPr>
          <a:xfrm rot="19387524">
            <a:off x="1554882" y="2924226"/>
            <a:ext cx="618564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6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KG Primary Penmanship 2" panose="02000506000000020003" pitchFamily="2" charset="77"/>
              </a:rPr>
              <a:t>5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5CDDB50-7418-AAC2-7584-285A11E48011}"/>
              </a:ext>
            </a:extLst>
          </p:cNvPr>
          <p:cNvSpPr/>
          <p:nvPr/>
        </p:nvSpPr>
        <p:spPr>
          <a:xfrm>
            <a:off x="6368835" y="1891249"/>
            <a:ext cx="866415" cy="1337066"/>
          </a:xfrm>
          <a:prstGeom prst="ellipse">
            <a:avLst/>
          </a:prstGeom>
          <a:solidFill>
            <a:srgbClr val="FD855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4418E43-1C11-D1E8-08BB-9B4FCDB2EAB3}"/>
              </a:ext>
            </a:extLst>
          </p:cNvPr>
          <p:cNvSpPr/>
          <p:nvPr/>
        </p:nvSpPr>
        <p:spPr>
          <a:xfrm>
            <a:off x="3195543" y="1439390"/>
            <a:ext cx="768626" cy="1215261"/>
          </a:xfrm>
          <a:prstGeom prst="ellipse">
            <a:avLst/>
          </a:prstGeom>
          <a:solidFill>
            <a:srgbClr val="54FEF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8308D96-45F0-C3AD-C562-1D55AA608D2A}"/>
              </a:ext>
            </a:extLst>
          </p:cNvPr>
          <p:cNvSpPr/>
          <p:nvPr/>
        </p:nvSpPr>
        <p:spPr>
          <a:xfrm>
            <a:off x="3179279" y="1563557"/>
            <a:ext cx="74251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66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KG Primary Penmanship 2" panose="02000506000000020003" pitchFamily="2" charset="77"/>
              </a:rPr>
              <a:t>15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4A516DD-B529-4294-FA01-D5E5F41DE82F}"/>
              </a:ext>
            </a:extLst>
          </p:cNvPr>
          <p:cNvSpPr/>
          <p:nvPr/>
        </p:nvSpPr>
        <p:spPr>
          <a:xfrm>
            <a:off x="4809843" y="3146428"/>
            <a:ext cx="768626" cy="1215261"/>
          </a:xfrm>
          <a:prstGeom prst="ellipse">
            <a:avLst/>
          </a:prstGeom>
          <a:solidFill>
            <a:srgbClr val="55FE9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D2CC2D0-1ABC-FB21-A33F-953ED381C54D}"/>
              </a:ext>
            </a:extLst>
          </p:cNvPr>
          <p:cNvSpPr/>
          <p:nvPr/>
        </p:nvSpPr>
        <p:spPr>
          <a:xfrm>
            <a:off x="4758467" y="3357875"/>
            <a:ext cx="8290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KG Primary Penmanship 2" panose="02000506000000020003" pitchFamily="2" charset="77"/>
              </a:rPr>
              <a:t>35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A927B86-47C0-0254-8587-E9D054C3DE03}"/>
              </a:ext>
            </a:extLst>
          </p:cNvPr>
          <p:cNvSpPr/>
          <p:nvPr/>
        </p:nvSpPr>
        <p:spPr>
          <a:xfrm>
            <a:off x="6360371" y="2005784"/>
            <a:ext cx="95571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66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KG Primary Penmanship 2" panose="02000506000000020003" pitchFamily="2" charset="77"/>
              </a:rPr>
              <a:t>25</a:t>
            </a:r>
          </a:p>
        </p:txBody>
      </p:sp>
    </p:spTree>
    <p:extLst>
      <p:ext uri="{BB962C8B-B14F-4D97-AF65-F5344CB8AC3E}">
        <p14:creationId xmlns:p14="http://schemas.microsoft.com/office/powerpoint/2010/main" val="3192223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7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7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7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7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7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76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  <p:bldP spid="9" grpId="0" animBg="1"/>
      <p:bldP spid="12" grpId="0" animBg="1"/>
      <p:bldP spid="20" grpId="0"/>
      <p:bldP spid="22" grpId="0" animBg="1"/>
      <p:bldP spid="23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12</Words>
  <Application>Microsoft Macintosh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KG Primary Penmanship 2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彰宏 伊藤</dc:creator>
  <cp:lastModifiedBy>彰宏 伊藤</cp:lastModifiedBy>
  <cp:revision>7</cp:revision>
  <dcterms:created xsi:type="dcterms:W3CDTF">2024-04-02T00:33:13Z</dcterms:created>
  <dcterms:modified xsi:type="dcterms:W3CDTF">2024-04-02T02:19:47Z</dcterms:modified>
</cp:coreProperties>
</file>