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768"/>
  </p:normalViewPr>
  <p:slideViewPr>
    <p:cSldViewPr snapToGrid="0">
      <p:cViewPr varScale="1">
        <p:scale>
          <a:sx n="110" d="100"/>
          <a:sy n="110" d="100"/>
        </p:scale>
        <p:origin x="3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ADA3-FD2B-06A8-0A60-19A3206A8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A7C49-BF0F-5E23-19BD-7D00B3CE7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15B50-371A-27FB-3EFC-0263DAC5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52485-CDE2-42BC-8ED2-B17F19F5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2B47-54E2-1A30-318E-2E6D1028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6260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635-0D9C-3683-CC2F-27F02493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053A0-A8AE-A961-2854-5E23ADC53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7553-2BF9-558F-7CA3-AB61EFC5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FA749-9E41-17C5-B1FD-E5DF6C38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0A2D-B8B0-BDBD-29CA-C7F8E26E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7017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0E3E1-1CDA-A30A-93EB-B3DA78802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47F7F-9CB6-3F1F-6202-6961AB267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2350A-A7D4-C4A6-A039-2CAA80B7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8B4C5-123A-E51E-DE62-2EB0503D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98D71-F167-7145-8EA0-DCB6A21D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7650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80CE-32A7-64D6-FF1A-6766DC31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A4D09-49DF-EF36-097D-BFD4B98BA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F9BE-8062-A0D9-9700-B5C82868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A4A21-C245-13F9-4A27-2649D09E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CB5F3-69FB-2B81-DB4C-3A0006BA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7211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4E7A-EA04-8F28-BF14-0C8742DC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6E618-AA1E-9100-187D-05C104F8C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A226B-38FC-DF96-9948-EA0096FA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472E1-2D41-87C3-76EF-411FD3B4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39EC-6029-24D4-FBB6-FD7BE342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1775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0331-249D-1728-2F0C-11A89A65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88B79-C609-78FB-7BBF-8670D5996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8CD3C-40BC-E382-7519-C24A19271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6576F-EC1A-678F-D5D8-13FB2DA2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D9BCB-07A9-B5A5-8C90-36C73FF7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73F7F-AFDA-8118-8C2F-CF037635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1456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C1EC-4174-0FF6-09F0-85B8FC0E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2713A-DD62-8611-4010-6B09D634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F2CC0-44E4-58AD-D8FE-C908EC113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E96FF-D8DC-D038-9690-A81968997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59FF4-87F2-3BC5-10F8-81E4A0994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52D46-11CB-C96F-B7D0-E8C67B42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4917A-6E8F-C3B5-BC67-3CDC6876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DA8F1-4329-3C01-AAF2-06659B3E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8427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8AE4-86AC-41F7-2827-68331CAE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C99CC-F693-77DA-37C0-D8CE8BAB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6A40E-9F20-B2FB-F47C-F42B4C32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D5EBB-1195-C0BD-3ED9-C636555B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65257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5C263-FCF1-8828-632B-053D18A4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1F368-AAA8-254B-A887-862D0269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4CE36-1940-DAB5-EB22-D25D7AFD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7742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F547-AD77-DE49-8BC6-8CCB3857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3E67-47AD-AE05-3069-343615880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3FF25-6E1D-CB74-5455-1420F6CF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F9004-EFD3-0E97-6127-5D77BF2E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C4F72-1A4B-21A7-28D2-33061E16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74F43-D3AD-9858-C960-B46C7E38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7182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43A6-74B1-D207-A2B0-68EBCC70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A2703-86DC-2A8B-E9F8-8800E17BC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3418E-2272-A636-C555-92455649E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3D245-8748-67F9-1A9D-4B5B873B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6DF8F-02EB-AC8D-FC65-A03092B9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9D78-0AEE-647E-4C21-CF30DC6B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7588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D9819-14D7-EA63-567D-C5951BBC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E366-68B4-7A97-06D4-C136C835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052D-BB28-3C96-46CE-73794AC1E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C7C39-F253-CA49-92FB-CE1D51E613DB}" type="datetimeFigureOut">
              <a:rPr lang="en-JP" smtClean="0"/>
              <a:t>2024/04/09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DDDB-57CE-843D-1BBB-205759E7A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AE0DD-BDF3-09BD-C710-810BEA992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8BC7E-FDA6-5743-AB70-DF463E2429F1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60333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hdphoto" Target="../media/hdphoto5.wdp"/><Relationship Id="rId12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microsoft.com/office/2007/relationships/hdphoto" Target="../media/hdphoto4.wdp"/><Relationship Id="rId10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3.gif"/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12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12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microsoft.com/office/2007/relationships/hdphoto" Target="../media/hdphoto1.wdp"/><Relationship Id="rId10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hdphoto" Target="../media/hdphoto5.wdp"/><Relationship Id="rId12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microsoft.com/office/2007/relationships/hdphoto" Target="../media/hdphoto4.wdp"/><Relationship Id="rId10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hdphoto" Target="../media/hdphoto5.wdp"/><Relationship Id="rId12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2.wav"/><Relationship Id="rId5" Type="http://schemas.microsoft.com/office/2007/relationships/hdphoto" Target="../media/hdphoto4.wdp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hdphoto" Target="../media/hdphoto5.wdp"/><Relationship Id="rId12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2.wav"/><Relationship Id="rId5" Type="http://schemas.microsoft.com/office/2007/relationships/hdphoto" Target="../media/hdphoto4.wdp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hdphoto" Target="../media/hdphoto5.wdp"/><Relationship Id="rId12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2.wav"/><Relationship Id="rId5" Type="http://schemas.microsoft.com/office/2007/relationships/hdphoto" Target="../media/hdphoto4.wdp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hdphoto" Target="../media/hdphoto5.wdp"/><Relationship Id="rId12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2.wav"/><Relationship Id="rId5" Type="http://schemas.microsoft.com/office/2007/relationships/hdphoto" Target="../media/hdphoto4.wdp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hdphoto" Target="../media/hdphoto5.wdp"/><Relationship Id="rId12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2.wav"/><Relationship Id="rId5" Type="http://schemas.microsoft.com/office/2007/relationships/hdphoto" Target="../media/hdphoto4.wdp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microsoft.com/office/2007/relationships/hdphoto" Target="../media/hdphoto5.wdp"/><Relationship Id="rId12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microsoft.com/office/2007/relationships/hdphoto" Target="../media/hdphoto4.wdp"/><Relationship Id="rId10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536F94-E528-961A-D06A-C4FC3C2C57D6}"/>
              </a:ext>
            </a:extLst>
          </p:cNvPr>
          <p:cNvSpPr/>
          <p:nvPr/>
        </p:nvSpPr>
        <p:spPr>
          <a:xfrm>
            <a:off x="601884" y="1861964"/>
            <a:ext cx="1119271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Lava Game</a:t>
            </a:r>
          </a:p>
        </p:txBody>
      </p:sp>
      <p:pic>
        <p:nvPicPr>
          <p:cNvPr id="1026" name="Picture 2" descr="Black Mamba Art Sticker by Alejandro Os">
            <a:extLst>
              <a:ext uri="{FF2B5EF4-FFF2-40B4-BE49-F238E27FC236}">
                <a16:creationId xmlns:a16="http://schemas.microsoft.com/office/drawing/2014/main" id="{906D28F2-1B84-83FC-646D-596A0009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2155171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Mamba Art Sticker by Alejandro Os">
            <a:extLst>
              <a:ext uri="{FF2B5EF4-FFF2-40B4-BE49-F238E27FC236}">
                <a16:creationId xmlns:a16="http://schemas.microsoft.com/office/drawing/2014/main" id="{E08CF9E8-C43E-D71C-F3C5-735C26EC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09" y="2059268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lack Mamba Art Sticker by Alejandro Os">
            <a:extLst>
              <a:ext uri="{FF2B5EF4-FFF2-40B4-BE49-F238E27FC236}">
                <a16:creationId xmlns:a16="http://schemas.microsoft.com/office/drawing/2014/main" id="{8D2BFD44-FAD3-ABB9-87B7-DA9265BD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99" y="2155170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5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lack Mamba Art Sticker by Alejandro Os">
            <a:extLst>
              <a:ext uri="{FF2B5EF4-FFF2-40B4-BE49-F238E27FC236}">
                <a16:creationId xmlns:a16="http://schemas.microsoft.com/office/drawing/2014/main" id="{4554CFFF-5EDE-D42F-A5B7-76FA3CE5C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29" y="2409042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ock on white background">
            <a:extLst>
              <a:ext uri="{FF2B5EF4-FFF2-40B4-BE49-F238E27FC236}">
                <a16:creationId xmlns:a16="http://schemas.microsoft.com/office/drawing/2014/main" id="{AD337C1C-FE1B-9F68-490B-0698B59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7" y="4557712"/>
            <a:ext cx="483716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ock on white background">
            <a:extLst>
              <a:ext uri="{FF2B5EF4-FFF2-40B4-BE49-F238E27FC236}">
                <a16:creationId xmlns:a16="http://schemas.microsoft.com/office/drawing/2014/main" id="{62C9E830-88E5-E455-8231-9C00354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7500" l="4313" r="96326">
                        <a14:foregroundMark x1="13898" y1="10833" x2="13898" y2="10833"/>
                        <a14:foregroundMark x1="28914" y1="12500" x2="28914" y2="12500"/>
                        <a14:foregroundMark x1="37380" y1="4722" x2="37380" y2="4722"/>
                        <a14:foregroundMark x1="33067" y1="31667" x2="33067" y2="31667"/>
                        <a14:foregroundMark x1="57827" y1="16944" x2="57827" y2="16944"/>
                        <a14:foregroundMark x1="71086" y1="15556" x2="71086" y2="15556"/>
                        <a14:foregroundMark x1="67093" y1="6389" x2="67093" y2="6389"/>
                        <a14:foregroundMark x1="67252" y1="5556" x2="67252" y2="5556"/>
                        <a14:foregroundMark x1="89457" y1="29444" x2="89457" y2="29444"/>
                        <a14:foregroundMark x1="96326" y1="55278" x2="96326" y2="55278"/>
                        <a14:foregroundMark x1="92652" y1="60278" x2="92652" y2="60278"/>
                        <a14:foregroundMark x1="90895" y1="86944" x2="90895" y2="86944"/>
                        <a14:foregroundMark x1="95048" y1="95000" x2="95048" y2="95000"/>
                        <a14:foregroundMark x1="92652" y1="96944" x2="92652" y2="96944"/>
                        <a14:foregroundMark x1="76518" y1="97500" x2="76518" y2="97500"/>
                        <a14:foregroundMark x1="48562" y1="96944" x2="48562" y2="96944"/>
                        <a14:foregroundMark x1="37061" y1="95833" x2="37061" y2="95833"/>
                        <a14:foregroundMark x1="13099" y1="95833" x2="13099" y2="95833"/>
                        <a14:foregroundMark x1="6070" y1="95000" x2="6070" y2="95000"/>
                        <a14:foregroundMark x1="4633" y1="85556" x2="4633" y2="85556"/>
                        <a14:foregroundMark x1="4952" y1="53056" x2="4952" y2="53056"/>
                        <a14:foregroundMark x1="23962" y1="14167" x2="23962" y2="14167"/>
                        <a14:foregroundMark x1="55751" y1="10000" x2="55751" y2="10000"/>
                        <a14:foregroundMark x1="68211" y1="22222" x2="68211" y2="22222"/>
                        <a14:foregroundMark x1="67891" y1="6944" x2="67891" y2="6944"/>
                        <a14:foregroundMark x1="73003" y1="42222" x2="73003" y2="42222"/>
                        <a14:foregroundMark x1="76997" y1="40000" x2="76997" y2="40000"/>
                        <a14:foregroundMark x1="84984" y1="40833" x2="84984" y2="40833"/>
                        <a14:foregroundMark x1="62300" y1="48889" x2="62300" y2="48889"/>
                        <a14:foregroundMark x1="71885" y1="49167" x2="71885" y2="49167"/>
                        <a14:foregroundMark x1="75719" y1="49444" x2="75719" y2="49444"/>
                        <a14:foregroundMark x1="82588" y1="45278" x2="82588" y2="45278"/>
                        <a14:foregroundMark x1="61821" y1="19444" x2="61821" y2="19444"/>
                        <a14:foregroundMark x1="34505" y1="8333" x2="34505" y2="8333"/>
                        <a14:foregroundMark x1="35463" y1="26667" x2="35463" y2="26667"/>
                        <a14:foregroundMark x1="47125" y1="35278" x2="47125" y2="35278"/>
                        <a14:foregroundMark x1="38978" y1="21389" x2="38978" y2="21389"/>
                        <a14:foregroundMark x1="54313" y1="39722" x2="54313" y2="39722"/>
                        <a14:foregroundMark x1="60064" y1="42500" x2="60064" y2="42500"/>
                        <a14:foregroundMark x1="61022" y1="44167" x2="61022" y2="44167"/>
                        <a14:foregroundMark x1="93131" y1="67222" x2="93131" y2="67222"/>
                        <a14:foregroundMark x1="78594" y1="87778" x2="78594" y2="87778"/>
                        <a14:foregroundMark x1="69489" y1="89167" x2="69489" y2="89167"/>
                        <a14:foregroundMark x1="70927" y1="71389" x2="70927" y2="71389"/>
                        <a14:foregroundMark x1="76358" y1="60556" x2="76358" y2="60556"/>
                        <a14:foregroundMark x1="20447" y1="90833" x2="20447" y2="90833"/>
                        <a14:foregroundMark x1="16134" y1="87500" x2="16134" y2="87500"/>
                        <a14:foregroundMark x1="15495" y1="54167" x2="15495" y2="54167"/>
                        <a14:foregroundMark x1="4313" y1="46944" x2="4313" y2="46944"/>
                        <a14:foregroundMark x1="13099" y1="81389" x2="13099" y2="81389"/>
                        <a14:foregroundMark x1="18211" y1="69167" x2="18211" y2="69167"/>
                        <a14:foregroundMark x1="33706" y1="47500" x2="33706" y2="47500"/>
                        <a14:foregroundMark x1="46486" y1="53333" x2="46486" y2="53333"/>
                        <a14:foregroundMark x1="21246" y1="75833" x2="21246" y2="75833"/>
                        <a14:foregroundMark x1="13578" y1="61389" x2="13578" y2="61389"/>
                        <a14:foregroundMark x1="90256" y1="79167" x2="90256" y2="79167"/>
                        <a14:foregroundMark x1="81949" y1="87500" x2="81949" y2="87500"/>
                        <a14:foregroundMark x1="70128" y1="84722" x2="70128" y2="84722"/>
                        <a14:foregroundMark x1="50958" y1="92222" x2="50958" y2="92222"/>
                        <a14:foregroundMark x1="64856" y1="61667" x2="64856" y2="61667"/>
                        <a14:foregroundMark x1="58307" y1="69444" x2="58307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23" y="4657725"/>
            <a:ext cx="4794962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climbing rope">
            <a:extLst>
              <a:ext uri="{FF2B5EF4-FFF2-40B4-BE49-F238E27FC236}">
                <a16:creationId xmlns:a16="http://schemas.microsoft.com/office/drawing/2014/main" id="{6F21B7A2-C873-BEC9-423D-8EA21A2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559" y1="38019" x2="62559" y2="38019"/>
                        <a14:foregroundMark x1="62559" y1="36741" x2="62559" y2="36741"/>
                        <a14:foregroundMark x1="63270" y1="38339" x2="63270" y2="3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38" y="885825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3D1CF9-968C-2B81-CAA8-8F1DE8B0AB4C}"/>
              </a:ext>
            </a:extLst>
          </p:cNvPr>
          <p:cNvSpPr/>
          <p:nvPr/>
        </p:nvSpPr>
        <p:spPr>
          <a:xfrm>
            <a:off x="1438275" y="157163"/>
            <a:ext cx="9086850" cy="1328738"/>
          </a:xfrm>
          <a:prstGeom prst="roundRect">
            <a:avLst/>
          </a:prstGeom>
          <a:solidFill>
            <a:schemeClr val="bg2">
              <a:alpha val="82197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1CD6A-487C-EA38-3CBF-EE1F7DE9EC1E}"/>
              </a:ext>
            </a:extLst>
          </p:cNvPr>
          <p:cNvSpPr txBox="1"/>
          <p:nvPr/>
        </p:nvSpPr>
        <p:spPr>
          <a:xfrm>
            <a:off x="1700213" y="328613"/>
            <a:ext cx="851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Nihondaira Zoo has giraffes.</a:t>
            </a:r>
          </a:p>
        </p:txBody>
      </p:sp>
      <p:sp>
        <p:nvSpPr>
          <p:cNvPr id="4" name="TextBox 3">
            <a:hlinkClick r:id="" action="ppaction://hlinkshowjump?jump=lastslide">
              <a:snd r:embed="rId10" name="explode.wav"/>
            </a:hlinkClick>
            <a:extLst>
              <a:ext uri="{FF2B5EF4-FFF2-40B4-BE49-F238E27FC236}">
                <a16:creationId xmlns:a16="http://schemas.microsoft.com/office/drawing/2014/main" id="{583A2688-08DF-9201-8113-D005A84921D8}"/>
              </a:ext>
            </a:extLst>
          </p:cNvPr>
          <p:cNvSpPr txBox="1"/>
          <p:nvPr/>
        </p:nvSpPr>
        <p:spPr>
          <a:xfrm>
            <a:off x="638794" y="5150187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True</a:t>
            </a:r>
          </a:p>
        </p:txBody>
      </p:sp>
      <p:sp>
        <p:nvSpPr>
          <p:cNvPr id="5" name="TextBox 4">
            <a:hlinkClick r:id="rId11" action="ppaction://hlinksldjump">
              <a:snd r:embed="rId12" name="applause.wav"/>
            </a:hlinkClick>
            <a:extLst>
              <a:ext uri="{FF2B5EF4-FFF2-40B4-BE49-F238E27FC236}">
                <a16:creationId xmlns:a16="http://schemas.microsoft.com/office/drawing/2014/main" id="{84D560CE-E4D4-7F05-F5B6-3F866D461823}"/>
              </a:ext>
            </a:extLst>
          </p:cNvPr>
          <p:cNvSpPr txBox="1"/>
          <p:nvPr/>
        </p:nvSpPr>
        <p:spPr>
          <a:xfrm>
            <a:off x="8824334" y="5150186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False</a:t>
            </a:r>
          </a:p>
        </p:txBody>
      </p:sp>
      <p:pic>
        <p:nvPicPr>
          <p:cNvPr id="6" name="Picture 6" descr="Hell background with lava in cave">
            <a:extLst>
              <a:ext uri="{FF2B5EF4-FFF2-40B4-BE49-F238E27FC236}">
                <a16:creationId xmlns:a16="http://schemas.microsoft.com/office/drawing/2014/main" id="{1AB867A8-3AAF-7534-5272-7CB45F3A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89" y="-160465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irl climbing rope">
            <a:extLst>
              <a:ext uri="{FF2B5EF4-FFF2-40B4-BE49-F238E27FC236}">
                <a16:creationId xmlns:a16="http://schemas.microsoft.com/office/drawing/2014/main" id="{32DB0D3B-6743-70E1-5A44-BC93A949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796" y1="38019" x2="62796" y2="38019"/>
                        <a14:foregroundMark x1="63270" y1="36262" x2="63270" y2="36262"/>
                        <a14:foregroundMark x1="64218" y1="38978" x2="64218" y2="38978"/>
                        <a14:foregroundMark x1="63744" y1="37220" x2="63744" y2="3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94" y="-711200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512D19-2AE2-0145-1968-2630CF87A17D}"/>
              </a:ext>
            </a:extLst>
          </p:cNvPr>
          <p:cNvSpPr/>
          <p:nvPr/>
        </p:nvSpPr>
        <p:spPr>
          <a:xfrm rot="19741855">
            <a:off x="3316887" y="2941862"/>
            <a:ext cx="866128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66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Final Level</a:t>
            </a:r>
          </a:p>
        </p:txBody>
      </p:sp>
    </p:spTree>
    <p:extLst>
      <p:ext uri="{BB962C8B-B14F-4D97-AF65-F5344CB8AC3E}">
        <p14:creationId xmlns:p14="http://schemas.microsoft.com/office/powerpoint/2010/main" val="40700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BC42-326E-E2B2-5BE6-82400FD2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9507-5160-582F-5161-FAB43723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JP"/>
          </a:p>
        </p:txBody>
      </p:sp>
      <p:pic>
        <p:nvPicPr>
          <p:cNvPr id="4" name="Picture 6" descr="Hell background with lava in cave">
            <a:extLst>
              <a:ext uri="{FF2B5EF4-FFF2-40B4-BE49-F238E27FC236}">
                <a16:creationId xmlns:a16="http://schemas.microsoft.com/office/drawing/2014/main" id="{C613E6C4-40F1-F0CC-CBBA-D0892DA42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ountain ridges at sunset illustration">
            <a:extLst>
              <a:ext uri="{FF2B5EF4-FFF2-40B4-BE49-F238E27FC236}">
                <a16:creationId xmlns:a16="http://schemas.microsoft.com/office/drawing/2014/main" id="{6176983D-F8AA-1D9B-0E04-A350A5D3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91" y="-122238"/>
            <a:ext cx="12479216" cy="711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ones with grass isolated">
            <a:extLst>
              <a:ext uri="{FF2B5EF4-FFF2-40B4-BE49-F238E27FC236}">
                <a16:creationId xmlns:a16="http://schemas.microsoft.com/office/drawing/2014/main" id="{A6341CAD-715A-0554-38BC-F863FB2EA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24" b="93774" l="2716" r="95208">
                        <a14:foregroundMark x1="8307" y1="70039" x2="8307" y2="70039"/>
                        <a14:foregroundMark x1="4952" y1="57588" x2="4952" y2="57588"/>
                        <a14:foregroundMark x1="2716" y1="81712" x2="2716" y2="81712"/>
                        <a14:foregroundMark x1="46166" y1="77821" x2="46166" y2="77821"/>
                        <a14:foregroundMark x1="66613" y1="91051" x2="66613" y2="91051"/>
                        <a14:foregroundMark x1="94728" y1="78599" x2="94728" y2="78599"/>
                        <a14:foregroundMark x1="95527" y1="81323" x2="95527" y2="81323"/>
                        <a14:foregroundMark x1="34026" y1="6615" x2="34026" y2="6615"/>
                        <a14:foregroundMark x1="46166" y1="2724" x2="46166" y2="2724"/>
                        <a14:foregroundMark x1="54952" y1="84436" x2="54952" y2="84436"/>
                        <a14:foregroundMark x1="71725" y1="81712" x2="71725" y2="81712"/>
                        <a14:foregroundMark x1="85144" y1="74708" x2="85144" y2="74708"/>
                        <a14:foregroundMark x1="30831" y1="81712" x2="30831" y2="81712"/>
                        <a14:foregroundMark x1="40096" y1="93774" x2="40096" y2="9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427" y="4148931"/>
            <a:ext cx="79502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ones with grass isolated">
            <a:extLst>
              <a:ext uri="{FF2B5EF4-FFF2-40B4-BE49-F238E27FC236}">
                <a16:creationId xmlns:a16="http://schemas.microsoft.com/office/drawing/2014/main" id="{9DE6E75B-351B-F737-09AE-72E1C483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24" b="93774" l="2716" r="95208">
                        <a14:foregroundMark x1="8307" y1="70039" x2="8307" y2="70039"/>
                        <a14:foregroundMark x1="4952" y1="57588" x2="4952" y2="57588"/>
                        <a14:foregroundMark x1="2716" y1="81712" x2="2716" y2="81712"/>
                        <a14:foregroundMark x1="46166" y1="77821" x2="46166" y2="77821"/>
                        <a14:foregroundMark x1="66613" y1="91051" x2="66613" y2="91051"/>
                        <a14:foregroundMark x1="94728" y1="78599" x2="94728" y2="78599"/>
                        <a14:foregroundMark x1="95527" y1="81323" x2="95527" y2="81323"/>
                        <a14:foregroundMark x1="34026" y1="6615" x2="34026" y2="6615"/>
                        <a14:foregroundMark x1="46166" y1="2724" x2="46166" y2="2724"/>
                        <a14:foregroundMark x1="54952" y1="84436" x2="54952" y2="84436"/>
                        <a14:foregroundMark x1="71725" y1="81712" x2="71725" y2="81712"/>
                        <a14:foregroundMark x1="85144" y1="74708" x2="85144" y2="74708"/>
                        <a14:foregroundMark x1="30831" y1="81712" x2="30831" y2="81712"/>
                        <a14:foregroundMark x1="40096" y1="93774" x2="40096" y2="93774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9092" y="4279000"/>
            <a:ext cx="79502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rock on white background">
            <a:extLst>
              <a:ext uri="{FF2B5EF4-FFF2-40B4-BE49-F238E27FC236}">
                <a16:creationId xmlns:a16="http://schemas.microsoft.com/office/drawing/2014/main" id="{826931E9-FFB1-F055-9387-D30FE9E2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15" y="4023518"/>
            <a:ext cx="4837169" cy="3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ree vector cute happy smiling child isolated on white background">
            <a:extLst>
              <a:ext uri="{FF2B5EF4-FFF2-40B4-BE49-F238E27FC236}">
                <a16:creationId xmlns:a16="http://schemas.microsoft.com/office/drawing/2014/main" id="{E85EF994-B3A7-F150-A08E-6950E4CF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72" b="96006" l="9524" r="89683">
                        <a14:foregroundMark x1="42328" y1="26518" x2="42328" y2="26518"/>
                        <a14:foregroundMark x1="43651" y1="27476" x2="43651" y2="27476"/>
                        <a14:foregroundMark x1="44180" y1="25240" x2="44180" y2="25240"/>
                        <a14:foregroundMark x1="58730" y1="28594" x2="58730" y2="28594"/>
                        <a14:foregroundMark x1="59524" y1="28275" x2="59524" y2="28275"/>
                        <a14:foregroundMark x1="36772" y1="8307" x2="36772" y2="8307"/>
                        <a14:foregroundMark x1="34921" y1="5272" x2="34921" y2="5272"/>
                        <a14:foregroundMark x1="87037" y1="34984" x2="87037" y2="34984"/>
                        <a14:foregroundMark x1="28836" y1="92492" x2="28836" y2="92492"/>
                        <a14:foregroundMark x1="37037" y1="96006" x2="37037" y2="96006"/>
                        <a14:foregroundMark x1="43651" y1="26837" x2="43651" y2="26837"/>
                        <a14:foregroundMark x1="41270" y1="30192" x2="41270" y2="30192"/>
                        <a14:foregroundMark x1="43915" y1="26837" x2="43915" y2="26837"/>
                        <a14:foregroundMark x1="43915" y1="26837" x2="43915" y2="26837"/>
                        <a14:foregroundMark x1="42328" y1="29233" x2="42328" y2="2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114300"/>
            <a:ext cx="2942395" cy="48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2F275E-AD73-9F30-E9B6-4508263935E9}"/>
              </a:ext>
            </a:extLst>
          </p:cNvPr>
          <p:cNvSpPr/>
          <p:nvPr/>
        </p:nvSpPr>
        <p:spPr>
          <a:xfrm rot="19741855">
            <a:off x="4182763" y="2986312"/>
            <a:ext cx="866128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66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You did it!</a:t>
            </a:r>
          </a:p>
        </p:txBody>
      </p:sp>
      <p:pic>
        <p:nvPicPr>
          <p:cNvPr id="12296" name="Picture 8" descr="Happy Art Sticker by doodles">
            <a:extLst>
              <a:ext uri="{FF2B5EF4-FFF2-40B4-BE49-F238E27FC236}">
                <a16:creationId xmlns:a16="http://schemas.microsoft.com/office/drawing/2014/main" id="{535F4C85-D0AE-9966-7EB9-1F5CA5B6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4" y="114300"/>
            <a:ext cx="3745753" cy="21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ll background with lava in cave">
            <a:extLst>
              <a:ext uri="{FF2B5EF4-FFF2-40B4-BE49-F238E27FC236}">
                <a16:creationId xmlns:a16="http://schemas.microsoft.com/office/drawing/2014/main" id="{E4C87F7E-C64E-7046-1019-346DBF8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lack Mamba Art Sticker by Alejandro Os">
            <a:extLst>
              <a:ext uri="{FF2B5EF4-FFF2-40B4-BE49-F238E27FC236}">
                <a16:creationId xmlns:a16="http://schemas.microsoft.com/office/drawing/2014/main" id="{0E064A96-0735-3341-2570-E094D548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92" y="2275085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Mamba Art Sticker by Alejandro Os">
            <a:extLst>
              <a:ext uri="{FF2B5EF4-FFF2-40B4-BE49-F238E27FC236}">
                <a16:creationId xmlns:a16="http://schemas.microsoft.com/office/drawing/2014/main" id="{14D18605-255A-01CA-FE2B-979999BAF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17" y="2275083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lack Mamba Art Sticker by Alejandro Os">
            <a:extLst>
              <a:ext uri="{FF2B5EF4-FFF2-40B4-BE49-F238E27FC236}">
                <a16:creationId xmlns:a16="http://schemas.microsoft.com/office/drawing/2014/main" id="{692CE374-9002-6923-D3FE-908AEB93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84" y="2275084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uclear explosion effect cartoon style">
            <a:extLst>
              <a:ext uri="{FF2B5EF4-FFF2-40B4-BE49-F238E27FC236}">
                <a16:creationId xmlns:a16="http://schemas.microsoft.com/office/drawing/2014/main" id="{03E51CB2-6DAD-A360-2351-B0C12B06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2" b="89928" l="6390" r="89936">
                        <a14:foregroundMark x1="6390" y1="82014" x2="6390" y2="82014"/>
                        <a14:backgroundMark x1="30990" y1="34532" x2="30990" y2="34532"/>
                        <a14:backgroundMark x1="63898" y1="60192" x2="63898" y2="60192"/>
                        <a14:backgroundMark x1="67891" y1="36451" x2="67891" y2="36451"/>
                        <a14:backgroundMark x1="63259" y1="16547" x2="63259" y2="16547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2" y="-122237"/>
            <a:ext cx="11537949" cy="86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93F8DB-DC72-2BAD-DCC8-C01F7E81B165}"/>
              </a:ext>
            </a:extLst>
          </p:cNvPr>
          <p:cNvSpPr/>
          <p:nvPr/>
        </p:nvSpPr>
        <p:spPr>
          <a:xfrm>
            <a:off x="2321878" y="1604343"/>
            <a:ext cx="866128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Unlucky!</a:t>
            </a:r>
          </a:p>
        </p:txBody>
      </p:sp>
      <p:pic>
        <p:nvPicPr>
          <p:cNvPr id="11266" name="Picture 2" descr="Fire Burn Sticker by Arata">
            <a:extLst>
              <a:ext uri="{FF2B5EF4-FFF2-40B4-BE49-F238E27FC236}">
                <a16:creationId xmlns:a16="http://schemas.microsoft.com/office/drawing/2014/main" id="{B4522E0A-D2CE-6B1A-CAD9-51CDFE2A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7" y="382791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1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lack Mamba Art Sticker by Alejandro Os">
            <a:extLst>
              <a:ext uri="{FF2B5EF4-FFF2-40B4-BE49-F238E27FC236}">
                <a16:creationId xmlns:a16="http://schemas.microsoft.com/office/drawing/2014/main" id="{BA98E9CE-18DE-5A18-336F-BC151297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36" y="2155171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ock on white background">
            <a:extLst>
              <a:ext uri="{FF2B5EF4-FFF2-40B4-BE49-F238E27FC236}">
                <a16:creationId xmlns:a16="http://schemas.microsoft.com/office/drawing/2014/main" id="{AD337C1C-FE1B-9F68-490B-0698B59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7" y="4557712"/>
            <a:ext cx="483716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ock on white background">
            <a:extLst>
              <a:ext uri="{FF2B5EF4-FFF2-40B4-BE49-F238E27FC236}">
                <a16:creationId xmlns:a16="http://schemas.microsoft.com/office/drawing/2014/main" id="{62C9E830-88E5-E455-8231-9C00354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7500" l="4313" r="96326">
                        <a14:foregroundMark x1="13898" y1="10833" x2="13898" y2="10833"/>
                        <a14:foregroundMark x1="28914" y1="12500" x2="28914" y2="12500"/>
                        <a14:foregroundMark x1="37380" y1="4722" x2="37380" y2="4722"/>
                        <a14:foregroundMark x1="33067" y1="31667" x2="33067" y2="31667"/>
                        <a14:foregroundMark x1="57827" y1="16944" x2="57827" y2="16944"/>
                        <a14:foregroundMark x1="71086" y1="15556" x2="71086" y2="15556"/>
                        <a14:foregroundMark x1="67093" y1="6389" x2="67093" y2="6389"/>
                        <a14:foregroundMark x1="67252" y1="5556" x2="67252" y2="5556"/>
                        <a14:foregroundMark x1="89457" y1="29444" x2="89457" y2="29444"/>
                        <a14:foregroundMark x1="96326" y1="55278" x2="96326" y2="55278"/>
                        <a14:foregroundMark x1="92652" y1="60278" x2="92652" y2="60278"/>
                        <a14:foregroundMark x1="90895" y1="86944" x2="90895" y2="86944"/>
                        <a14:foregroundMark x1="95048" y1="95000" x2="95048" y2="95000"/>
                        <a14:foregroundMark x1="92652" y1="96944" x2="92652" y2="96944"/>
                        <a14:foregroundMark x1="76518" y1="97500" x2="76518" y2="97500"/>
                        <a14:foregroundMark x1="48562" y1="96944" x2="48562" y2="96944"/>
                        <a14:foregroundMark x1="37061" y1="95833" x2="37061" y2="95833"/>
                        <a14:foregroundMark x1="13099" y1="95833" x2="13099" y2="95833"/>
                        <a14:foregroundMark x1="6070" y1="95000" x2="6070" y2="95000"/>
                        <a14:foregroundMark x1="4633" y1="85556" x2="4633" y2="85556"/>
                        <a14:foregroundMark x1="4952" y1="53056" x2="4952" y2="53056"/>
                        <a14:foregroundMark x1="23962" y1="14167" x2="23962" y2="14167"/>
                        <a14:foregroundMark x1="55751" y1="10000" x2="55751" y2="10000"/>
                        <a14:foregroundMark x1="68211" y1="22222" x2="68211" y2="22222"/>
                        <a14:foregroundMark x1="67891" y1="6944" x2="67891" y2="6944"/>
                        <a14:foregroundMark x1="73003" y1="42222" x2="73003" y2="42222"/>
                        <a14:foregroundMark x1="76997" y1="40000" x2="76997" y2="40000"/>
                        <a14:foregroundMark x1="84984" y1="40833" x2="84984" y2="40833"/>
                        <a14:foregroundMark x1="62300" y1="48889" x2="62300" y2="48889"/>
                        <a14:foregroundMark x1="71885" y1="49167" x2="71885" y2="49167"/>
                        <a14:foregroundMark x1="75719" y1="49444" x2="75719" y2="49444"/>
                        <a14:foregroundMark x1="82588" y1="45278" x2="82588" y2="45278"/>
                        <a14:foregroundMark x1="61821" y1="19444" x2="61821" y2="19444"/>
                        <a14:foregroundMark x1="34505" y1="8333" x2="34505" y2="8333"/>
                        <a14:foregroundMark x1="35463" y1="26667" x2="35463" y2="26667"/>
                        <a14:foregroundMark x1="47125" y1="35278" x2="47125" y2="35278"/>
                        <a14:foregroundMark x1="38978" y1="21389" x2="38978" y2="21389"/>
                        <a14:foregroundMark x1="54313" y1="39722" x2="54313" y2="39722"/>
                        <a14:foregroundMark x1="60064" y1="42500" x2="60064" y2="42500"/>
                        <a14:foregroundMark x1="61022" y1="44167" x2="61022" y2="44167"/>
                        <a14:foregroundMark x1="93131" y1="67222" x2="93131" y2="67222"/>
                        <a14:foregroundMark x1="78594" y1="87778" x2="78594" y2="87778"/>
                        <a14:foregroundMark x1="69489" y1="89167" x2="69489" y2="89167"/>
                        <a14:foregroundMark x1="70927" y1="71389" x2="70927" y2="71389"/>
                        <a14:foregroundMark x1="76358" y1="60556" x2="76358" y2="60556"/>
                        <a14:foregroundMark x1="20447" y1="90833" x2="20447" y2="90833"/>
                        <a14:foregroundMark x1="16134" y1="87500" x2="16134" y2="87500"/>
                        <a14:foregroundMark x1="15495" y1="54167" x2="15495" y2="54167"/>
                        <a14:foregroundMark x1="4313" y1="46944" x2="4313" y2="46944"/>
                        <a14:foregroundMark x1="13099" y1="81389" x2="13099" y2="81389"/>
                        <a14:foregroundMark x1="18211" y1="69167" x2="18211" y2="69167"/>
                        <a14:foregroundMark x1="33706" y1="47500" x2="33706" y2="47500"/>
                        <a14:foregroundMark x1="46486" y1="53333" x2="46486" y2="53333"/>
                        <a14:foregroundMark x1="21246" y1="75833" x2="21246" y2="75833"/>
                        <a14:foregroundMark x1="13578" y1="61389" x2="13578" y2="61389"/>
                        <a14:foregroundMark x1="90256" y1="79167" x2="90256" y2="79167"/>
                        <a14:foregroundMark x1="81949" y1="87500" x2="81949" y2="87500"/>
                        <a14:foregroundMark x1="70128" y1="84722" x2="70128" y2="84722"/>
                        <a14:foregroundMark x1="50958" y1="92222" x2="50958" y2="92222"/>
                        <a14:foregroundMark x1="64856" y1="61667" x2="64856" y2="61667"/>
                        <a14:foregroundMark x1="58307" y1="69444" x2="58307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23" y="4657725"/>
            <a:ext cx="4794962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climbing rope">
            <a:extLst>
              <a:ext uri="{FF2B5EF4-FFF2-40B4-BE49-F238E27FC236}">
                <a16:creationId xmlns:a16="http://schemas.microsoft.com/office/drawing/2014/main" id="{6F21B7A2-C873-BEC9-423D-8EA21A2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507" y1="37220" x2="63507" y2="37220"/>
                        <a14:foregroundMark x1="64218" y1="37220" x2="64218" y2="3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70" y="381794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3D1CF9-968C-2B81-CAA8-8F1DE8B0AB4C}"/>
              </a:ext>
            </a:extLst>
          </p:cNvPr>
          <p:cNvSpPr/>
          <p:nvPr/>
        </p:nvSpPr>
        <p:spPr>
          <a:xfrm>
            <a:off x="1438275" y="157163"/>
            <a:ext cx="9086850" cy="1328738"/>
          </a:xfrm>
          <a:prstGeom prst="roundRect">
            <a:avLst/>
          </a:prstGeom>
          <a:solidFill>
            <a:schemeClr val="bg2">
              <a:alpha val="82197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1CD6A-487C-EA38-3CBF-EE1F7DE9EC1E}"/>
              </a:ext>
            </a:extLst>
          </p:cNvPr>
          <p:cNvSpPr txBox="1"/>
          <p:nvPr/>
        </p:nvSpPr>
        <p:spPr>
          <a:xfrm>
            <a:off x="1666875" y="221367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72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She OO play soccer.</a:t>
            </a:r>
          </a:p>
        </p:txBody>
      </p:sp>
      <p:sp>
        <p:nvSpPr>
          <p:cNvPr id="4" name="TextBox 3">
            <a:hlinkClick r:id="" action="ppaction://hlinkshowjump?jump=lastslide">
              <a:snd r:embed="rId10" name="explode.wav"/>
            </a:hlinkClick>
            <a:extLst>
              <a:ext uri="{FF2B5EF4-FFF2-40B4-BE49-F238E27FC236}">
                <a16:creationId xmlns:a16="http://schemas.microsoft.com/office/drawing/2014/main" id="{583A2688-08DF-9201-8113-D005A84921D8}"/>
              </a:ext>
            </a:extLst>
          </p:cNvPr>
          <p:cNvSpPr txBox="1"/>
          <p:nvPr/>
        </p:nvSpPr>
        <p:spPr>
          <a:xfrm>
            <a:off x="638794" y="5150187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do</a:t>
            </a:r>
          </a:p>
        </p:txBody>
      </p:sp>
      <p:sp>
        <p:nvSpPr>
          <p:cNvPr id="5" name="TextBox 4">
            <a:hlinkClick r:id="rId11" action="ppaction://hlinksldjump">
              <a:snd r:embed="rId12" name="applause.wav"/>
            </a:hlinkClick>
            <a:extLst>
              <a:ext uri="{FF2B5EF4-FFF2-40B4-BE49-F238E27FC236}">
                <a16:creationId xmlns:a16="http://schemas.microsoft.com/office/drawing/2014/main" id="{84D560CE-E4D4-7F05-F5B6-3F866D461823}"/>
              </a:ext>
            </a:extLst>
          </p:cNvPr>
          <p:cNvSpPr txBox="1"/>
          <p:nvPr/>
        </p:nvSpPr>
        <p:spPr>
          <a:xfrm>
            <a:off x="8824334" y="5150186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does</a:t>
            </a:r>
          </a:p>
        </p:txBody>
      </p:sp>
    </p:spTree>
    <p:extLst>
      <p:ext uri="{BB962C8B-B14F-4D97-AF65-F5344CB8AC3E}">
        <p14:creationId xmlns:p14="http://schemas.microsoft.com/office/powerpoint/2010/main" val="80589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lack Mamba Art Sticker by Alejandro Os">
            <a:extLst>
              <a:ext uri="{FF2B5EF4-FFF2-40B4-BE49-F238E27FC236}">
                <a16:creationId xmlns:a16="http://schemas.microsoft.com/office/drawing/2014/main" id="{54E94E14-FA2E-BD77-BA3B-6FD02448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29" y="2409042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ock on white background">
            <a:extLst>
              <a:ext uri="{FF2B5EF4-FFF2-40B4-BE49-F238E27FC236}">
                <a16:creationId xmlns:a16="http://schemas.microsoft.com/office/drawing/2014/main" id="{AD337C1C-FE1B-9F68-490B-0698B59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7" y="4557712"/>
            <a:ext cx="483716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ock on white background">
            <a:extLst>
              <a:ext uri="{FF2B5EF4-FFF2-40B4-BE49-F238E27FC236}">
                <a16:creationId xmlns:a16="http://schemas.microsoft.com/office/drawing/2014/main" id="{62C9E830-88E5-E455-8231-9C00354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7500" l="4313" r="96326">
                        <a14:foregroundMark x1="13898" y1="10833" x2="13898" y2="10833"/>
                        <a14:foregroundMark x1="28914" y1="12500" x2="28914" y2="12500"/>
                        <a14:foregroundMark x1="37380" y1="4722" x2="37380" y2="4722"/>
                        <a14:foregroundMark x1="33067" y1="31667" x2="33067" y2="31667"/>
                        <a14:foregroundMark x1="57827" y1="16944" x2="57827" y2="16944"/>
                        <a14:foregroundMark x1="71086" y1="15556" x2="71086" y2="15556"/>
                        <a14:foregroundMark x1="67093" y1="6389" x2="67093" y2="6389"/>
                        <a14:foregroundMark x1="67252" y1="5556" x2="67252" y2="5556"/>
                        <a14:foregroundMark x1="89457" y1="29444" x2="89457" y2="29444"/>
                        <a14:foregroundMark x1="96326" y1="55278" x2="96326" y2="55278"/>
                        <a14:foregroundMark x1="92652" y1="60278" x2="92652" y2="60278"/>
                        <a14:foregroundMark x1="90895" y1="86944" x2="90895" y2="86944"/>
                        <a14:foregroundMark x1="95048" y1="95000" x2="95048" y2="95000"/>
                        <a14:foregroundMark x1="92652" y1="96944" x2="92652" y2="96944"/>
                        <a14:foregroundMark x1="76518" y1="97500" x2="76518" y2="97500"/>
                        <a14:foregroundMark x1="48562" y1="96944" x2="48562" y2="96944"/>
                        <a14:foregroundMark x1="37061" y1="95833" x2="37061" y2="95833"/>
                        <a14:foregroundMark x1="13099" y1="95833" x2="13099" y2="95833"/>
                        <a14:foregroundMark x1="6070" y1="95000" x2="6070" y2="95000"/>
                        <a14:foregroundMark x1="4633" y1="85556" x2="4633" y2="85556"/>
                        <a14:foregroundMark x1="4952" y1="53056" x2="4952" y2="53056"/>
                        <a14:foregroundMark x1="23962" y1="14167" x2="23962" y2="14167"/>
                        <a14:foregroundMark x1="55751" y1="10000" x2="55751" y2="10000"/>
                        <a14:foregroundMark x1="68211" y1="22222" x2="68211" y2="22222"/>
                        <a14:foregroundMark x1="67891" y1="6944" x2="67891" y2="6944"/>
                        <a14:foregroundMark x1="73003" y1="42222" x2="73003" y2="42222"/>
                        <a14:foregroundMark x1="76997" y1="40000" x2="76997" y2="40000"/>
                        <a14:foregroundMark x1="84984" y1="40833" x2="84984" y2="40833"/>
                        <a14:foregroundMark x1="62300" y1="48889" x2="62300" y2="48889"/>
                        <a14:foregroundMark x1="71885" y1="49167" x2="71885" y2="49167"/>
                        <a14:foregroundMark x1="75719" y1="49444" x2="75719" y2="49444"/>
                        <a14:foregroundMark x1="82588" y1="45278" x2="82588" y2="45278"/>
                        <a14:foregroundMark x1="61821" y1="19444" x2="61821" y2="19444"/>
                        <a14:foregroundMark x1="34505" y1="8333" x2="34505" y2="8333"/>
                        <a14:foregroundMark x1="35463" y1="26667" x2="35463" y2="26667"/>
                        <a14:foregroundMark x1="47125" y1="35278" x2="47125" y2="35278"/>
                        <a14:foregroundMark x1="38978" y1="21389" x2="38978" y2="21389"/>
                        <a14:foregroundMark x1="54313" y1="39722" x2="54313" y2="39722"/>
                        <a14:foregroundMark x1="60064" y1="42500" x2="60064" y2="42500"/>
                        <a14:foregroundMark x1="61022" y1="44167" x2="61022" y2="44167"/>
                        <a14:foregroundMark x1="93131" y1="67222" x2="93131" y2="67222"/>
                        <a14:foregroundMark x1="78594" y1="87778" x2="78594" y2="87778"/>
                        <a14:foregroundMark x1="69489" y1="89167" x2="69489" y2="89167"/>
                        <a14:foregroundMark x1="70927" y1="71389" x2="70927" y2="71389"/>
                        <a14:foregroundMark x1="76358" y1="60556" x2="76358" y2="60556"/>
                        <a14:foregroundMark x1="20447" y1="90833" x2="20447" y2="90833"/>
                        <a14:foregroundMark x1="16134" y1="87500" x2="16134" y2="87500"/>
                        <a14:foregroundMark x1="15495" y1="54167" x2="15495" y2="54167"/>
                        <a14:foregroundMark x1="4313" y1="46944" x2="4313" y2="46944"/>
                        <a14:foregroundMark x1="13099" y1="81389" x2="13099" y2="81389"/>
                        <a14:foregroundMark x1="18211" y1="69167" x2="18211" y2="69167"/>
                        <a14:foregroundMark x1="33706" y1="47500" x2="33706" y2="47500"/>
                        <a14:foregroundMark x1="46486" y1="53333" x2="46486" y2="53333"/>
                        <a14:foregroundMark x1="21246" y1="75833" x2="21246" y2="75833"/>
                        <a14:foregroundMark x1="13578" y1="61389" x2="13578" y2="61389"/>
                        <a14:foregroundMark x1="90256" y1="79167" x2="90256" y2="79167"/>
                        <a14:foregroundMark x1="81949" y1="87500" x2="81949" y2="87500"/>
                        <a14:foregroundMark x1="70128" y1="84722" x2="70128" y2="84722"/>
                        <a14:foregroundMark x1="50958" y1="92222" x2="50958" y2="92222"/>
                        <a14:foregroundMark x1="64856" y1="61667" x2="64856" y2="61667"/>
                        <a14:foregroundMark x1="58307" y1="69444" x2="58307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23" y="4657725"/>
            <a:ext cx="4794962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climbing rope">
            <a:extLst>
              <a:ext uri="{FF2B5EF4-FFF2-40B4-BE49-F238E27FC236}">
                <a16:creationId xmlns:a16="http://schemas.microsoft.com/office/drawing/2014/main" id="{6F21B7A2-C873-BEC9-423D-8EA21A2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507" y1="38339" x2="63507" y2="3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38" y="885825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3D1CF9-968C-2B81-CAA8-8F1DE8B0AB4C}"/>
              </a:ext>
            </a:extLst>
          </p:cNvPr>
          <p:cNvSpPr/>
          <p:nvPr/>
        </p:nvSpPr>
        <p:spPr>
          <a:xfrm>
            <a:off x="1438275" y="157163"/>
            <a:ext cx="9086850" cy="1328738"/>
          </a:xfrm>
          <a:prstGeom prst="roundRect">
            <a:avLst/>
          </a:prstGeom>
          <a:solidFill>
            <a:schemeClr val="bg2">
              <a:alpha val="82197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1CD6A-487C-EA38-3CBF-EE1F7DE9EC1E}"/>
              </a:ext>
            </a:extLst>
          </p:cNvPr>
          <p:cNvSpPr txBox="1"/>
          <p:nvPr/>
        </p:nvSpPr>
        <p:spPr>
          <a:xfrm>
            <a:off x="1700213" y="328613"/>
            <a:ext cx="851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I OO not eat shrimp.</a:t>
            </a:r>
          </a:p>
        </p:txBody>
      </p:sp>
      <p:sp>
        <p:nvSpPr>
          <p:cNvPr id="4" name="TextBox 3">
            <a:hlinkClick r:id="" action="ppaction://hlinkshowjump?jump=lastslide">
              <a:snd r:embed="rId10" name="explode.wav"/>
            </a:hlinkClick>
            <a:extLst>
              <a:ext uri="{FF2B5EF4-FFF2-40B4-BE49-F238E27FC236}">
                <a16:creationId xmlns:a16="http://schemas.microsoft.com/office/drawing/2014/main" id="{583A2688-08DF-9201-8113-D005A84921D8}"/>
              </a:ext>
            </a:extLst>
          </p:cNvPr>
          <p:cNvSpPr txBox="1"/>
          <p:nvPr/>
        </p:nvSpPr>
        <p:spPr>
          <a:xfrm>
            <a:off x="638794" y="5150187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does</a:t>
            </a:r>
          </a:p>
        </p:txBody>
      </p:sp>
      <p:sp>
        <p:nvSpPr>
          <p:cNvPr id="5" name="TextBox 4">
            <a:hlinkClick r:id="rId11" action="ppaction://hlinksldjump">
              <a:snd r:embed="rId12" name="applause.wav"/>
            </a:hlinkClick>
            <a:extLst>
              <a:ext uri="{FF2B5EF4-FFF2-40B4-BE49-F238E27FC236}">
                <a16:creationId xmlns:a16="http://schemas.microsoft.com/office/drawing/2014/main" id="{84D560CE-E4D4-7F05-F5B6-3F866D461823}"/>
              </a:ext>
            </a:extLst>
          </p:cNvPr>
          <p:cNvSpPr txBox="1"/>
          <p:nvPr/>
        </p:nvSpPr>
        <p:spPr>
          <a:xfrm>
            <a:off x="8824334" y="5150186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do</a:t>
            </a:r>
          </a:p>
        </p:txBody>
      </p:sp>
      <p:pic>
        <p:nvPicPr>
          <p:cNvPr id="6" name="Picture 6" descr="Hell background with lava in cave">
            <a:extLst>
              <a:ext uri="{FF2B5EF4-FFF2-40B4-BE49-F238E27FC236}">
                <a16:creationId xmlns:a16="http://schemas.microsoft.com/office/drawing/2014/main" id="{4A75DBC3-777D-864E-5A11-A67FF6749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78" y="-128185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irl climbing rope">
            <a:extLst>
              <a:ext uri="{FF2B5EF4-FFF2-40B4-BE49-F238E27FC236}">
                <a16:creationId xmlns:a16="http://schemas.microsoft.com/office/drawing/2014/main" id="{EC687922-3B42-0408-8B19-ADD01BC9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796" y1="38019" x2="62796" y2="38019"/>
                        <a14:foregroundMark x1="63270" y1="36262" x2="63270" y2="36262"/>
                        <a14:foregroundMark x1="64218" y1="38978" x2="64218" y2="38978"/>
                        <a14:foregroundMark x1="63744" y1="37220" x2="63744" y2="3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89" y="1485901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76DFC-26FD-23FF-CCCB-CFDF6E9FDE82}"/>
              </a:ext>
            </a:extLst>
          </p:cNvPr>
          <p:cNvSpPr/>
          <p:nvPr/>
        </p:nvSpPr>
        <p:spPr>
          <a:xfrm rot="19741855">
            <a:off x="3316887" y="2687946"/>
            <a:ext cx="866128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Stage 2</a:t>
            </a:r>
          </a:p>
        </p:txBody>
      </p:sp>
    </p:spTree>
    <p:extLst>
      <p:ext uri="{BB962C8B-B14F-4D97-AF65-F5344CB8AC3E}">
        <p14:creationId xmlns:p14="http://schemas.microsoft.com/office/powerpoint/2010/main" val="3578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Mamba Art Sticker by Alejandro Os">
            <a:extLst>
              <a:ext uri="{FF2B5EF4-FFF2-40B4-BE49-F238E27FC236}">
                <a16:creationId xmlns:a16="http://schemas.microsoft.com/office/drawing/2014/main" id="{D17D15CD-87A4-9C67-B6ED-D829569EE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29" y="2409042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ock on white background">
            <a:extLst>
              <a:ext uri="{FF2B5EF4-FFF2-40B4-BE49-F238E27FC236}">
                <a16:creationId xmlns:a16="http://schemas.microsoft.com/office/drawing/2014/main" id="{AD337C1C-FE1B-9F68-490B-0698B59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7" y="4557712"/>
            <a:ext cx="483716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ock on white background">
            <a:extLst>
              <a:ext uri="{FF2B5EF4-FFF2-40B4-BE49-F238E27FC236}">
                <a16:creationId xmlns:a16="http://schemas.microsoft.com/office/drawing/2014/main" id="{62C9E830-88E5-E455-8231-9C00354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7500" l="4313" r="96326">
                        <a14:foregroundMark x1="13898" y1="10833" x2="13898" y2="10833"/>
                        <a14:foregroundMark x1="28914" y1="12500" x2="28914" y2="12500"/>
                        <a14:foregroundMark x1="37380" y1="4722" x2="37380" y2="4722"/>
                        <a14:foregroundMark x1="33067" y1="31667" x2="33067" y2="31667"/>
                        <a14:foregroundMark x1="57827" y1="16944" x2="57827" y2="16944"/>
                        <a14:foregroundMark x1="71086" y1="15556" x2="71086" y2="15556"/>
                        <a14:foregroundMark x1="67093" y1="6389" x2="67093" y2="6389"/>
                        <a14:foregroundMark x1="67252" y1="5556" x2="67252" y2="5556"/>
                        <a14:foregroundMark x1="89457" y1="29444" x2="89457" y2="29444"/>
                        <a14:foregroundMark x1="96326" y1="55278" x2="96326" y2="55278"/>
                        <a14:foregroundMark x1="92652" y1="60278" x2="92652" y2="60278"/>
                        <a14:foregroundMark x1="90895" y1="86944" x2="90895" y2="86944"/>
                        <a14:foregroundMark x1="95048" y1="95000" x2="95048" y2="95000"/>
                        <a14:foregroundMark x1="92652" y1="96944" x2="92652" y2="96944"/>
                        <a14:foregroundMark x1="76518" y1="97500" x2="76518" y2="97500"/>
                        <a14:foregroundMark x1="48562" y1="96944" x2="48562" y2="96944"/>
                        <a14:foregroundMark x1="37061" y1="95833" x2="37061" y2="95833"/>
                        <a14:foregroundMark x1="13099" y1="95833" x2="13099" y2="95833"/>
                        <a14:foregroundMark x1="6070" y1="95000" x2="6070" y2="95000"/>
                        <a14:foregroundMark x1="4633" y1="85556" x2="4633" y2="85556"/>
                        <a14:foregroundMark x1="4952" y1="53056" x2="4952" y2="53056"/>
                        <a14:foregroundMark x1="23962" y1="14167" x2="23962" y2="14167"/>
                        <a14:foregroundMark x1="55751" y1="10000" x2="55751" y2="10000"/>
                        <a14:foregroundMark x1="68211" y1="22222" x2="68211" y2="22222"/>
                        <a14:foregroundMark x1="67891" y1="6944" x2="67891" y2="6944"/>
                        <a14:foregroundMark x1="73003" y1="42222" x2="73003" y2="42222"/>
                        <a14:foregroundMark x1="76997" y1="40000" x2="76997" y2="40000"/>
                        <a14:foregroundMark x1="84984" y1="40833" x2="84984" y2="40833"/>
                        <a14:foregroundMark x1="62300" y1="48889" x2="62300" y2="48889"/>
                        <a14:foregroundMark x1="71885" y1="49167" x2="71885" y2="49167"/>
                        <a14:foregroundMark x1="75719" y1="49444" x2="75719" y2="49444"/>
                        <a14:foregroundMark x1="82588" y1="45278" x2="82588" y2="45278"/>
                        <a14:foregroundMark x1="61821" y1="19444" x2="61821" y2="19444"/>
                        <a14:foregroundMark x1="34505" y1="8333" x2="34505" y2="8333"/>
                        <a14:foregroundMark x1="35463" y1="26667" x2="35463" y2="26667"/>
                        <a14:foregroundMark x1="47125" y1="35278" x2="47125" y2="35278"/>
                        <a14:foregroundMark x1="38978" y1="21389" x2="38978" y2="21389"/>
                        <a14:foregroundMark x1="54313" y1="39722" x2="54313" y2="39722"/>
                        <a14:foregroundMark x1="60064" y1="42500" x2="60064" y2="42500"/>
                        <a14:foregroundMark x1="61022" y1="44167" x2="61022" y2="44167"/>
                        <a14:foregroundMark x1="93131" y1="67222" x2="93131" y2="67222"/>
                        <a14:foregroundMark x1="78594" y1="87778" x2="78594" y2="87778"/>
                        <a14:foregroundMark x1="69489" y1="89167" x2="69489" y2="89167"/>
                        <a14:foregroundMark x1="70927" y1="71389" x2="70927" y2="71389"/>
                        <a14:foregroundMark x1="76358" y1="60556" x2="76358" y2="60556"/>
                        <a14:foregroundMark x1="20447" y1="90833" x2="20447" y2="90833"/>
                        <a14:foregroundMark x1="16134" y1="87500" x2="16134" y2="87500"/>
                        <a14:foregroundMark x1="15495" y1="54167" x2="15495" y2="54167"/>
                        <a14:foregroundMark x1="4313" y1="46944" x2="4313" y2="46944"/>
                        <a14:foregroundMark x1="13099" y1="81389" x2="13099" y2="81389"/>
                        <a14:foregroundMark x1="18211" y1="69167" x2="18211" y2="69167"/>
                        <a14:foregroundMark x1="33706" y1="47500" x2="33706" y2="47500"/>
                        <a14:foregroundMark x1="46486" y1="53333" x2="46486" y2="53333"/>
                        <a14:foregroundMark x1="21246" y1="75833" x2="21246" y2="75833"/>
                        <a14:foregroundMark x1="13578" y1="61389" x2="13578" y2="61389"/>
                        <a14:foregroundMark x1="90256" y1="79167" x2="90256" y2="79167"/>
                        <a14:foregroundMark x1="81949" y1="87500" x2="81949" y2="87500"/>
                        <a14:foregroundMark x1="70128" y1="84722" x2="70128" y2="84722"/>
                        <a14:foregroundMark x1="50958" y1="92222" x2="50958" y2="92222"/>
                        <a14:foregroundMark x1="64856" y1="61667" x2="64856" y2="61667"/>
                        <a14:foregroundMark x1="58307" y1="69444" x2="58307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23" y="4657725"/>
            <a:ext cx="4794962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climbing rope">
            <a:extLst>
              <a:ext uri="{FF2B5EF4-FFF2-40B4-BE49-F238E27FC236}">
                <a16:creationId xmlns:a16="http://schemas.microsoft.com/office/drawing/2014/main" id="{6F21B7A2-C873-BEC9-423D-8EA21A2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507" y1="36901" x2="63507" y2="36901"/>
                        <a14:foregroundMark x1="62559" y1="38019" x2="62559" y2="38019"/>
                        <a14:foregroundMark x1="63270" y1="36262" x2="63270" y2="36262"/>
                        <a14:foregroundMark x1="63744" y1="37380" x2="63744" y2="37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38" y="885825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3D1CF9-968C-2B81-CAA8-8F1DE8B0AB4C}"/>
              </a:ext>
            </a:extLst>
          </p:cNvPr>
          <p:cNvSpPr/>
          <p:nvPr/>
        </p:nvSpPr>
        <p:spPr>
          <a:xfrm>
            <a:off x="1438275" y="157163"/>
            <a:ext cx="9086850" cy="1328738"/>
          </a:xfrm>
          <a:prstGeom prst="roundRect">
            <a:avLst/>
          </a:prstGeom>
          <a:solidFill>
            <a:schemeClr val="bg2">
              <a:alpha val="82197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" name="TextBox 3">
            <a:hlinkClick r:id="rId10" action="ppaction://hlinksldjump">
              <a:snd r:embed="rId11" name="applause.wav"/>
            </a:hlinkClick>
            <a:extLst>
              <a:ext uri="{FF2B5EF4-FFF2-40B4-BE49-F238E27FC236}">
                <a16:creationId xmlns:a16="http://schemas.microsoft.com/office/drawing/2014/main" id="{583A2688-08DF-9201-8113-D005A84921D8}"/>
              </a:ext>
            </a:extLst>
          </p:cNvPr>
          <p:cNvSpPr txBox="1"/>
          <p:nvPr/>
        </p:nvSpPr>
        <p:spPr>
          <a:xfrm>
            <a:off x="638794" y="5150187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True</a:t>
            </a:r>
          </a:p>
        </p:txBody>
      </p:sp>
      <p:sp>
        <p:nvSpPr>
          <p:cNvPr id="5" name="TextBox 4">
            <a:hlinkClick r:id="" action="ppaction://hlinkshowjump?jump=lastslide">
              <a:snd r:embed="rId12" name="explode.wav"/>
            </a:hlinkClick>
            <a:extLst>
              <a:ext uri="{FF2B5EF4-FFF2-40B4-BE49-F238E27FC236}">
                <a16:creationId xmlns:a16="http://schemas.microsoft.com/office/drawing/2014/main" id="{84D560CE-E4D4-7F05-F5B6-3F866D461823}"/>
              </a:ext>
            </a:extLst>
          </p:cNvPr>
          <p:cNvSpPr txBox="1"/>
          <p:nvPr/>
        </p:nvSpPr>
        <p:spPr>
          <a:xfrm>
            <a:off x="8824334" y="5150186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F8FA4-E14C-95F5-A3E2-1CF45BF5E17E}"/>
              </a:ext>
            </a:extLst>
          </p:cNvPr>
          <p:cNvSpPr txBox="1"/>
          <p:nvPr/>
        </p:nvSpPr>
        <p:spPr>
          <a:xfrm>
            <a:off x="857250" y="328613"/>
            <a:ext cx="10429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The USSR was dissolved in 1991</a:t>
            </a:r>
          </a:p>
        </p:txBody>
      </p:sp>
      <p:pic>
        <p:nvPicPr>
          <p:cNvPr id="9" name="Picture 6" descr="Hell background with lava in cave">
            <a:extLst>
              <a:ext uri="{FF2B5EF4-FFF2-40B4-BE49-F238E27FC236}">
                <a16:creationId xmlns:a16="http://schemas.microsoft.com/office/drawing/2014/main" id="{6EFC64D9-DC83-F0FD-6808-2B8D78DD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78" y="34611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irl climbing rope">
            <a:extLst>
              <a:ext uri="{FF2B5EF4-FFF2-40B4-BE49-F238E27FC236}">
                <a16:creationId xmlns:a16="http://schemas.microsoft.com/office/drawing/2014/main" id="{83FFBEF3-9970-FE7C-1B04-37D575DA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796" y1="38019" x2="62796" y2="38019"/>
                        <a14:foregroundMark x1="63270" y1="36262" x2="63270" y2="36262"/>
                        <a14:foregroundMark x1="64218" y1="38978" x2="64218" y2="38978"/>
                        <a14:foregroundMark x1="63744" y1="37220" x2="63744" y2="3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94" y="-711200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5CA268-7AD6-12A8-9D1B-43E3566DE932}"/>
              </a:ext>
            </a:extLst>
          </p:cNvPr>
          <p:cNvSpPr/>
          <p:nvPr/>
        </p:nvSpPr>
        <p:spPr>
          <a:xfrm rot="19741855">
            <a:off x="3316887" y="2687946"/>
            <a:ext cx="866128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30540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lack Mamba Art Sticker by Alejandro Os">
            <a:extLst>
              <a:ext uri="{FF2B5EF4-FFF2-40B4-BE49-F238E27FC236}">
                <a16:creationId xmlns:a16="http://schemas.microsoft.com/office/drawing/2014/main" id="{0E68E6B5-F175-1F50-3605-166AE626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29" y="2409042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ock on white background">
            <a:extLst>
              <a:ext uri="{FF2B5EF4-FFF2-40B4-BE49-F238E27FC236}">
                <a16:creationId xmlns:a16="http://schemas.microsoft.com/office/drawing/2014/main" id="{AD337C1C-FE1B-9F68-490B-0698B59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7" y="4557712"/>
            <a:ext cx="483716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ock on white background">
            <a:extLst>
              <a:ext uri="{FF2B5EF4-FFF2-40B4-BE49-F238E27FC236}">
                <a16:creationId xmlns:a16="http://schemas.microsoft.com/office/drawing/2014/main" id="{62C9E830-88E5-E455-8231-9C00354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7500" l="4313" r="96326">
                        <a14:foregroundMark x1="13898" y1="10833" x2="13898" y2="10833"/>
                        <a14:foregroundMark x1="28914" y1="12500" x2="28914" y2="12500"/>
                        <a14:foregroundMark x1="37380" y1="4722" x2="37380" y2="4722"/>
                        <a14:foregroundMark x1="33067" y1="31667" x2="33067" y2="31667"/>
                        <a14:foregroundMark x1="57827" y1="16944" x2="57827" y2="16944"/>
                        <a14:foregroundMark x1="71086" y1="15556" x2="71086" y2="15556"/>
                        <a14:foregroundMark x1="67093" y1="6389" x2="67093" y2="6389"/>
                        <a14:foregroundMark x1="67252" y1="5556" x2="67252" y2="5556"/>
                        <a14:foregroundMark x1="89457" y1="29444" x2="89457" y2="29444"/>
                        <a14:foregroundMark x1="96326" y1="55278" x2="96326" y2="55278"/>
                        <a14:foregroundMark x1="92652" y1="60278" x2="92652" y2="60278"/>
                        <a14:foregroundMark x1="90895" y1="86944" x2="90895" y2="86944"/>
                        <a14:foregroundMark x1="95048" y1="95000" x2="95048" y2="95000"/>
                        <a14:foregroundMark x1="92652" y1="96944" x2="92652" y2="96944"/>
                        <a14:foregroundMark x1="76518" y1="97500" x2="76518" y2="97500"/>
                        <a14:foregroundMark x1="48562" y1="96944" x2="48562" y2="96944"/>
                        <a14:foregroundMark x1="37061" y1="95833" x2="37061" y2="95833"/>
                        <a14:foregroundMark x1="13099" y1="95833" x2="13099" y2="95833"/>
                        <a14:foregroundMark x1="6070" y1="95000" x2="6070" y2="95000"/>
                        <a14:foregroundMark x1="4633" y1="85556" x2="4633" y2="85556"/>
                        <a14:foregroundMark x1="4952" y1="53056" x2="4952" y2="53056"/>
                        <a14:foregroundMark x1="23962" y1="14167" x2="23962" y2="14167"/>
                        <a14:foregroundMark x1="55751" y1="10000" x2="55751" y2="10000"/>
                        <a14:foregroundMark x1="68211" y1="22222" x2="68211" y2="22222"/>
                        <a14:foregroundMark x1="67891" y1="6944" x2="67891" y2="6944"/>
                        <a14:foregroundMark x1="73003" y1="42222" x2="73003" y2="42222"/>
                        <a14:foregroundMark x1="76997" y1="40000" x2="76997" y2="40000"/>
                        <a14:foregroundMark x1="84984" y1="40833" x2="84984" y2="40833"/>
                        <a14:foregroundMark x1="62300" y1="48889" x2="62300" y2="48889"/>
                        <a14:foregroundMark x1="71885" y1="49167" x2="71885" y2="49167"/>
                        <a14:foregroundMark x1="75719" y1="49444" x2="75719" y2="49444"/>
                        <a14:foregroundMark x1="82588" y1="45278" x2="82588" y2="45278"/>
                        <a14:foregroundMark x1="61821" y1="19444" x2="61821" y2="19444"/>
                        <a14:foregroundMark x1="34505" y1="8333" x2="34505" y2="8333"/>
                        <a14:foregroundMark x1="35463" y1="26667" x2="35463" y2="26667"/>
                        <a14:foregroundMark x1="47125" y1="35278" x2="47125" y2="35278"/>
                        <a14:foregroundMark x1="38978" y1="21389" x2="38978" y2="21389"/>
                        <a14:foregroundMark x1="54313" y1="39722" x2="54313" y2="39722"/>
                        <a14:foregroundMark x1="60064" y1="42500" x2="60064" y2="42500"/>
                        <a14:foregroundMark x1="61022" y1="44167" x2="61022" y2="44167"/>
                        <a14:foregroundMark x1="93131" y1="67222" x2="93131" y2="67222"/>
                        <a14:foregroundMark x1="78594" y1="87778" x2="78594" y2="87778"/>
                        <a14:foregroundMark x1="69489" y1="89167" x2="69489" y2="89167"/>
                        <a14:foregroundMark x1="70927" y1="71389" x2="70927" y2="71389"/>
                        <a14:foregroundMark x1="76358" y1="60556" x2="76358" y2="60556"/>
                        <a14:foregroundMark x1="20447" y1="90833" x2="20447" y2="90833"/>
                        <a14:foregroundMark x1="16134" y1="87500" x2="16134" y2="87500"/>
                        <a14:foregroundMark x1="15495" y1="54167" x2="15495" y2="54167"/>
                        <a14:foregroundMark x1="4313" y1="46944" x2="4313" y2="46944"/>
                        <a14:foregroundMark x1="13099" y1="81389" x2="13099" y2="81389"/>
                        <a14:foregroundMark x1="18211" y1="69167" x2="18211" y2="69167"/>
                        <a14:foregroundMark x1="33706" y1="47500" x2="33706" y2="47500"/>
                        <a14:foregroundMark x1="46486" y1="53333" x2="46486" y2="53333"/>
                        <a14:foregroundMark x1="21246" y1="75833" x2="21246" y2="75833"/>
                        <a14:foregroundMark x1="13578" y1="61389" x2="13578" y2="61389"/>
                        <a14:foregroundMark x1="90256" y1="79167" x2="90256" y2="79167"/>
                        <a14:foregroundMark x1="81949" y1="87500" x2="81949" y2="87500"/>
                        <a14:foregroundMark x1="70128" y1="84722" x2="70128" y2="84722"/>
                        <a14:foregroundMark x1="50958" y1="92222" x2="50958" y2="92222"/>
                        <a14:foregroundMark x1="64856" y1="61667" x2="64856" y2="61667"/>
                        <a14:foregroundMark x1="58307" y1="69444" x2="58307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23" y="4657725"/>
            <a:ext cx="4794962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climbing rope">
            <a:extLst>
              <a:ext uri="{FF2B5EF4-FFF2-40B4-BE49-F238E27FC236}">
                <a16:creationId xmlns:a16="http://schemas.microsoft.com/office/drawing/2014/main" id="{6F21B7A2-C873-BEC9-423D-8EA21A2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507" y1="36901" x2="63507" y2="36901"/>
                        <a14:foregroundMark x1="63507" y1="38339" x2="63507" y2="3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38" y="885825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3D1CF9-968C-2B81-CAA8-8F1DE8B0AB4C}"/>
              </a:ext>
            </a:extLst>
          </p:cNvPr>
          <p:cNvSpPr/>
          <p:nvPr/>
        </p:nvSpPr>
        <p:spPr>
          <a:xfrm>
            <a:off x="1438275" y="157162"/>
            <a:ext cx="9086850" cy="1781829"/>
          </a:xfrm>
          <a:prstGeom prst="roundRect">
            <a:avLst/>
          </a:prstGeom>
          <a:solidFill>
            <a:schemeClr val="bg2">
              <a:alpha val="82197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1CD6A-487C-EA38-3CBF-EE1F7DE9EC1E}"/>
              </a:ext>
            </a:extLst>
          </p:cNvPr>
          <p:cNvSpPr txBox="1"/>
          <p:nvPr/>
        </p:nvSpPr>
        <p:spPr>
          <a:xfrm>
            <a:off x="1666875" y="0"/>
            <a:ext cx="8515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Mt Everest is the tallest mountain in the world.</a:t>
            </a:r>
          </a:p>
        </p:txBody>
      </p:sp>
      <p:sp>
        <p:nvSpPr>
          <p:cNvPr id="4" name="TextBox 3">
            <a:hlinkClick r:id="rId10" action="ppaction://hlinksldjump">
              <a:snd r:embed="rId11" name="applause.wav"/>
            </a:hlinkClick>
            <a:extLst>
              <a:ext uri="{FF2B5EF4-FFF2-40B4-BE49-F238E27FC236}">
                <a16:creationId xmlns:a16="http://schemas.microsoft.com/office/drawing/2014/main" id="{583A2688-08DF-9201-8113-D005A84921D8}"/>
              </a:ext>
            </a:extLst>
          </p:cNvPr>
          <p:cNvSpPr txBox="1"/>
          <p:nvPr/>
        </p:nvSpPr>
        <p:spPr>
          <a:xfrm>
            <a:off x="638794" y="5150187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True</a:t>
            </a:r>
          </a:p>
        </p:txBody>
      </p:sp>
      <p:sp>
        <p:nvSpPr>
          <p:cNvPr id="5" name="TextBox 4">
            <a:hlinkClick r:id="" action="ppaction://hlinkshowjump?jump=lastslide">
              <a:snd r:embed="rId12" name="explode.wav"/>
            </a:hlinkClick>
            <a:extLst>
              <a:ext uri="{FF2B5EF4-FFF2-40B4-BE49-F238E27FC236}">
                <a16:creationId xmlns:a16="http://schemas.microsoft.com/office/drawing/2014/main" id="{84D560CE-E4D4-7F05-F5B6-3F866D461823}"/>
              </a:ext>
            </a:extLst>
          </p:cNvPr>
          <p:cNvSpPr txBox="1"/>
          <p:nvPr/>
        </p:nvSpPr>
        <p:spPr>
          <a:xfrm>
            <a:off x="8824334" y="5150186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False</a:t>
            </a:r>
            <a:endParaRPr lang="en-JP" sz="6000" dirty="0">
              <a:solidFill>
                <a:schemeClr val="bg2">
                  <a:lumMod val="25000"/>
                </a:schemeClr>
              </a:solidFill>
              <a:latin typeface="KG Primary Penmanship 2" panose="02000506000000020003" pitchFamily="2" charset="77"/>
            </a:endParaRPr>
          </a:p>
        </p:txBody>
      </p:sp>
      <p:pic>
        <p:nvPicPr>
          <p:cNvPr id="8" name="Picture 6" descr="Hell background with lava in cave">
            <a:extLst>
              <a:ext uri="{FF2B5EF4-FFF2-40B4-BE49-F238E27FC236}">
                <a16:creationId xmlns:a16="http://schemas.microsoft.com/office/drawing/2014/main" id="{99F86221-609E-6192-25E4-9B9F1B35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112391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irl climbing rope">
            <a:extLst>
              <a:ext uri="{FF2B5EF4-FFF2-40B4-BE49-F238E27FC236}">
                <a16:creationId xmlns:a16="http://schemas.microsoft.com/office/drawing/2014/main" id="{1F2F58AC-66D2-CB76-7E5E-2AD48B40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796" y1="38019" x2="62796" y2="38019"/>
                        <a14:foregroundMark x1="63270" y1="36262" x2="63270" y2="36262"/>
                        <a14:foregroundMark x1="64218" y1="38978" x2="64218" y2="38978"/>
                        <a14:foregroundMark x1="63744" y1="37220" x2="63744" y2="3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94" y="-711200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4D2C3D-1CE4-DA22-6F95-A9CD40C38897}"/>
              </a:ext>
            </a:extLst>
          </p:cNvPr>
          <p:cNvSpPr/>
          <p:nvPr/>
        </p:nvSpPr>
        <p:spPr>
          <a:xfrm rot="19741855">
            <a:off x="3316887" y="2687946"/>
            <a:ext cx="866128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Stage 4</a:t>
            </a:r>
          </a:p>
        </p:txBody>
      </p:sp>
    </p:spTree>
    <p:extLst>
      <p:ext uri="{BB962C8B-B14F-4D97-AF65-F5344CB8AC3E}">
        <p14:creationId xmlns:p14="http://schemas.microsoft.com/office/powerpoint/2010/main" val="23310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lack Mamba Art Sticker by Alejandro Os">
            <a:extLst>
              <a:ext uri="{FF2B5EF4-FFF2-40B4-BE49-F238E27FC236}">
                <a16:creationId xmlns:a16="http://schemas.microsoft.com/office/drawing/2014/main" id="{EDE8D536-99C3-0421-511F-AE387784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55" y="2894358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ock on white background">
            <a:extLst>
              <a:ext uri="{FF2B5EF4-FFF2-40B4-BE49-F238E27FC236}">
                <a16:creationId xmlns:a16="http://schemas.microsoft.com/office/drawing/2014/main" id="{AD337C1C-FE1B-9F68-490B-0698B59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7" y="4557712"/>
            <a:ext cx="483716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ock on white background">
            <a:extLst>
              <a:ext uri="{FF2B5EF4-FFF2-40B4-BE49-F238E27FC236}">
                <a16:creationId xmlns:a16="http://schemas.microsoft.com/office/drawing/2014/main" id="{62C9E830-88E5-E455-8231-9C00354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7500" l="4313" r="96326">
                        <a14:foregroundMark x1="13898" y1="10833" x2="13898" y2="10833"/>
                        <a14:foregroundMark x1="28914" y1="12500" x2="28914" y2="12500"/>
                        <a14:foregroundMark x1="37380" y1="4722" x2="37380" y2="4722"/>
                        <a14:foregroundMark x1="33067" y1="31667" x2="33067" y2="31667"/>
                        <a14:foregroundMark x1="57827" y1="16944" x2="57827" y2="16944"/>
                        <a14:foregroundMark x1="71086" y1="15556" x2="71086" y2="15556"/>
                        <a14:foregroundMark x1="67093" y1="6389" x2="67093" y2="6389"/>
                        <a14:foregroundMark x1="67252" y1="5556" x2="67252" y2="5556"/>
                        <a14:foregroundMark x1="89457" y1="29444" x2="89457" y2="29444"/>
                        <a14:foregroundMark x1="96326" y1="55278" x2="96326" y2="55278"/>
                        <a14:foregroundMark x1="92652" y1="60278" x2="92652" y2="60278"/>
                        <a14:foregroundMark x1="90895" y1="86944" x2="90895" y2="86944"/>
                        <a14:foregroundMark x1="95048" y1="95000" x2="95048" y2="95000"/>
                        <a14:foregroundMark x1="92652" y1="96944" x2="92652" y2="96944"/>
                        <a14:foregroundMark x1="76518" y1="97500" x2="76518" y2="97500"/>
                        <a14:foregroundMark x1="48562" y1="96944" x2="48562" y2="96944"/>
                        <a14:foregroundMark x1="37061" y1="95833" x2="37061" y2="95833"/>
                        <a14:foregroundMark x1="13099" y1="95833" x2="13099" y2="95833"/>
                        <a14:foregroundMark x1="6070" y1="95000" x2="6070" y2="95000"/>
                        <a14:foregroundMark x1="4633" y1="85556" x2="4633" y2="85556"/>
                        <a14:foregroundMark x1="4952" y1="53056" x2="4952" y2="53056"/>
                        <a14:foregroundMark x1="23962" y1="14167" x2="23962" y2="14167"/>
                        <a14:foregroundMark x1="55751" y1="10000" x2="55751" y2="10000"/>
                        <a14:foregroundMark x1="68211" y1="22222" x2="68211" y2="22222"/>
                        <a14:foregroundMark x1="67891" y1="6944" x2="67891" y2="6944"/>
                        <a14:foregroundMark x1="73003" y1="42222" x2="73003" y2="42222"/>
                        <a14:foregroundMark x1="76997" y1="40000" x2="76997" y2="40000"/>
                        <a14:foregroundMark x1="84984" y1="40833" x2="84984" y2="40833"/>
                        <a14:foregroundMark x1="62300" y1="48889" x2="62300" y2="48889"/>
                        <a14:foregroundMark x1="71885" y1="49167" x2="71885" y2="49167"/>
                        <a14:foregroundMark x1="75719" y1="49444" x2="75719" y2="49444"/>
                        <a14:foregroundMark x1="82588" y1="45278" x2="82588" y2="45278"/>
                        <a14:foregroundMark x1="61821" y1="19444" x2="61821" y2="19444"/>
                        <a14:foregroundMark x1="34505" y1="8333" x2="34505" y2="8333"/>
                        <a14:foregroundMark x1="35463" y1="26667" x2="35463" y2="26667"/>
                        <a14:foregroundMark x1="47125" y1="35278" x2="47125" y2="35278"/>
                        <a14:foregroundMark x1="38978" y1="21389" x2="38978" y2="21389"/>
                        <a14:foregroundMark x1="54313" y1="39722" x2="54313" y2="39722"/>
                        <a14:foregroundMark x1="60064" y1="42500" x2="60064" y2="42500"/>
                        <a14:foregroundMark x1="61022" y1="44167" x2="61022" y2="44167"/>
                        <a14:foregroundMark x1="93131" y1="67222" x2="93131" y2="67222"/>
                        <a14:foregroundMark x1="78594" y1="87778" x2="78594" y2="87778"/>
                        <a14:foregroundMark x1="69489" y1="89167" x2="69489" y2="89167"/>
                        <a14:foregroundMark x1="70927" y1="71389" x2="70927" y2="71389"/>
                        <a14:foregroundMark x1="76358" y1="60556" x2="76358" y2="60556"/>
                        <a14:foregroundMark x1="20447" y1="90833" x2="20447" y2="90833"/>
                        <a14:foregroundMark x1="16134" y1="87500" x2="16134" y2="87500"/>
                        <a14:foregroundMark x1="15495" y1="54167" x2="15495" y2="54167"/>
                        <a14:foregroundMark x1="4313" y1="46944" x2="4313" y2="46944"/>
                        <a14:foregroundMark x1="13099" y1="81389" x2="13099" y2="81389"/>
                        <a14:foregroundMark x1="18211" y1="69167" x2="18211" y2="69167"/>
                        <a14:foregroundMark x1="33706" y1="47500" x2="33706" y2="47500"/>
                        <a14:foregroundMark x1="46486" y1="53333" x2="46486" y2="53333"/>
                        <a14:foregroundMark x1="21246" y1="75833" x2="21246" y2="75833"/>
                        <a14:foregroundMark x1="13578" y1="61389" x2="13578" y2="61389"/>
                        <a14:foregroundMark x1="90256" y1="79167" x2="90256" y2="79167"/>
                        <a14:foregroundMark x1="81949" y1="87500" x2="81949" y2="87500"/>
                        <a14:foregroundMark x1="70128" y1="84722" x2="70128" y2="84722"/>
                        <a14:foregroundMark x1="50958" y1="92222" x2="50958" y2="92222"/>
                        <a14:foregroundMark x1="64856" y1="61667" x2="64856" y2="61667"/>
                        <a14:foregroundMark x1="58307" y1="69444" x2="58307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23" y="4657725"/>
            <a:ext cx="4794962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climbing rope">
            <a:extLst>
              <a:ext uri="{FF2B5EF4-FFF2-40B4-BE49-F238E27FC236}">
                <a16:creationId xmlns:a16="http://schemas.microsoft.com/office/drawing/2014/main" id="{6F21B7A2-C873-BEC9-423D-8EA21A2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270" y1="37540" x2="63270" y2="37540"/>
                        <a14:foregroundMark x1="64218" y1="36741" x2="64218" y2="36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38" y="1966943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3D1CF9-968C-2B81-CAA8-8F1DE8B0AB4C}"/>
              </a:ext>
            </a:extLst>
          </p:cNvPr>
          <p:cNvSpPr/>
          <p:nvPr/>
        </p:nvSpPr>
        <p:spPr>
          <a:xfrm>
            <a:off x="1438275" y="157163"/>
            <a:ext cx="9086850" cy="3033772"/>
          </a:xfrm>
          <a:prstGeom prst="roundRect">
            <a:avLst/>
          </a:prstGeom>
          <a:solidFill>
            <a:schemeClr val="bg2">
              <a:alpha val="82197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1CD6A-487C-EA38-3CBF-EE1F7DE9EC1E}"/>
              </a:ext>
            </a:extLst>
          </p:cNvPr>
          <p:cNvSpPr txBox="1"/>
          <p:nvPr/>
        </p:nvSpPr>
        <p:spPr>
          <a:xfrm>
            <a:off x="1700213" y="328613"/>
            <a:ext cx="8515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In Beauty and the Beast, Belle was the only one in her village to wear blue.</a:t>
            </a:r>
          </a:p>
        </p:txBody>
      </p:sp>
      <p:sp>
        <p:nvSpPr>
          <p:cNvPr id="4" name="TextBox 3">
            <a:hlinkClick r:id="rId10" action="ppaction://hlinksldjump">
              <a:snd r:embed="rId11" name="applause.wav"/>
            </a:hlinkClick>
            <a:extLst>
              <a:ext uri="{FF2B5EF4-FFF2-40B4-BE49-F238E27FC236}">
                <a16:creationId xmlns:a16="http://schemas.microsoft.com/office/drawing/2014/main" id="{583A2688-08DF-9201-8113-D005A84921D8}"/>
              </a:ext>
            </a:extLst>
          </p:cNvPr>
          <p:cNvSpPr txBox="1"/>
          <p:nvPr/>
        </p:nvSpPr>
        <p:spPr>
          <a:xfrm>
            <a:off x="638794" y="5150187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True</a:t>
            </a:r>
          </a:p>
        </p:txBody>
      </p:sp>
      <p:sp>
        <p:nvSpPr>
          <p:cNvPr id="5" name="TextBox 4">
            <a:hlinkClick r:id="" action="ppaction://hlinkshowjump?jump=lastslide">
              <a:snd r:embed="rId12" name="explode.wav"/>
            </a:hlinkClick>
            <a:extLst>
              <a:ext uri="{FF2B5EF4-FFF2-40B4-BE49-F238E27FC236}">
                <a16:creationId xmlns:a16="http://schemas.microsoft.com/office/drawing/2014/main" id="{84D560CE-E4D4-7F05-F5B6-3F866D461823}"/>
              </a:ext>
            </a:extLst>
          </p:cNvPr>
          <p:cNvSpPr txBox="1"/>
          <p:nvPr/>
        </p:nvSpPr>
        <p:spPr>
          <a:xfrm>
            <a:off x="8824334" y="5150186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False</a:t>
            </a:r>
          </a:p>
        </p:txBody>
      </p:sp>
      <p:pic>
        <p:nvPicPr>
          <p:cNvPr id="10" name="Picture 6" descr="Hell background with lava in cave">
            <a:extLst>
              <a:ext uri="{FF2B5EF4-FFF2-40B4-BE49-F238E27FC236}">
                <a16:creationId xmlns:a16="http://schemas.microsoft.com/office/drawing/2014/main" id="{B4B422E4-70F9-0E38-C2C7-8D370729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86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irl climbing rope">
            <a:extLst>
              <a:ext uri="{FF2B5EF4-FFF2-40B4-BE49-F238E27FC236}">
                <a16:creationId xmlns:a16="http://schemas.microsoft.com/office/drawing/2014/main" id="{E9C6644B-A9F5-B5AC-A538-0980D9B9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796" y1="38019" x2="62796" y2="38019"/>
                        <a14:foregroundMark x1="63270" y1="36262" x2="63270" y2="36262"/>
                        <a14:foregroundMark x1="64218" y1="38978" x2="64218" y2="38978"/>
                        <a14:foregroundMark x1="63744" y1="37220" x2="63744" y2="3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8" y="-680637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C88778-C7BB-C1DB-7E4B-D59D43619767}"/>
              </a:ext>
            </a:extLst>
          </p:cNvPr>
          <p:cNvSpPr/>
          <p:nvPr/>
        </p:nvSpPr>
        <p:spPr>
          <a:xfrm rot="19741855">
            <a:off x="3316887" y="2687946"/>
            <a:ext cx="866128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Stage 5</a:t>
            </a:r>
          </a:p>
        </p:txBody>
      </p:sp>
    </p:spTree>
    <p:extLst>
      <p:ext uri="{BB962C8B-B14F-4D97-AF65-F5344CB8AC3E}">
        <p14:creationId xmlns:p14="http://schemas.microsoft.com/office/powerpoint/2010/main" val="12170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lack Mamba Art Sticker by Alejandro Os">
            <a:extLst>
              <a:ext uri="{FF2B5EF4-FFF2-40B4-BE49-F238E27FC236}">
                <a16:creationId xmlns:a16="http://schemas.microsoft.com/office/drawing/2014/main" id="{B3058E61-3B21-5FB5-64F9-04900618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29" y="2409042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ock on white background">
            <a:extLst>
              <a:ext uri="{FF2B5EF4-FFF2-40B4-BE49-F238E27FC236}">
                <a16:creationId xmlns:a16="http://schemas.microsoft.com/office/drawing/2014/main" id="{AD337C1C-FE1B-9F68-490B-0698B59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7" y="4557712"/>
            <a:ext cx="483716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ock on white background">
            <a:extLst>
              <a:ext uri="{FF2B5EF4-FFF2-40B4-BE49-F238E27FC236}">
                <a16:creationId xmlns:a16="http://schemas.microsoft.com/office/drawing/2014/main" id="{62C9E830-88E5-E455-8231-9C00354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7500" l="4313" r="96326">
                        <a14:foregroundMark x1="13898" y1="10833" x2="13898" y2="10833"/>
                        <a14:foregroundMark x1="28914" y1="12500" x2="28914" y2="12500"/>
                        <a14:foregroundMark x1="37380" y1="4722" x2="37380" y2="4722"/>
                        <a14:foregroundMark x1="33067" y1="31667" x2="33067" y2="31667"/>
                        <a14:foregroundMark x1="57827" y1="16944" x2="57827" y2="16944"/>
                        <a14:foregroundMark x1="71086" y1="15556" x2="71086" y2="15556"/>
                        <a14:foregroundMark x1="67093" y1="6389" x2="67093" y2="6389"/>
                        <a14:foregroundMark x1="67252" y1="5556" x2="67252" y2="5556"/>
                        <a14:foregroundMark x1="89457" y1="29444" x2="89457" y2="29444"/>
                        <a14:foregroundMark x1="96326" y1="55278" x2="96326" y2="55278"/>
                        <a14:foregroundMark x1="92652" y1="60278" x2="92652" y2="60278"/>
                        <a14:foregroundMark x1="90895" y1="86944" x2="90895" y2="86944"/>
                        <a14:foregroundMark x1="95048" y1="95000" x2="95048" y2="95000"/>
                        <a14:foregroundMark x1="92652" y1="96944" x2="92652" y2="96944"/>
                        <a14:foregroundMark x1="76518" y1="97500" x2="76518" y2="97500"/>
                        <a14:foregroundMark x1="48562" y1="96944" x2="48562" y2="96944"/>
                        <a14:foregroundMark x1="37061" y1="95833" x2="37061" y2="95833"/>
                        <a14:foregroundMark x1="13099" y1="95833" x2="13099" y2="95833"/>
                        <a14:foregroundMark x1="6070" y1="95000" x2="6070" y2="95000"/>
                        <a14:foregroundMark x1="4633" y1="85556" x2="4633" y2="85556"/>
                        <a14:foregroundMark x1="4952" y1="53056" x2="4952" y2="53056"/>
                        <a14:foregroundMark x1="23962" y1="14167" x2="23962" y2="14167"/>
                        <a14:foregroundMark x1="55751" y1="10000" x2="55751" y2="10000"/>
                        <a14:foregroundMark x1="68211" y1="22222" x2="68211" y2="22222"/>
                        <a14:foregroundMark x1="67891" y1="6944" x2="67891" y2="6944"/>
                        <a14:foregroundMark x1="73003" y1="42222" x2="73003" y2="42222"/>
                        <a14:foregroundMark x1="76997" y1="40000" x2="76997" y2="40000"/>
                        <a14:foregroundMark x1="84984" y1="40833" x2="84984" y2="40833"/>
                        <a14:foregroundMark x1="62300" y1="48889" x2="62300" y2="48889"/>
                        <a14:foregroundMark x1="71885" y1="49167" x2="71885" y2="49167"/>
                        <a14:foregroundMark x1="75719" y1="49444" x2="75719" y2="49444"/>
                        <a14:foregroundMark x1="82588" y1="45278" x2="82588" y2="45278"/>
                        <a14:foregroundMark x1="61821" y1="19444" x2="61821" y2="19444"/>
                        <a14:foregroundMark x1="34505" y1="8333" x2="34505" y2="8333"/>
                        <a14:foregroundMark x1="35463" y1="26667" x2="35463" y2="26667"/>
                        <a14:foregroundMark x1="47125" y1="35278" x2="47125" y2="35278"/>
                        <a14:foregroundMark x1="38978" y1="21389" x2="38978" y2="21389"/>
                        <a14:foregroundMark x1="54313" y1="39722" x2="54313" y2="39722"/>
                        <a14:foregroundMark x1="60064" y1="42500" x2="60064" y2="42500"/>
                        <a14:foregroundMark x1="61022" y1="44167" x2="61022" y2="44167"/>
                        <a14:foregroundMark x1="93131" y1="67222" x2="93131" y2="67222"/>
                        <a14:foregroundMark x1="78594" y1="87778" x2="78594" y2="87778"/>
                        <a14:foregroundMark x1="69489" y1="89167" x2="69489" y2="89167"/>
                        <a14:foregroundMark x1="70927" y1="71389" x2="70927" y2="71389"/>
                        <a14:foregroundMark x1="76358" y1="60556" x2="76358" y2="60556"/>
                        <a14:foregroundMark x1="20447" y1="90833" x2="20447" y2="90833"/>
                        <a14:foregroundMark x1="16134" y1="87500" x2="16134" y2="87500"/>
                        <a14:foregroundMark x1="15495" y1="54167" x2="15495" y2="54167"/>
                        <a14:foregroundMark x1="4313" y1="46944" x2="4313" y2="46944"/>
                        <a14:foregroundMark x1="13099" y1="81389" x2="13099" y2="81389"/>
                        <a14:foregroundMark x1="18211" y1="69167" x2="18211" y2="69167"/>
                        <a14:foregroundMark x1="33706" y1="47500" x2="33706" y2="47500"/>
                        <a14:foregroundMark x1="46486" y1="53333" x2="46486" y2="53333"/>
                        <a14:foregroundMark x1="21246" y1="75833" x2="21246" y2="75833"/>
                        <a14:foregroundMark x1="13578" y1="61389" x2="13578" y2="61389"/>
                        <a14:foregroundMark x1="90256" y1="79167" x2="90256" y2="79167"/>
                        <a14:foregroundMark x1="81949" y1="87500" x2="81949" y2="87500"/>
                        <a14:foregroundMark x1="70128" y1="84722" x2="70128" y2="84722"/>
                        <a14:foregroundMark x1="50958" y1="92222" x2="50958" y2="92222"/>
                        <a14:foregroundMark x1="64856" y1="61667" x2="64856" y2="61667"/>
                        <a14:foregroundMark x1="58307" y1="69444" x2="58307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23" y="4657725"/>
            <a:ext cx="4794962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climbing rope">
            <a:extLst>
              <a:ext uri="{FF2B5EF4-FFF2-40B4-BE49-F238E27FC236}">
                <a16:creationId xmlns:a16="http://schemas.microsoft.com/office/drawing/2014/main" id="{6F21B7A2-C873-BEC9-423D-8EA21A2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033" y1="37061" x2="63033" y2="37061"/>
                        <a14:foregroundMark x1="63033" y1="36581" x2="63033" y2="36581"/>
                        <a14:foregroundMark x1="62796" y1="38019" x2="62796" y2="38019"/>
                        <a14:foregroundMark x1="63744" y1="38019" x2="63744" y2="38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53" y="2092661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10" action="ppaction://hlinksldjump">
              <a:snd r:embed="rId11" name="applause.wav"/>
            </a:hlinkClick>
            <a:extLst>
              <a:ext uri="{FF2B5EF4-FFF2-40B4-BE49-F238E27FC236}">
                <a16:creationId xmlns:a16="http://schemas.microsoft.com/office/drawing/2014/main" id="{583A2688-08DF-9201-8113-D005A84921D8}"/>
              </a:ext>
            </a:extLst>
          </p:cNvPr>
          <p:cNvSpPr txBox="1"/>
          <p:nvPr/>
        </p:nvSpPr>
        <p:spPr>
          <a:xfrm>
            <a:off x="638794" y="5150187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True</a:t>
            </a:r>
          </a:p>
        </p:txBody>
      </p:sp>
      <p:sp>
        <p:nvSpPr>
          <p:cNvPr id="5" name="TextBox 4">
            <a:hlinkClick r:id="" action="ppaction://hlinkshowjump?jump=lastslide">
              <a:snd r:embed="rId12" name="explode.wav"/>
            </a:hlinkClick>
            <a:extLst>
              <a:ext uri="{FF2B5EF4-FFF2-40B4-BE49-F238E27FC236}">
                <a16:creationId xmlns:a16="http://schemas.microsoft.com/office/drawing/2014/main" id="{84D560CE-E4D4-7F05-F5B6-3F866D461823}"/>
              </a:ext>
            </a:extLst>
          </p:cNvPr>
          <p:cNvSpPr txBox="1"/>
          <p:nvPr/>
        </p:nvSpPr>
        <p:spPr>
          <a:xfrm>
            <a:off x="8824334" y="5150186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False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31A380-38E7-76EA-6802-CB9C65F20901}"/>
              </a:ext>
            </a:extLst>
          </p:cNvPr>
          <p:cNvSpPr/>
          <p:nvPr/>
        </p:nvSpPr>
        <p:spPr>
          <a:xfrm>
            <a:off x="1443038" y="655636"/>
            <a:ext cx="9086850" cy="2289970"/>
          </a:xfrm>
          <a:prstGeom prst="roundRect">
            <a:avLst/>
          </a:prstGeom>
          <a:solidFill>
            <a:schemeClr val="bg2">
              <a:alpha val="82197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7E784-240B-DA59-8136-AD9B820DF2BA}"/>
              </a:ext>
            </a:extLst>
          </p:cNvPr>
          <p:cNvSpPr txBox="1"/>
          <p:nvPr/>
        </p:nvSpPr>
        <p:spPr>
          <a:xfrm>
            <a:off x="1719262" y="755915"/>
            <a:ext cx="8515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The different McNugget shapes have names.</a:t>
            </a:r>
          </a:p>
        </p:txBody>
      </p:sp>
      <p:pic>
        <p:nvPicPr>
          <p:cNvPr id="10" name="Picture 6" descr="Hell background with lava in cave">
            <a:extLst>
              <a:ext uri="{FF2B5EF4-FFF2-40B4-BE49-F238E27FC236}">
                <a16:creationId xmlns:a16="http://schemas.microsoft.com/office/drawing/2014/main" id="{EF96BFB7-25BD-6F16-0B74-19A830AC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29" y="3987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irl climbing rope">
            <a:extLst>
              <a:ext uri="{FF2B5EF4-FFF2-40B4-BE49-F238E27FC236}">
                <a16:creationId xmlns:a16="http://schemas.microsoft.com/office/drawing/2014/main" id="{6EB93AE2-2AF1-DCA4-8D84-0B916DA3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796" y1="38019" x2="62796" y2="38019"/>
                        <a14:foregroundMark x1="63270" y1="36262" x2="63270" y2="36262"/>
                        <a14:foregroundMark x1="64218" y1="38978" x2="64218" y2="38978"/>
                        <a14:foregroundMark x1="63744" y1="37220" x2="63744" y2="3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94" y="-711200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B46C8-FA41-4629-6698-EFBC4B3BCD31}"/>
              </a:ext>
            </a:extLst>
          </p:cNvPr>
          <p:cNvSpPr/>
          <p:nvPr/>
        </p:nvSpPr>
        <p:spPr>
          <a:xfrm rot="19741855">
            <a:off x="3316887" y="2687946"/>
            <a:ext cx="866128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Stage 6</a:t>
            </a:r>
          </a:p>
        </p:txBody>
      </p:sp>
    </p:spTree>
    <p:extLst>
      <p:ext uri="{BB962C8B-B14F-4D97-AF65-F5344CB8AC3E}">
        <p14:creationId xmlns:p14="http://schemas.microsoft.com/office/powerpoint/2010/main" val="304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lack Mamba Art Sticker by Alejandro Os">
            <a:extLst>
              <a:ext uri="{FF2B5EF4-FFF2-40B4-BE49-F238E27FC236}">
                <a16:creationId xmlns:a16="http://schemas.microsoft.com/office/drawing/2014/main" id="{467DDAB8-BADF-553C-7B6F-18B37317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29" y="2409042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ock on white background">
            <a:extLst>
              <a:ext uri="{FF2B5EF4-FFF2-40B4-BE49-F238E27FC236}">
                <a16:creationId xmlns:a16="http://schemas.microsoft.com/office/drawing/2014/main" id="{AD337C1C-FE1B-9F68-490B-0698B59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7" y="4557712"/>
            <a:ext cx="483716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ock on white background">
            <a:extLst>
              <a:ext uri="{FF2B5EF4-FFF2-40B4-BE49-F238E27FC236}">
                <a16:creationId xmlns:a16="http://schemas.microsoft.com/office/drawing/2014/main" id="{62C9E830-88E5-E455-8231-9C00354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7500" l="4313" r="96326">
                        <a14:foregroundMark x1="13898" y1="10833" x2="13898" y2="10833"/>
                        <a14:foregroundMark x1="28914" y1="12500" x2="28914" y2="12500"/>
                        <a14:foregroundMark x1="37380" y1="4722" x2="37380" y2="4722"/>
                        <a14:foregroundMark x1="33067" y1="31667" x2="33067" y2="31667"/>
                        <a14:foregroundMark x1="57827" y1="16944" x2="57827" y2="16944"/>
                        <a14:foregroundMark x1="71086" y1="15556" x2="71086" y2="15556"/>
                        <a14:foregroundMark x1="67093" y1="6389" x2="67093" y2="6389"/>
                        <a14:foregroundMark x1="67252" y1="5556" x2="67252" y2="5556"/>
                        <a14:foregroundMark x1="89457" y1="29444" x2="89457" y2="29444"/>
                        <a14:foregroundMark x1="96326" y1="55278" x2="96326" y2="55278"/>
                        <a14:foregroundMark x1="92652" y1="60278" x2="92652" y2="60278"/>
                        <a14:foregroundMark x1="90895" y1="86944" x2="90895" y2="86944"/>
                        <a14:foregroundMark x1="95048" y1="95000" x2="95048" y2="95000"/>
                        <a14:foregroundMark x1="92652" y1="96944" x2="92652" y2="96944"/>
                        <a14:foregroundMark x1="76518" y1="97500" x2="76518" y2="97500"/>
                        <a14:foregroundMark x1="48562" y1="96944" x2="48562" y2="96944"/>
                        <a14:foregroundMark x1="37061" y1="95833" x2="37061" y2="95833"/>
                        <a14:foregroundMark x1="13099" y1="95833" x2="13099" y2="95833"/>
                        <a14:foregroundMark x1="6070" y1="95000" x2="6070" y2="95000"/>
                        <a14:foregroundMark x1="4633" y1="85556" x2="4633" y2="85556"/>
                        <a14:foregroundMark x1="4952" y1="53056" x2="4952" y2="53056"/>
                        <a14:foregroundMark x1="23962" y1="14167" x2="23962" y2="14167"/>
                        <a14:foregroundMark x1="55751" y1="10000" x2="55751" y2="10000"/>
                        <a14:foregroundMark x1="68211" y1="22222" x2="68211" y2="22222"/>
                        <a14:foregroundMark x1="67891" y1="6944" x2="67891" y2="6944"/>
                        <a14:foregroundMark x1="73003" y1="42222" x2="73003" y2="42222"/>
                        <a14:foregroundMark x1="76997" y1="40000" x2="76997" y2="40000"/>
                        <a14:foregroundMark x1="84984" y1="40833" x2="84984" y2="40833"/>
                        <a14:foregroundMark x1="62300" y1="48889" x2="62300" y2="48889"/>
                        <a14:foregroundMark x1="71885" y1="49167" x2="71885" y2="49167"/>
                        <a14:foregroundMark x1="75719" y1="49444" x2="75719" y2="49444"/>
                        <a14:foregroundMark x1="82588" y1="45278" x2="82588" y2="45278"/>
                        <a14:foregroundMark x1="61821" y1="19444" x2="61821" y2="19444"/>
                        <a14:foregroundMark x1="34505" y1="8333" x2="34505" y2="8333"/>
                        <a14:foregroundMark x1="35463" y1="26667" x2="35463" y2="26667"/>
                        <a14:foregroundMark x1="47125" y1="35278" x2="47125" y2="35278"/>
                        <a14:foregroundMark x1="38978" y1="21389" x2="38978" y2="21389"/>
                        <a14:foregroundMark x1="54313" y1="39722" x2="54313" y2="39722"/>
                        <a14:foregroundMark x1="60064" y1="42500" x2="60064" y2="42500"/>
                        <a14:foregroundMark x1="61022" y1="44167" x2="61022" y2="44167"/>
                        <a14:foregroundMark x1="93131" y1="67222" x2="93131" y2="67222"/>
                        <a14:foregroundMark x1="78594" y1="87778" x2="78594" y2="87778"/>
                        <a14:foregroundMark x1="69489" y1="89167" x2="69489" y2="89167"/>
                        <a14:foregroundMark x1="70927" y1="71389" x2="70927" y2="71389"/>
                        <a14:foregroundMark x1="76358" y1="60556" x2="76358" y2="60556"/>
                        <a14:foregroundMark x1="20447" y1="90833" x2="20447" y2="90833"/>
                        <a14:foregroundMark x1="16134" y1="87500" x2="16134" y2="87500"/>
                        <a14:foregroundMark x1="15495" y1="54167" x2="15495" y2="54167"/>
                        <a14:foregroundMark x1="4313" y1="46944" x2="4313" y2="46944"/>
                        <a14:foregroundMark x1="13099" y1="81389" x2="13099" y2="81389"/>
                        <a14:foregroundMark x1="18211" y1="69167" x2="18211" y2="69167"/>
                        <a14:foregroundMark x1="33706" y1="47500" x2="33706" y2="47500"/>
                        <a14:foregroundMark x1="46486" y1="53333" x2="46486" y2="53333"/>
                        <a14:foregroundMark x1="21246" y1="75833" x2="21246" y2="75833"/>
                        <a14:foregroundMark x1="13578" y1="61389" x2="13578" y2="61389"/>
                        <a14:foregroundMark x1="90256" y1="79167" x2="90256" y2="79167"/>
                        <a14:foregroundMark x1="81949" y1="87500" x2="81949" y2="87500"/>
                        <a14:foregroundMark x1="70128" y1="84722" x2="70128" y2="84722"/>
                        <a14:foregroundMark x1="50958" y1="92222" x2="50958" y2="92222"/>
                        <a14:foregroundMark x1="64856" y1="61667" x2="64856" y2="61667"/>
                        <a14:foregroundMark x1="58307" y1="69444" x2="58307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23" y="4657725"/>
            <a:ext cx="4794962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climbing rope">
            <a:extLst>
              <a:ext uri="{FF2B5EF4-FFF2-40B4-BE49-F238E27FC236}">
                <a16:creationId xmlns:a16="http://schemas.microsoft.com/office/drawing/2014/main" id="{6F21B7A2-C873-BEC9-423D-8EA21A2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796" y1="37380" x2="62796" y2="37380"/>
                        <a14:foregroundMark x1="63270" y1="36422" x2="63270" y2="36422"/>
                        <a14:foregroundMark x1="62796" y1="36901" x2="62796" y2="36901"/>
                        <a14:foregroundMark x1="63270" y1="38498" x2="63270" y2="3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53" y="1500187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3D1CF9-968C-2B81-CAA8-8F1DE8B0AB4C}"/>
              </a:ext>
            </a:extLst>
          </p:cNvPr>
          <p:cNvSpPr/>
          <p:nvPr/>
        </p:nvSpPr>
        <p:spPr>
          <a:xfrm>
            <a:off x="1438275" y="157163"/>
            <a:ext cx="9086850" cy="3033772"/>
          </a:xfrm>
          <a:prstGeom prst="roundRect">
            <a:avLst/>
          </a:prstGeom>
          <a:solidFill>
            <a:schemeClr val="bg2">
              <a:alpha val="82197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1CD6A-487C-EA38-3CBF-EE1F7DE9EC1E}"/>
              </a:ext>
            </a:extLst>
          </p:cNvPr>
          <p:cNvSpPr txBox="1"/>
          <p:nvPr/>
        </p:nvSpPr>
        <p:spPr>
          <a:xfrm>
            <a:off x="1700213" y="328613"/>
            <a:ext cx="8515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Burger King’s ‘Whopper’ predates McDonald’s ‘Big Mac’</a:t>
            </a:r>
          </a:p>
        </p:txBody>
      </p:sp>
      <p:sp>
        <p:nvSpPr>
          <p:cNvPr id="4" name="TextBox 3">
            <a:hlinkClick r:id="rId10" action="ppaction://hlinksldjump">
              <a:snd r:embed="rId11" name="applause.wav"/>
            </a:hlinkClick>
            <a:extLst>
              <a:ext uri="{FF2B5EF4-FFF2-40B4-BE49-F238E27FC236}">
                <a16:creationId xmlns:a16="http://schemas.microsoft.com/office/drawing/2014/main" id="{583A2688-08DF-9201-8113-D005A84921D8}"/>
              </a:ext>
            </a:extLst>
          </p:cNvPr>
          <p:cNvSpPr txBox="1"/>
          <p:nvPr/>
        </p:nvSpPr>
        <p:spPr>
          <a:xfrm>
            <a:off x="638794" y="5150187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True</a:t>
            </a:r>
          </a:p>
        </p:txBody>
      </p:sp>
      <p:sp>
        <p:nvSpPr>
          <p:cNvPr id="5" name="TextBox 4">
            <a:hlinkClick r:id="" action="ppaction://hlinkshowjump?jump=lastslide">
              <a:snd r:embed="rId12" name="explode.wav"/>
            </a:hlinkClick>
            <a:extLst>
              <a:ext uri="{FF2B5EF4-FFF2-40B4-BE49-F238E27FC236}">
                <a16:creationId xmlns:a16="http://schemas.microsoft.com/office/drawing/2014/main" id="{84D560CE-E4D4-7F05-F5B6-3F866D461823}"/>
              </a:ext>
            </a:extLst>
          </p:cNvPr>
          <p:cNvSpPr txBox="1"/>
          <p:nvPr/>
        </p:nvSpPr>
        <p:spPr>
          <a:xfrm>
            <a:off x="8824334" y="5150186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False</a:t>
            </a:r>
          </a:p>
        </p:txBody>
      </p:sp>
      <p:pic>
        <p:nvPicPr>
          <p:cNvPr id="8" name="Picture 6" descr="Hell background with lava in cave">
            <a:extLst>
              <a:ext uri="{FF2B5EF4-FFF2-40B4-BE49-F238E27FC236}">
                <a16:creationId xmlns:a16="http://schemas.microsoft.com/office/drawing/2014/main" id="{D10CA3FC-CC11-B15C-2278-EEB99D11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38" y="-17751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irl climbing rope">
            <a:extLst>
              <a:ext uri="{FF2B5EF4-FFF2-40B4-BE49-F238E27FC236}">
                <a16:creationId xmlns:a16="http://schemas.microsoft.com/office/drawing/2014/main" id="{E9E4646A-9618-C30A-E09F-B4727583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796" y1="38019" x2="62796" y2="38019"/>
                        <a14:foregroundMark x1="63270" y1="36262" x2="63270" y2="36262"/>
                        <a14:foregroundMark x1="64218" y1="38978" x2="64218" y2="38978"/>
                        <a14:foregroundMark x1="63744" y1="37220" x2="63744" y2="3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94" y="-711200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8053A0-F69D-9FF1-09C0-43160EE94EF9}"/>
              </a:ext>
            </a:extLst>
          </p:cNvPr>
          <p:cNvSpPr/>
          <p:nvPr/>
        </p:nvSpPr>
        <p:spPr>
          <a:xfrm rot="19741855">
            <a:off x="3316887" y="2687946"/>
            <a:ext cx="866128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Stage 7</a:t>
            </a:r>
          </a:p>
        </p:txBody>
      </p:sp>
    </p:spTree>
    <p:extLst>
      <p:ext uri="{BB962C8B-B14F-4D97-AF65-F5344CB8AC3E}">
        <p14:creationId xmlns:p14="http://schemas.microsoft.com/office/powerpoint/2010/main" val="16839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Hell background with lava in cave">
            <a:extLst>
              <a:ext uri="{FF2B5EF4-FFF2-40B4-BE49-F238E27FC236}">
                <a16:creationId xmlns:a16="http://schemas.microsoft.com/office/drawing/2014/main" id="{933B3107-FED9-5BC5-D6D4-2AC2F209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-122237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lack Mamba Art Sticker by Alejandro Os">
            <a:extLst>
              <a:ext uri="{FF2B5EF4-FFF2-40B4-BE49-F238E27FC236}">
                <a16:creationId xmlns:a16="http://schemas.microsoft.com/office/drawing/2014/main" id="{28729A64-514C-88B6-C2B8-59B65C36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29" y="2409042"/>
            <a:ext cx="4967941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ock on white background">
            <a:extLst>
              <a:ext uri="{FF2B5EF4-FFF2-40B4-BE49-F238E27FC236}">
                <a16:creationId xmlns:a16="http://schemas.microsoft.com/office/drawing/2014/main" id="{AD337C1C-FE1B-9F68-490B-0698B59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" b="96988" l="1438" r="95847">
                        <a14:foregroundMark x1="8626" y1="12952" x2="8626" y2="12952"/>
                        <a14:foregroundMark x1="4952" y1="29217" x2="4952" y2="29217"/>
                        <a14:foregroundMark x1="4313" y1="46988" x2="4313" y2="46988"/>
                        <a14:foregroundMark x1="7987" y1="63554" x2="7987" y2="63554"/>
                        <a14:foregroundMark x1="10383" y1="91265" x2="10383" y2="91265"/>
                        <a14:foregroundMark x1="13898" y1="93976" x2="13898" y2="93976"/>
                        <a14:foregroundMark x1="95847" y1="94277" x2="95847" y2="94277"/>
                        <a14:foregroundMark x1="82428" y1="96386" x2="82428" y2="96386"/>
                        <a14:foregroundMark x1="68530" y1="96988" x2="68530" y2="96988"/>
                        <a14:foregroundMark x1="47125" y1="95482" x2="47125" y2="95482"/>
                        <a14:foregroundMark x1="34984" y1="96084" x2="34984" y2="96084"/>
                        <a14:foregroundMark x1="6070" y1="94880" x2="6070" y2="94880"/>
                        <a14:foregroundMark x1="1757" y1="90964" x2="1757" y2="90964"/>
                        <a14:foregroundMark x1="66454" y1="44880" x2="66454" y2="44880"/>
                        <a14:foregroundMark x1="57508" y1="51205" x2="57508" y2="51205"/>
                        <a14:foregroundMark x1="21565" y1="39458" x2="21565" y2="39458"/>
                        <a14:foregroundMark x1="17732" y1="34036" x2="17732" y2="34036"/>
                        <a14:foregroundMark x1="46805" y1="38253" x2="46805" y2="38253"/>
                        <a14:foregroundMark x1="58466" y1="43373" x2="58466" y2="43373"/>
                        <a14:foregroundMark x1="78275" y1="31325" x2="78275" y2="31325"/>
                        <a14:foregroundMark x1="83546" y1="38253" x2="83546" y2="38253"/>
                        <a14:foregroundMark x1="85623" y1="27410" x2="85623" y2="27410"/>
                        <a14:foregroundMark x1="62141" y1="25000" x2="62141" y2="25000"/>
                        <a14:foregroundMark x1="36581" y1="27711" x2="36581" y2="27711"/>
                        <a14:foregroundMark x1="25879" y1="16566" x2="25879" y2="16566"/>
                        <a14:foregroundMark x1="54313" y1="22590" x2="54313" y2="22590"/>
                        <a14:foregroundMark x1="58946" y1="14759" x2="58946" y2="14759"/>
                        <a14:foregroundMark x1="62939" y1="11747" x2="62939" y2="11747"/>
                        <a14:foregroundMark x1="59585" y1="12048" x2="59585" y2="12048"/>
                        <a14:foregroundMark x1="63259" y1="13554" x2="63259" y2="13554"/>
                        <a14:foregroundMark x1="63259" y1="13554" x2="63259" y2="13554"/>
                        <a14:foregroundMark x1="64696" y1="12349" x2="64696" y2="12349"/>
                        <a14:foregroundMark x1="58307" y1="12952" x2="58307" y2="12952"/>
                        <a14:foregroundMark x1="38019" y1="5422" x2="38019" y2="5422"/>
                        <a14:foregroundMark x1="36422" y1="4518" x2="36422" y2="4518"/>
                        <a14:foregroundMark x1="82907" y1="41265" x2="82907" y2="4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7" y="4557712"/>
            <a:ext cx="4837169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ock on white background">
            <a:extLst>
              <a:ext uri="{FF2B5EF4-FFF2-40B4-BE49-F238E27FC236}">
                <a16:creationId xmlns:a16="http://schemas.microsoft.com/office/drawing/2014/main" id="{62C9E830-88E5-E455-8231-9C00354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7500" l="4313" r="96326">
                        <a14:foregroundMark x1="13898" y1="10833" x2="13898" y2="10833"/>
                        <a14:foregroundMark x1="28914" y1="12500" x2="28914" y2="12500"/>
                        <a14:foregroundMark x1="37380" y1="4722" x2="37380" y2="4722"/>
                        <a14:foregroundMark x1="33067" y1="31667" x2="33067" y2="31667"/>
                        <a14:foregroundMark x1="57827" y1="16944" x2="57827" y2="16944"/>
                        <a14:foregroundMark x1="71086" y1="15556" x2="71086" y2="15556"/>
                        <a14:foregroundMark x1="67093" y1="6389" x2="67093" y2="6389"/>
                        <a14:foregroundMark x1="67252" y1="5556" x2="67252" y2="5556"/>
                        <a14:foregroundMark x1="89457" y1="29444" x2="89457" y2="29444"/>
                        <a14:foregroundMark x1="96326" y1="55278" x2="96326" y2="55278"/>
                        <a14:foregroundMark x1="92652" y1="60278" x2="92652" y2="60278"/>
                        <a14:foregroundMark x1="90895" y1="86944" x2="90895" y2="86944"/>
                        <a14:foregroundMark x1="95048" y1="95000" x2="95048" y2="95000"/>
                        <a14:foregroundMark x1="92652" y1="96944" x2="92652" y2="96944"/>
                        <a14:foregroundMark x1="76518" y1="97500" x2="76518" y2="97500"/>
                        <a14:foregroundMark x1="48562" y1="96944" x2="48562" y2="96944"/>
                        <a14:foregroundMark x1="37061" y1="95833" x2="37061" y2="95833"/>
                        <a14:foregroundMark x1="13099" y1="95833" x2="13099" y2="95833"/>
                        <a14:foregroundMark x1="6070" y1="95000" x2="6070" y2="95000"/>
                        <a14:foregroundMark x1="4633" y1="85556" x2="4633" y2="85556"/>
                        <a14:foregroundMark x1="4952" y1="53056" x2="4952" y2="53056"/>
                        <a14:foregroundMark x1="23962" y1="14167" x2="23962" y2="14167"/>
                        <a14:foregroundMark x1="55751" y1="10000" x2="55751" y2="10000"/>
                        <a14:foregroundMark x1="68211" y1="22222" x2="68211" y2="22222"/>
                        <a14:foregroundMark x1="67891" y1="6944" x2="67891" y2="6944"/>
                        <a14:foregroundMark x1="73003" y1="42222" x2="73003" y2="42222"/>
                        <a14:foregroundMark x1="76997" y1="40000" x2="76997" y2="40000"/>
                        <a14:foregroundMark x1="84984" y1="40833" x2="84984" y2="40833"/>
                        <a14:foregroundMark x1="62300" y1="48889" x2="62300" y2="48889"/>
                        <a14:foregroundMark x1="71885" y1="49167" x2="71885" y2="49167"/>
                        <a14:foregroundMark x1="75719" y1="49444" x2="75719" y2="49444"/>
                        <a14:foregroundMark x1="82588" y1="45278" x2="82588" y2="45278"/>
                        <a14:foregroundMark x1="61821" y1="19444" x2="61821" y2="19444"/>
                        <a14:foregroundMark x1="34505" y1="8333" x2="34505" y2="8333"/>
                        <a14:foregroundMark x1="35463" y1="26667" x2="35463" y2="26667"/>
                        <a14:foregroundMark x1="47125" y1="35278" x2="47125" y2="35278"/>
                        <a14:foregroundMark x1="38978" y1="21389" x2="38978" y2="21389"/>
                        <a14:foregroundMark x1="54313" y1="39722" x2="54313" y2="39722"/>
                        <a14:foregroundMark x1="60064" y1="42500" x2="60064" y2="42500"/>
                        <a14:foregroundMark x1="61022" y1="44167" x2="61022" y2="44167"/>
                        <a14:foregroundMark x1="93131" y1="67222" x2="93131" y2="67222"/>
                        <a14:foregroundMark x1="78594" y1="87778" x2="78594" y2="87778"/>
                        <a14:foregroundMark x1="69489" y1="89167" x2="69489" y2="89167"/>
                        <a14:foregroundMark x1="70927" y1="71389" x2="70927" y2="71389"/>
                        <a14:foregroundMark x1="76358" y1="60556" x2="76358" y2="60556"/>
                        <a14:foregroundMark x1="20447" y1="90833" x2="20447" y2="90833"/>
                        <a14:foregroundMark x1="16134" y1="87500" x2="16134" y2="87500"/>
                        <a14:foregroundMark x1="15495" y1="54167" x2="15495" y2="54167"/>
                        <a14:foregroundMark x1="4313" y1="46944" x2="4313" y2="46944"/>
                        <a14:foregroundMark x1="13099" y1="81389" x2="13099" y2="81389"/>
                        <a14:foregroundMark x1="18211" y1="69167" x2="18211" y2="69167"/>
                        <a14:foregroundMark x1="33706" y1="47500" x2="33706" y2="47500"/>
                        <a14:foregroundMark x1="46486" y1="53333" x2="46486" y2="53333"/>
                        <a14:foregroundMark x1="21246" y1="75833" x2="21246" y2="75833"/>
                        <a14:foregroundMark x1="13578" y1="61389" x2="13578" y2="61389"/>
                        <a14:foregroundMark x1="90256" y1="79167" x2="90256" y2="79167"/>
                        <a14:foregroundMark x1="81949" y1="87500" x2="81949" y2="87500"/>
                        <a14:foregroundMark x1="70128" y1="84722" x2="70128" y2="84722"/>
                        <a14:foregroundMark x1="50958" y1="92222" x2="50958" y2="92222"/>
                        <a14:foregroundMark x1="64856" y1="61667" x2="64856" y2="61667"/>
                        <a14:foregroundMark x1="58307" y1="69444" x2="58307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23" y="4657725"/>
            <a:ext cx="4794962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climbing rope">
            <a:extLst>
              <a:ext uri="{FF2B5EF4-FFF2-40B4-BE49-F238E27FC236}">
                <a16:creationId xmlns:a16="http://schemas.microsoft.com/office/drawing/2014/main" id="{6F21B7A2-C873-BEC9-423D-8EA21A25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270" y1="36262" x2="63270" y2="36262"/>
                        <a14:foregroundMark x1="63744" y1="38498" x2="63744" y2="3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53" y="1657350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" action="ppaction://hlinkshowjump?jump=lastslide">
              <a:snd r:embed="rId10" name="explode.wav"/>
            </a:hlinkClick>
            <a:extLst>
              <a:ext uri="{FF2B5EF4-FFF2-40B4-BE49-F238E27FC236}">
                <a16:creationId xmlns:a16="http://schemas.microsoft.com/office/drawing/2014/main" id="{583A2688-08DF-9201-8113-D005A84921D8}"/>
              </a:ext>
            </a:extLst>
          </p:cNvPr>
          <p:cNvSpPr txBox="1"/>
          <p:nvPr/>
        </p:nvSpPr>
        <p:spPr>
          <a:xfrm>
            <a:off x="638794" y="5150187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True</a:t>
            </a:r>
          </a:p>
        </p:txBody>
      </p:sp>
      <p:sp>
        <p:nvSpPr>
          <p:cNvPr id="5" name="TextBox 4">
            <a:hlinkClick r:id="rId11" action="ppaction://hlinksldjump">
              <a:snd r:embed="rId12" name="applause.wav"/>
            </a:hlinkClick>
            <a:extLst>
              <a:ext uri="{FF2B5EF4-FFF2-40B4-BE49-F238E27FC236}">
                <a16:creationId xmlns:a16="http://schemas.microsoft.com/office/drawing/2014/main" id="{84D560CE-E4D4-7F05-F5B6-3F866D461823}"/>
              </a:ext>
            </a:extLst>
          </p:cNvPr>
          <p:cNvSpPr txBox="1"/>
          <p:nvPr/>
        </p:nvSpPr>
        <p:spPr>
          <a:xfrm>
            <a:off x="8824334" y="5150186"/>
            <a:ext cx="2972206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False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12A64-AA06-CFC7-BE6C-CA964030C7A6}"/>
              </a:ext>
            </a:extLst>
          </p:cNvPr>
          <p:cNvSpPr/>
          <p:nvPr/>
        </p:nvSpPr>
        <p:spPr>
          <a:xfrm>
            <a:off x="1409700" y="117643"/>
            <a:ext cx="9086850" cy="3157537"/>
          </a:xfrm>
          <a:prstGeom prst="roundRect">
            <a:avLst/>
          </a:prstGeom>
          <a:solidFill>
            <a:schemeClr val="bg2">
              <a:alpha val="82197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F602C-7F48-8E16-1889-9D01D3904C1A}"/>
              </a:ext>
            </a:extLst>
          </p:cNvPr>
          <p:cNvSpPr txBox="1"/>
          <p:nvPr/>
        </p:nvSpPr>
        <p:spPr>
          <a:xfrm>
            <a:off x="1671638" y="289094"/>
            <a:ext cx="8515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6000" dirty="0">
                <a:solidFill>
                  <a:schemeClr val="bg2">
                    <a:lumMod val="25000"/>
                  </a:schemeClr>
                </a:solidFill>
                <a:latin typeface="KG Primary Penmanship 2" panose="02000506000000020003" pitchFamily="2" charset="77"/>
              </a:rPr>
              <a:t>“May I have your attention, please” is the first line of Jay Z’s song, Slim Shady.</a:t>
            </a:r>
          </a:p>
        </p:txBody>
      </p:sp>
      <p:pic>
        <p:nvPicPr>
          <p:cNvPr id="10" name="Picture 6" descr="Hell background with lava in cave">
            <a:extLst>
              <a:ext uri="{FF2B5EF4-FFF2-40B4-BE49-F238E27FC236}">
                <a16:creationId xmlns:a16="http://schemas.microsoft.com/office/drawing/2014/main" id="{7E520550-BD2A-E0E6-44E2-46EBE5FB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49" y="-85318"/>
            <a:ext cx="12438062" cy="7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irl climbing rope">
            <a:extLst>
              <a:ext uri="{FF2B5EF4-FFF2-40B4-BE49-F238E27FC236}">
                <a16:creationId xmlns:a16="http://schemas.microsoft.com/office/drawing/2014/main" id="{24F1C54E-DF0A-2931-3545-D7050DA7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2796" y1="38019" x2="62796" y2="38019"/>
                        <a14:foregroundMark x1="63270" y1="36262" x2="63270" y2="36262"/>
                        <a14:foregroundMark x1="64218" y1="38978" x2="64218" y2="38978"/>
                        <a14:foregroundMark x1="63744" y1="37220" x2="63744" y2="3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94" y="-711200"/>
            <a:ext cx="4625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C74BE8-10F0-6845-A09A-6F02B6FCA223}"/>
              </a:ext>
            </a:extLst>
          </p:cNvPr>
          <p:cNvSpPr/>
          <p:nvPr/>
        </p:nvSpPr>
        <p:spPr>
          <a:xfrm rot="19741855">
            <a:off x="3316887" y="2687946"/>
            <a:ext cx="866128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GB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pattFill prst="pct25">
                  <a:fgClr>
                    <a:srgbClr val="FF0000"/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KG Primary Penmanship 2" panose="02000506000000020003" pitchFamily="2" charset="77"/>
              </a:rPr>
              <a:t>Stage 8</a:t>
            </a:r>
          </a:p>
        </p:txBody>
      </p:sp>
    </p:spTree>
    <p:extLst>
      <p:ext uri="{BB962C8B-B14F-4D97-AF65-F5344CB8AC3E}">
        <p14:creationId xmlns:p14="http://schemas.microsoft.com/office/powerpoint/2010/main" val="13642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131</Words>
  <Application>Microsoft Macintosh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KG Primary Penmanship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彰宏 伊藤</dc:creator>
  <cp:lastModifiedBy>彰宏 伊藤</cp:lastModifiedBy>
  <cp:revision>11</cp:revision>
  <dcterms:created xsi:type="dcterms:W3CDTF">2024-04-01T01:18:18Z</dcterms:created>
  <dcterms:modified xsi:type="dcterms:W3CDTF">2024-04-09T00:13:31Z</dcterms:modified>
</cp:coreProperties>
</file>