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946" y="3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2c4361c5c6f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2c4361c5c6f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26d08c74d86_0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26d08c74d86_0_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2c4361c5c6f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2c4361c5c6f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2c4361c5c6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2c4361c5c6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c4361c5c6f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c4361c5c6f_0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bd1213e6b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bd1213e6b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6d08c74d8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26d08c74d8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2c2afd2dca6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2c2afd2dca6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26d08c74d86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26d08c74d86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2c2afd2dca6_0_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2c2afd2dca6_0_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26d08c74d86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26d08c74d86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2c2afd2dca6_0_1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2c2afd2dca6_0_1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26d08c74d86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26d08c74d86_0_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441175" y="536825"/>
            <a:ext cx="4261650" cy="4069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2"/>
          <p:cNvSpPr txBox="1"/>
          <p:nvPr/>
        </p:nvSpPr>
        <p:spPr>
          <a:xfrm>
            <a:off x="1765050" y="3718025"/>
            <a:ext cx="6837000" cy="11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0" b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wonderful</a:t>
            </a:r>
            <a:endParaRPr sz="10000" b="1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33" name="Google Shape;133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6875" y="262475"/>
            <a:ext cx="1170825" cy="1118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6875" y="1630450"/>
            <a:ext cx="1170825" cy="1118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6875" y="2998425"/>
            <a:ext cx="1170825" cy="1118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040463" y="262475"/>
            <a:ext cx="3413225" cy="3413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3"/>
          <p:cNvSpPr txBox="1"/>
          <p:nvPr/>
        </p:nvSpPr>
        <p:spPr>
          <a:xfrm>
            <a:off x="1765050" y="3718025"/>
            <a:ext cx="6837000" cy="11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0" b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wonderful</a:t>
            </a:r>
            <a:endParaRPr sz="10000" b="1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42" name="Google Shape;142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40463" y="262475"/>
            <a:ext cx="3413225" cy="3413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143;p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55500" y="435525"/>
            <a:ext cx="1156100" cy="108416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p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55500" y="1774635"/>
            <a:ext cx="1156100" cy="10841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4"/>
          <p:cNvSpPr txBox="1"/>
          <p:nvPr/>
        </p:nvSpPr>
        <p:spPr>
          <a:xfrm>
            <a:off x="1765050" y="3623650"/>
            <a:ext cx="5613900" cy="128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0" b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good</a:t>
            </a:r>
            <a:endParaRPr sz="10000" b="1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50" name="Google Shape;150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3500" y="152400"/>
            <a:ext cx="1211550" cy="11570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Google Shape;151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3500" y="1414725"/>
            <a:ext cx="1211550" cy="11570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Google Shape;152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3500" y="2677050"/>
            <a:ext cx="1211550" cy="11570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3500" y="3849800"/>
            <a:ext cx="1211550" cy="11570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p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873000" y="411925"/>
            <a:ext cx="3277364" cy="3318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5"/>
          <p:cNvSpPr txBox="1"/>
          <p:nvPr/>
        </p:nvSpPr>
        <p:spPr>
          <a:xfrm>
            <a:off x="1765050" y="3718025"/>
            <a:ext cx="5613900" cy="128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0" b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fun</a:t>
            </a:r>
            <a:endParaRPr sz="10000" b="1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60" name="Google Shape;160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5500" y="435525"/>
            <a:ext cx="1156100" cy="108416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5500" y="1774635"/>
            <a:ext cx="1156100" cy="108416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" name="Google Shape;162;p2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582938" y="304800"/>
            <a:ext cx="3978117" cy="3413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6"/>
          <p:cNvSpPr txBox="1"/>
          <p:nvPr/>
        </p:nvSpPr>
        <p:spPr>
          <a:xfrm>
            <a:off x="1765050" y="3718025"/>
            <a:ext cx="5613900" cy="128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0" b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spicy</a:t>
            </a:r>
            <a:endParaRPr sz="10000" b="1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68" name="Google Shape;168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7325" y="341125"/>
            <a:ext cx="1199750" cy="11457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Google Shape;169;p2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93163" y="341125"/>
            <a:ext cx="2757677" cy="3486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66813" y="629650"/>
            <a:ext cx="2610375" cy="2863000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14"/>
          <p:cNvSpPr txBox="1"/>
          <p:nvPr/>
        </p:nvSpPr>
        <p:spPr>
          <a:xfrm>
            <a:off x="1765050" y="3718025"/>
            <a:ext cx="5613900" cy="128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0" b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cute</a:t>
            </a:r>
            <a:endParaRPr sz="10000" b="1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47325" y="341125"/>
            <a:ext cx="1199750" cy="11457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Google Shape;67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66813" y="629650"/>
            <a:ext cx="2610375" cy="2863000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15"/>
          <p:cNvSpPr txBox="1"/>
          <p:nvPr/>
        </p:nvSpPr>
        <p:spPr>
          <a:xfrm>
            <a:off x="1765050" y="3718025"/>
            <a:ext cx="5613900" cy="128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0" b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cute</a:t>
            </a:r>
            <a:endParaRPr sz="10000" b="1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69" name="Google Shape;69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06875" y="262475"/>
            <a:ext cx="1170825" cy="1118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06875" y="1630450"/>
            <a:ext cx="1170825" cy="1118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06875" y="2998425"/>
            <a:ext cx="1170825" cy="1118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/>
          <p:nvPr/>
        </p:nvSpPr>
        <p:spPr>
          <a:xfrm>
            <a:off x="1611600" y="3718025"/>
            <a:ext cx="5920800" cy="128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0" b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beautiful</a:t>
            </a:r>
            <a:endParaRPr sz="10000" b="1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77" name="Google Shape;7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5500" y="435525"/>
            <a:ext cx="1156100" cy="1084165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5500" y="1774635"/>
            <a:ext cx="1156100" cy="1084165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24595" y="664575"/>
            <a:ext cx="2718753" cy="2723046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236200" y="862137"/>
            <a:ext cx="1556322" cy="1653881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351478" y="1889169"/>
            <a:ext cx="1556322" cy="165388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"/>
          <p:cNvSpPr txBox="1"/>
          <p:nvPr/>
        </p:nvSpPr>
        <p:spPr>
          <a:xfrm>
            <a:off x="1611600" y="3718025"/>
            <a:ext cx="5920800" cy="128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0" b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beautiful</a:t>
            </a:r>
            <a:endParaRPr sz="10000" b="1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87" name="Google Shape;87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24595" y="664575"/>
            <a:ext cx="2718753" cy="2723046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236200" y="862137"/>
            <a:ext cx="1556322" cy="1653881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351478" y="1889169"/>
            <a:ext cx="1556322" cy="1653881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53500" y="152400"/>
            <a:ext cx="1211550" cy="1157036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53500" y="1414725"/>
            <a:ext cx="1211550" cy="1157036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53500" y="2677050"/>
            <a:ext cx="1211550" cy="1157036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53500" y="3849800"/>
            <a:ext cx="1211550" cy="11570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8"/>
          <p:cNvSpPr txBox="1"/>
          <p:nvPr/>
        </p:nvSpPr>
        <p:spPr>
          <a:xfrm>
            <a:off x="1765050" y="3718025"/>
            <a:ext cx="5613900" cy="11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0" b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great</a:t>
            </a:r>
            <a:endParaRPr sz="10000" b="1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99" name="Google Shape;9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24250" y="427650"/>
            <a:ext cx="3495500" cy="3180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06875" y="262475"/>
            <a:ext cx="1170825" cy="1118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06875" y="1630450"/>
            <a:ext cx="1170825" cy="1118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06875" y="2998425"/>
            <a:ext cx="1170825" cy="1118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9"/>
          <p:cNvSpPr txBox="1"/>
          <p:nvPr/>
        </p:nvSpPr>
        <p:spPr>
          <a:xfrm>
            <a:off x="1765050" y="3718025"/>
            <a:ext cx="5613900" cy="11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0" b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great</a:t>
            </a:r>
            <a:endParaRPr sz="10000" b="1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08" name="Google Shape;108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24250" y="427650"/>
            <a:ext cx="3495500" cy="3180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55500" y="435525"/>
            <a:ext cx="1156100" cy="108416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55500" y="1774635"/>
            <a:ext cx="1156100" cy="10841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0"/>
          <p:cNvSpPr txBox="1"/>
          <p:nvPr/>
        </p:nvSpPr>
        <p:spPr>
          <a:xfrm>
            <a:off x="1765050" y="3718025"/>
            <a:ext cx="5613900" cy="128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0" b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delicious</a:t>
            </a:r>
            <a:endParaRPr sz="10000" b="1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16" name="Google Shape;116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62538" y="499100"/>
            <a:ext cx="3218925" cy="3218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53500" y="152400"/>
            <a:ext cx="1211550" cy="11570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53500" y="1414725"/>
            <a:ext cx="1211550" cy="11570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53500" y="2677050"/>
            <a:ext cx="1211550" cy="11570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53500" y="3849800"/>
            <a:ext cx="1211550" cy="11570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1"/>
          <p:cNvSpPr txBox="1"/>
          <p:nvPr/>
        </p:nvSpPr>
        <p:spPr>
          <a:xfrm>
            <a:off x="1765050" y="3718025"/>
            <a:ext cx="5613900" cy="128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0" b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delicious</a:t>
            </a:r>
            <a:endParaRPr sz="10000" b="1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26" name="Google Shape;126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62538" y="499100"/>
            <a:ext cx="3218925" cy="3218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47325" y="341125"/>
            <a:ext cx="1199750" cy="11457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Application>Microsoft Office PowerPoint</Application>
  <PresentationFormat>On-screen Show (16:9)</PresentationFormat>
  <Paragraphs>13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Comic Sans MS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Joanna Monroy</cp:lastModifiedBy>
  <cp:revision>1</cp:revision>
  <dcterms:modified xsi:type="dcterms:W3CDTF">2024-04-12T02:14:32Z</dcterms:modified>
</cp:coreProperties>
</file>