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9" r:id="rId2"/>
    <p:sldId id="256" r:id="rId3"/>
    <p:sldId id="260" r:id="rId4"/>
    <p:sldId id="261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0" autoAdjust="0"/>
    <p:restoredTop sz="94660"/>
  </p:normalViewPr>
  <p:slideViewPr>
    <p:cSldViewPr>
      <p:cViewPr>
        <p:scale>
          <a:sx n="33" d="100"/>
          <a:sy n="33" d="100"/>
        </p:scale>
        <p:origin x="-2244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9AE42-AD67-4EB7-A7D2-F6D97C40D20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FBB23-5AA1-49A5-BD84-4B177D8C6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6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FBB23-5AA1-49A5-BD84-4B177D8C68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9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5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7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3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9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6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2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3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E0041-A120-415D-8932-CE19B0131B8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7794A-F892-40B0-88DA-A5ED22507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gif"/><Relationship Id="rId30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お皿のイラス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90634"/>
            <a:ext cx="2514600" cy="15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1.bp.blogspot.com/-gXFn50V5ubI/Xd-D0uJrwKI/AAAAAAABWTI/ziLxm_KGaUs0wBmIqo9sQvPOSWd2QvQDACNcBGAsYHQ/s1600/eto_nezumi_famil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r="50000" b="47923"/>
          <a:stretch/>
        </p:blipFill>
        <p:spPr bwMode="auto">
          <a:xfrm flipH="1">
            <a:off x="-1030456" y="4441324"/>
            <a:ext cx="2278856" cy="19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チーズのイラスト（薫製） | かわいいフリー素材集 いらすと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17024"/>
            <a:ext cx="1828800" cy="131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盾を持つ人のイラスト（女性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4330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盾を持つ人のイラスト（男性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3400" y="215621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ドブネズミのイラスト | かわいいフリー素材集 いらすとや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5868">
            <a:off x="6154905" y="5284402"/>
            <a:ext cx="3505200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ドブネズミのイラスト | かわいいフリー素材集 いらすとや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4132" flipH="1">
            <a:off x="-381000" y="5436802"/>
            <a:ext cx="3505200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1.bp.blogspot.com/-gXFn50V5ubI/Xd-D0uJrwKI/AAAAAAABWTI/ziLxm_KGaUs0wBmIqo9sQvPOSWd2QvQDACNcBGAsYHQ/s1600/eto_nezumi_famil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r="50000" b="47923"/>
          <a:stretch/>
        </p:blipFill>
        <p:spPr bwMode="auto">
          <a:xfrm>
            <a:off x="7907505" y="4267200"/>
            <a:ext cx="2278856" cy="19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1.bp.blogspot.com/-gXFn50V5ubI/Xd-D0uJrwKI/AAAAAAABWTI/ziLxm_KGaUs0wBmIqo9sQvPOSWd2QvQDACNcBGAsYHQ/s1600/eto_nezumi_family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51533" r="47335" b="11268"/>
          <a:stretch/>
        </p:blipFill>
        <p:spPr bwMode="auto">
          <a:xfrm flipH="1">
            <a:off x="233422" y="956067"/>
            <a:ext cx="128780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10">
            <a:off x="4633972" y="4767374"/>
            <a:ext cx="1366506" cy="1366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94" y="5233684"/>
            <a:ext cx="1948211" cy="2158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02" y="6064817"/>
            <a:ext cx="2228798" cy="2469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141017"/>
            <a:ext cx="2228798" cy="246958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94644" y="-174724"/>
            <a:ext cx="8439318" cy="2308324"/>
            <a:chOff x="1594644" y="-174724"/>
            <a:chExt cx="8439318" cy="2308324"/>
          </a:xfrm>
        </p:grpSpPr>
        <p:sp>
          <p:nvSpPr>
            <p:cNvPr id="6" name="Rounded Rectangle 5"/>
            <p:cNvSpPr/>
            <p:nvPr/>
          </p:nvSpPr>
          <p:spPr>
            <a:xfrm>
              <a:off x="2276502" y="0"/>
              <a:ext cx="7757460" cy="1996142"/>
            </a:xfrm>
            <a:prstGeom prst="roundRect">
              <a:avLst>
                <a:gd name="adj" fmla="val 21370"/>
              </a:avLst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52801" y="-174724"/>
              <a:ext cx="58673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 smtClean="0">
                  <a:solidFill>
                    <a:srgbClr val="7030A0"/>
                  </a:solidFill>
                  <a:latin typeface="Comic Sans MS" pitchFamily="66" charset="0"/>
                </a:rPr>
                <a:t>Protect </a:t>
              </a:r>
            </a:p>
            <a:p>
              <a:r>
                <a:rPr lang="en-US" sz="7200" b="1" i="1" dirty="0" smtClean="0">
                  <a:solidFill>
                    <a:srgbClr val="7030A0"/>
                  </a:solidFill>
                  <a:latin typeface="Comic Sans MS" pitchFamily="66" charset="0"/>
                </a:rPr>
                <a:t>the Cheese </a:t>
              </a:r>
              <a:endParaRPr lang="en-US" sz="7200" b="1" i="1" dirty="0">
                <a:solidFill>
                  <a:srgbClr val="7030A0"/>
                </a:solidFill>
                <a:latin typeface="Comic Sans MS" pitchFamily="66" charset="0"/>
              </a:endParaRPr>
            </a:p>
          </p:txBody>
        </p:sp>
        <p:pic>
          <p:nvPicPr>
            <p:cNvPr id="8" name="Picture 2" descr="カマンベールチーズ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-108342"/>
              <a:ext cx="1944123" cy="1556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盾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53653">
              <a:off x="1594644" y="160336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62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いろいろな三角形のチーズのイラスト | かわいいフリー素材集 いらすとや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5" y="480106"/>
            <a:ext cx="2407101" cy="21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ブルーチーズのイラスト | かわいいフリー素材集 いらすとや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46" y="480106"/>
            <a:ext cx="2086169" cy="20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2081" y="2877953"/>
            <a:ext cx="2482788" cy="18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いろいろな色を表すイラスト | かわいいフリー素材集 いらすとや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79032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at PNG Transparent Images - PNG Al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455" y="-392719"/>
            <a:ext cx="4953000" cy="347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00" y="4953000"/>
            <a:ext cx="8686800" cy="1828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800808" y="-1174447"/>
            <a:ext cx="1676187" cy="5401115"/>
            <a:chOff x="-2110416" y="-2741042"/>
            <a:chExt cx="1676187" cy="5401115"/>
          </a:xfrm>
        </p:grpSpPr>
        <p:pic>
          <p:nvPicPr>
            <p:cNvPr id="1044" name="Picture 20" descr="Rope PNG HD Pictures, Black Rope, Long Rope Clipart ...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2" b="45061"/>
            <a:stretch/>
          </p:blipFill>
          <p:spPr bwMode="auto">
            <a:xfrm rot="16200000">
              <a:off x="-3599181" y="-894461"/>
              <a:ext cx="4531362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白いマウス・ハツカネズミ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96036">
              <a:off x="-2315436" y="901220"/>
              <a:ext cx="1963873" cy="155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0" descr="Rope PNG HD Pictures, Black Rope, Long Rope Clipart ...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2" b="45061"/>
            <a:stretch/>
          </p:blipFill>
          <p:spPr bwMode="auto">
            <a:xfrm rot="20845927">
              <a:off x="-1594323" y="880430"/>
              <a:ext cx="76076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いろいろなゴーグル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1172">
              <a:off x="-1468930" y="1848533"/>
              <a:ext cx="1034701" cy="50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 flipH="1">
            <a:off x="2336057" y="-297083"/>
            <a:ext cx="3118948" cy="3210858"/>
            <a:chOff x="7123079" y="-1486337"/>
            <a:chExt cx="3118948" cy="3210858"/>
          </a:xfrm>
        </p:grpSpPr>
        <p:grpSp>
          <p:nvGrpSpPr>
            <p:cNvPr id="43" name="Group 42"/>
            <p:cNvGrpSpPr/>
            <p:nvPr/>
          </p:nvGrpSpPr>
          <p:grpSpPr>
            <a:xfrm rot="1654327">
              <a:off x="8842906" y="-872755"/>
              <a:ext cx="957514" cy="724912"/>
              <a:chOff x="5839958" y="-1244011"/>
              <a:chExt cx="1871913" cy="1385371"/>
            </a:xfrm>
          </p:grpSpPr>
          <p:pic>
            <p:nvPicPr>
              <p:cNvPr id="1056" name="Picture 32" descr="ドブネズミのイラスト | かわいいフリー素材集 いらすとや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381" b="48343"/>
              <a:stretch/>
            </p:blipFill>
            <p:spPr bwMode="auto">
              <a:xfrm>
                <a:off x="5839958" y="-1244011"/>
                <a:ext cx="1871913" cy="13853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30" descr="もぐらのイラスト「道路工事」 | かわいいフリー素材集 いらすとや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80" t="6065" r="29095" b="65675"/>
              <a:stretch/>
            </p:blipFill>
            <p:spPr bwMode="auto">
              <a:xfrm>
                <a:off x="6235301" y="-1117014"/>
                <a:ext cx="1156973" cy="668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079" y="-1486337"/>
              <a:ext cx="3118948" cy="3210858"/>
            </a:xfrm>
            <a:prstGeom prst="rect">
              <a:avLst/>
            </a:prstGeom>
          </p:spPr>
        </p:pic>
      </p:grpSp>
      <p:pic>
        <p:nvPicPr>
          <p:cNvPr id="1028" name="Picture 4" descr="カマンベールチーズのイラスト | かわいいフリー素材集 いらすとや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37" y="458551"/>
            <a:ext cx="2352092" cy="223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シルクハットのイラスト | かわいいフリー素材集 いらすとや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958" y="-206526"/>
            <a:ext cx="2979517" cy="297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642387" y="444418"/>
            <a:ext cx="3768000" cy="4440003"/>
            <a:chOff x="-2469062" y="408636"/>
            <a:chExt cx="3154862" cy="3826124"/>
          </a:xfrm>
        </p:grpSpPr>
        <p:pic>
          <p:nvPicPr>
            <p:cNvPr id="1060" name="Picture 36" descr="ねずみのキャラクター | かわいいフリー素材集 いらすとや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69062" y="542692"/>
              <a:ext cx="3154862" cy="369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4" descr="シルクハット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07531" y="408636"/>
              <a:ext cx="2895600" cy="199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-2133600" y="2791973"/>
              <a:ext cx="678362" cy="863149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-2133600" y="2778794"/>
              <a:ext cx="152400" cy="20224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-1600200" y="3455358"/>
              <a:ext cx="152400" cy="20224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74" name="Picture 50" descr="Stars Glitter Sticker for iOS &amp; Android | GIPHY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81" y="-50633"/>
            <a:ext cx="2792834" cy="27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チーズのイラスト（薫製） | かわいいフリー素材集 いらすとや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92" y="2992705"/>
            <a:ext cx="2445074" cy="17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xplosion GIFs - Get the best gif on GIFER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193" y="-926542"/>
            <a:ext cx="9410700" cy="58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421173" y="5276850"/>
            <a:ext cx="8301653" cy="2431833"/>
            <a:chOff x="385147" y="5305504"/>
            <a:chExt cx="8301653" cy="2431833"/>
          </a:xfrm>
        </p:grpSpPr>
        <p:grpSp>
          <p:nvGrpSpPr>
            <p:cNvPr id="40" name="Group 39"/>
            <p:cNvGrpSpPr/>
            <p:nvPr/>
          </p:nvGrpSpPr>
          <p:grpSpPr>
            <a:xfrm>
              <a:off x="385147" y="5305504"/>
              <a:ext cx="8301653" cy="2162096"/>
              <a:chOff x="381000" y="5305504"/>
              <a:chExt cx="8301653" cy="2162096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381000" y="5305504"/>
                <a:ext cx="8301653" cy="2162096"/>
                <a:chOff x="381000" y="7010400"/>
                <a:chExt cx="8301653" cy="2162096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4373854" y="7912100"/>
                  <a:ext cx="396292" cy="126039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381000" y="7010400"/>
                  <a:ext cx="8301653" cy="1158796"/>
                  <a:chOff x="393700" y="6816804"/>
                  <a:chExt cx="8301653" cy="1158796"/>
                </a:xfrm>
              </p:grpSpPr>
              <p:sp>
                <p:nvSpPr>
                  <p:cNvPr id="19" name="Oval 18"/>
                  <p:cNvSpPr/>
                  <p:nvPr/>
                </p:nvSpPr>
                <p:spPr>
                  <a:xfrm>
                    <a:off x="561392" y="6870700"/>
                    <a:ext cx="1143000" cy="1104900"/>
                  </a:xfrm>
                  <a:prstGeom prst="ellipse">
                    <a:avLst/>
                  </a:prstGeom>
                  <a:solidFill>
                    <a:srgbClr val="00B0F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1923661" y="6870700"/>
                    <a:ext cx="1143000" cy="1104900"/>
                  </a:xfrm>
                  <a:prstGeom prst="ellipse">
                    <a:avLst/>
                  </a:prstGeom>
                  <a:solidFill>
                    <a:srgbClr val="00B0F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3313923" y="6870700"/>
                    <a:ext cx="1143000" cy="1104900"/>
                  </a:xfrm>
                  <a:prstGeom prst="ellipse">
                    <a:avLst/>
                  </a:prstGeom>
                  <a:solidFill>
                    <a:srgbClr val="00B0F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4676192" y="6870700"/>
                    <a:ext cx="1143000" cy="1104900"/>
                  </a:xfrm>
                  <a:prstGeom prst="ellipse">
                    <a:avLst/>
                  </a:prstGeom>
                  <a:solidFill>
                    <a:srgbClr val="00B0F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6075784" y="6870700"/>
                    <a:ext cx="1143000" cy="1104900"/>
                  </a:xfrm>
                  <a:prstGeom prst="ellipse">
                    <a:avLst/>
                  </a:prstGeom>
                  <a:solidFill>
                    <a:srgbClr val="00B0F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/>
                  <p:cNvSpPr/>
                  <p:nvPr/>
                </p:nvSpPr>
                <p:spPr>
                  <a:xfrm>
                    <a:off x="7438053" y="6870700"/>
                    <a:ext cx="1143000" cy="1104900"/>
                  </a:xfrm>
                  <a:prstGeom prst="ellipse">
                    <a:avLst/>
                  </a:prstGeom>
                  <a:solidFill>
                    <a:srgbClr val="00B0F0"/>
                  </a:solidFill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93700" y="6838950"/>
                    <a:ext cx="1371600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6600" b="1" dirty="0">
                        <a:latin typeface="Comic Sans MS" pitchFamily="66" charset="0"/>
                      </a:rPr>
                      <a:t>w</a:t>
                    </a: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809361" y="6838950"/>
                    <a:ext cx="1371600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6600" b="1" dirty="0">
                        <a:latin typeface="Comic Sans MS" pitchFamily="66" charset="0"/>
                      </a:rPr>
                      <a:t>i</a:t>
                    </a: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199623" y="6838950"/>
                    <a:ext cx="1371600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6600" b="1" dirty="0" smtClean="0">
                        <a:latin typeface="Comic Sans MS" pitchFamily="66" charset="0"/>
                      </a:rPr>
                      <a:t>n</a:t>
                    </a:r>
                    <a:endParaRPr lang="en-US" sz="6600" b="1" dirty="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495800" y="6816804"/>
                    <a:ext cx="1371600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6600" b="1" dirty="0">
                        <a:latin typeface="Comic Sans MS" pitchFamily="66" charset="0"/>
                      </a:rPr>
                      <a:t>t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5943600" y="6816804"/>
                    <a:ext cx="1371600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6600" b="1" dirty="0">
                        <a:latin typeface="Comic Sans MS" pitchFamily="66" charset="0"/>
                      </a:rPr>
                      <a:t>e</a:t>
                    </a: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7323753" y="6867604"/>
                    <a:ext cx="1371600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6600" b="1" dirty="0">
                        <a:latin typeface="Comic Sans MS" pitchFamily="66" charset="0"/>
                      </a:rPr>
                      <a:t>r</a:t>
                    </a:r>
                  </a:p>
                </p:txBody>
              </p:sp>
            </p:grpSp>
          </p:grpSp>
          <p:cxnSp>
            <p:nvCxnSpPr>
              <p:cNvPr id="39" name="Straight Connector 38"/>
              <p:cNvCxnSpPr/>
              <p:nvPr/>
            </p:nvCxnSpPr>
            <p:spPr>
              <a:xfrm>
                <a:off x="4343400" y="6781800"/>
                <a:ext cx="533400" cy="0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3552631" y="7429560"/>
              <a:ext cx="1933769" cy="3077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omic Sans MS" pitchFamily="66" charset="0"/>
                </a:rPr>
                <a:t>PULL HERE</a:t>
              </a:r>
              <a:endParaRPr lang="en-US" sz="1400" b="1" dirty="0">
                <a:latin typeface="Comic Sans MS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" y="5311854"/>
            <a:ext cx="1371600" cy="1107996"/>
            <a:chOff x="495300" y="4168854"/>
            <a:chExt cx="1371600" cy="1107996"/>
          </a:xfrm>
        </p:grpSpPr>
        <p:sp>
          <p:nvSpPr>
            <p:cNvPr id="5" name="Oval 4"/>
            <p:cNvSpPr/>
            <p:nvPr/>
          </p:nvSpPr>
          <p:spPr>
            <a:xfrm>
              <a:off x="609600" y="4171950"/>
              <a:ext cx="1143000" cy="1104900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300" y="4168854"/>
              <a:ext cx="1371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0700" y="5314950"/>
            <a:ext cx="1371600" cy="1111250"/>
            <a:chOff x="1828800" y="4171950"/>
            <a:chExt cx="1371600" cy="1111250"/>
          </a:xfrm>
        </p:grpSpPr>
        <p:sp>
          <p:nvSpPr>
            <p:cNvPr id="14" name="Oval 13"/>
            <p:cNvSpPr/>
            <p:nvPr/>
          </p:nvSpPr>
          <p:spPr>
            <a:xfrm>
              <a:off x="1971869" y="4171950"/>
              <a:ext cx="1143000" cy="1104900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28800" y="4175204"/>
              <a:ext cx="1371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8500" y="5314950"/>
            <a:ext cx="1371600" cy="1111250"/>
            <a:chOff x="3276600" y="4171950"/>
            <a:chExt cx="1371600" cy="1111250"/>
          </a:xfrm>
        </p:grpSpPr>
        <p:sp>
          <p:nvSpPr>
            <p:cNvPr id="15" name="Oval 14"/>
            <p:cNvSpPr/>
            <p:nvPr/>
          </p:nvSpPr>
          <p:spPr>
            <a:xfrm>
              <a:off x="3362131" y="4171950"/>
              <a:ext cx="1143000" cy="1104900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76600" y="4175204"/>
              <a:ext cx="1371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88069" y="5305504"/>
            <a:ext cx="1371600" cy="1114346"/>
            <a:chOff x="4626169" y="4162504"/>
            <a:chExt cx="1371600" cy="1114346"/>
          </a:xfrm>
        </p:grpSpPr>
        <p:sp>
          <p:nvSpPr>
            <p:cNvPr id="16" name="Oval 15"/>
            <p:cNvSpPr/>
            <p:nvPr/>
          </p:nvSpPr>
          <p:spPr>
            <a:xfrm>
              <a:off x="4724400" y="4171950"/>
              <a:ext cx="1143000" cy="1104900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26169" y="4162504"/>
              <a:ext cx="1371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21569" y="5311854"/>
            <a:ext cx="1371600" cy="1107996"/>
            <a:chOff x="5959669" y="4168854"/>
            <a:chExt cx="1371600" cy="1107996"/>
          </a:xfrm>
        </p:grpSpPr>
        <p:sp>
          <p:nvSpPr>
            <p:cNvPr id="17" name="Oval 16"/>
            <p:cNvSpPr/>
            <p:nvPr/>
          </p:nvSpPr>
          <p:spPr>
            <a:xfrm>
              <a:off x="6123992" y="4171950"/>
              <a:ext cx="1143000" cy="1104900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59669" y="4168854"/>
              <a:ext cx="1371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69369" y="5311854"/>
            <a:ext cx="1371600" cy="1107996"/>
            <a:chOff x="7407469" y="4168854"/>
            <a:chExt cx="1371600" cy="1107996"/>
          </a:xfrm>
        </p:grpSpPr>
        <p:sp>
          <p:nvSpPr>
            <p:cNvPr id="18" name="Oval 17"/>
            <p:cNvSpPr/>
            <p:nvPr/>
          </p:nvSpPr>
          <p:spPr>
            <a:xfrm>
              <a:off x="7486261" y="4171950"/>
              <a:ext cx="1143000" cy="1104900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07469" y="4168854"/>
              <a:ext cx="1371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</a:rPr>
                <a:t>?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/>
          <a:stretch/>
        </p:blipFill>
        <p:spPr>
          <a:xfrm>
            <a:off x="5257800" y="-2590800"/>
            <a:ext cx="4114800" cy="562369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62"/>
          <a:stretch/>
        </p:blipFill>
        <p:spPr>
          <a:xfrm>
            <a:off x="5590862" y="-522510"/>
            <a:ext cx="3435134" cy="10450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8" y="900613"/>
            <a:ext cx="4919065" cy="3456146"/>
          </a:xfrm>
          <a:prstGeom prst="rect">
            <a:avLst/>
          </a:prstGeom>
        </p:spPr>
      </p:pic>
      <p:pic>
        <p:nvPicPr>
          <p:cNvPr id="75" name="Picture 2" descr="チーズのイラスト（薫製） | かわいいフリー素材集 いらすとや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77" y="2522352"/>
            <a:ext cx="2445074" cy="17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8629650" y="5791200"/>
            <a:ext cx="533400" cy="472002"/>
            <a:chOff x="0" y="6324600"/>
            <a:chExt cx="533400" cy="472002"/>
          </a:xfrm>
        </p:grpSpPr>
        <p:sp>
          <p:nvSpPr>
            <p:cNvPr id="46" name="Oval 45">
              <a:hlinkClick r:id="rId30" action="ppaction://hlinksldjump"/>
            </p:cNvPr>
            <p:cNvSpPr/>
            <p:nvPr/>
          </p:nvSpPr>
          <p:spPr>
            <a:xfrm>
              <a:off x="0" y="6324600"/>
              <a:ext cx="533400" cy="4720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hlinkClick r:id="rId30" action="ppaction://hlinksldjump"/>
            </p:cNvPr>
            <p:cNvSpPr txBox="1"/>
            <p:nvPr/>
          </p:nvSpPr>
          <p:spPr>
            <a:xfrm>
              <a:off x="76200" y="6357525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nime Ace 2.0 BB" pitchFamily="2" charset="0"/>
                </a:rPr>
                <a:t>L</a:t>
              </a:r>
              <a:endParaRPr lang="en-US" dirty="0">
                <a:latin typeface="Anime Ace 2.0 BB" pitchFamily="2" charset="0"/>
              </a:endParaRPr>
            </a:p>
          </p:txBody>
        </p:sp>
      </p:grpSp>
      <p:sp>
        <p:nvSpPr>
          <p:cNvPr id="72" name="Oval 71">
            <a:hlinkClick r:id="rId31" action="ppaction://hlinksldjump"/>
          </p:cNvPr>
          <p:cNvSpPr/>
          <p:nvPr/>
        </p:nvSpPr>
        <p:spPr>
          <a:xfrm>
            <a:off x="8610600" y="6324600"/>
            <a:ext cx="533400" cy="4720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hlinkClick r:id="rId31" action="ppaction://hlinksldjump"/>
          </p:cNvPr>
          <p:cNvSpPr txBox="1"/>
          <p:nvPr/>
        </p:nvSpPr>
        <p:spPr>
          <a:xfrm>
            <a:off x="8686800" y="637593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ime Ace 2.0 BB" pitchFamily="2" charset="0"/>
              </a:rPr>
              <a:t>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8349925" y="7381856"/>
            <a:ext cx="85344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Click and drag to change the letters then place back in the original position. (Don’t delete the textbox)</a:t>
            </a:r>
            <a:endParaRPr lang="en-US" sz="4000" b="1" dirty="0"/>
          </a:p>
        </p:txBody>
      </p:sp>
      <p:sp>
        <p:nvSpPr>
          <p:cNvPr id="53" name="Right Arrow 52"/>
          <p:cNvSpPr/>
          <p:nvPr/>
        </p:nvSpPr>
        <p:spPr>
          <a:xfrm rot="20784052">
            <a:off x="48042" y="7707831"/>
            <a:ext cx="2528077" cy="661719"/>
          </a:xfrm>
          <a:prstGeom prst="rightArrow">
            <a:avLst>
              <a:gd name="adj1" fmla="val 50000"/>
              <a:gd name="adj2" fmla="val 15076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C -0.01649 0.00163 -0.03229 0.00718 -0.04896 0.0095 C -0.07673 0.01366 -0.10538 0.01829 -0.1335 0.02038 C -0.14427 0.02338 -0.14878 0.02593 -0.16093 0.02709 C -0.16632 0.02871 -0.17135 0.0294 -0.17639 0.03125 C -0.17934 0.03218 -0.18472 0.03403 -0.18472 0.03403 C -0.19045 0.03797 -0.19652 0.03843 -0.20277 0.04075 C -0.2118 0.04422 -0.221 0.04815 -0.23055 0.05024 C -0.2375 0.0551 -0.24427 0.05417 -0.25173 0.05718 C -0.26354 0.06181 -0.25069 0.05857 -0.26198 0.06112 C -0.26909 0.06482 -0.27552 0.06806 -0.28246 0.07084 C -0.29184 0.07454 -0.30295 0.07431 -0.31198 0.07894 C -0.32326 0.08473 -0.33455 0.0919 -0.3467 0.09375 C -0.35798 0.10163 -0.37187 0.10741 -0.38455 0.11019 C -0.38993 0.1132 -0.39409 0.11667 -0.39982 0.11829 C -0.42274 0.13079 -0.44878 0.13102 -0.47343 0.13334 C -0.48559 0.13774 -0.50017 0.13635 -0.51302 0.1375 C -0.5434 0.14422 -0.57604 0.14144 -0.60694 0.14561 C -0.61701 0.15 -0.62934 0.14098 -0.6375 0.15093 L -1.08246 0.03542 L -1.02326 -0.31435 L -1.02725 -0.32384 " pathEditMode="relative" ptsTypes="ffffffffffffffffffAAAA">
                                      <p:cBhvr>
                                        <p:cTn id="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4000" fill="hold"/>
                                        <p:tgtEl>
                                          <p:spTgt spid="104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3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3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ldo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moke 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600"/>
                            </p:stCondLst>
                            <p:childTnLst>
                              <p:par>
                                <p:cTn id="13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moke 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100"/>
                            </p:stCondLst>
                            <p:childTnLst>
                              <p:par>
                                <p:cTn id="1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r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500"/>
                            </p:stCondLst>
                            <p:childTnLst>
                              <p:par>
                                <p:cTn id="17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8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250"/>
                            </p:stCondLst>
                            <p:childTnLst>
                              <p:par>
                                <p:cTn id="19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677">
            <a:off x="-1720079" y="-685523"/>
            <a:ext cx="6349206" cy="4457143"/>
          </a:xfrm>
          <a:prstGeom prst="rect">
            <a:avLst/>
          </a:prstGeom>
        </p:spPr>
      </p:pic>
      <p:pic>
        <p:nvPicPr>
          <p:cNvPr id="20" name="Picture 6" descr="お皿のイラス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66834"/>
            <a:ext cx="2514600" cy="15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チーズのイラスト（薫製） | かわいいフリー素材集 いらすと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17024"/>
            <a:ext cx="1828800" cy="131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505200" y="470981"/>
            <a:ext cx="7424111" cy="1137799"/>
            <a:chOff x="3352800" y="466316"/>
            <a:chExt cx="7424111" cy="1137799"/>
          </a:xfrm>
        </p:grpSpPr>
        <p:sp>
          <p:nvSpPr>
            <p:cNvPr id="22" name="Rounded Rectangle 21"/>
            <p:cNvSpPr/>
            <p:nvPr/>
          </p:nvSpPr>
          <p:spPr>
            <a:xfrm>
              <a:off x="3352800" y="466316"/>
              <a:ext cx="7424111" cy="1137799"/>
            </a:xfrm>
            <a:prstGeom prst="roundRect">
              <a:avLst>
                <a:gd name="adj" fmla="val 21370"/>
              </a:avLst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2800" y="522720"/>
              <a:ext cx="6781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i="1" dirty="0" smtClean="0">
                  <a:latin typeface="Anime Ace 2.0 BB" pitchFamily="2" charset="0"/>
                </a:rPr>
                <a:t>Well done!</a:t>
              </a:r>
              <a:endParaRPr lang="en-US" sz="6000" i="1" dirty="0">
                <a:latin typeface="Anime Ace 2.0 BB" pitchFamily="2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175">
            <a:off x="-285463" y="3017902"/>
            <a:ext cx="4469841" cy="5079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133">
            <a:off x="5784078" y="2602483"/>
            <a:ext cx="4985711" cy="4929621"/>
          </a:xfrm>
          <a:prstGeom prst="rect">
            <a:avLst/>
          </a:prstGeom>
        </p:spPr>
      </p:pic>
      <p:pic>
        <p:nvPicPr>
          <p:cNvPr id="2052" name="Picture 4" descr="■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8" t="41115" b="18862"/>
          <a:stretch/>
        </p:blipFill>
        <p:spPr bwMode="auto">
          <a:xfrm>
            <a:off x="4113261" y="5067293"/>
            <a:ext cx="1792239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いろいろな白い旗のイラスト | かわいいフリー素材集 いらすとや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30" y="5312438"/>
            <a:ext cx="942701" cy="116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FF VII victory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3722" y="2235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7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55">
            <a:off x="-2560028" y="-1674257"/>
            <a:ext cx="8879929" cy="6233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96" y="3691890"/>
            <a:ext cx="3380154" cy="3295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" y="3581400"/>
            <a:ext cx="3516923" cy="3429000"/>
          </a:xfrm>
          <a:prstGeom prst="rect">
            <a:avLst/>
          </a:prstGeom>
        </p:spPr>
      </p:pic>
      <p:pic>
        <p:nvPicPr>
          <p:cNvPr id="3078" name="Picture 6" descr="お皿のイラスト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90634"/>
            <a:ext cx="2514600" cy="15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パソコンで目が疲れた人のイラスト（男性）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7" t="9000" r="21542" b="55500"/>
          <a:stretch/>
        </p:blipFill>
        <p:spPr bwMode="auto">
          <a:xfrm rot="20743558">
            <a:off x="4432062" y="1552308"/>
            <a:ext cx="112128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603269" y="319931"/>
            <a:ext cx="6204911" cy="1442599"/>
            <a:chOff x="4603269" y="319931"/>
            <a:chExt cx="6204911" cy="1442599"/>
          </a:xfrm>
        </p:grpSpPr>
        <p:sp>
          <p:nvSpPr>
            <p:cNvPr id="17" name="Rounded Rectangle 16"/>
            <p:cNvSpPr/>
            <p:nvPr/>
          </p:nvSpPr>
          <p:spPr>
            <a:xfrm>
              <a:off x="4603269" y="319931"/>
              <a:ext cx="6204911" cy="1442599"/>
            </a:xfrm>
            <a:prstGeom prst="roundRect">
              <a:avLst>
                <a:gd name="adj" fmla="val 21370"/>
              </a:avLst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19651" y="533400"/>
              <a:ext cx="57721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i="1" dirty="0" smtClean="0">
                  <a:latin typeface="Anime Ace 2.0 BB" pitchFamily="2" charset="0"/>
                </a:rPr>
                <a:t>Nice try</a:t>
              </a:r>
              <a:r>
                <a:rPr lang="en-US" sz="4000" i="1" dirty="0" smtClean="0">
                  <a:latin typeface="Anime Ace 2.0 BB" pitchFamily="2" charset="0"/>
                </a:rPr>
                <a:t>…</a:t>
              </a:r>
              <a:endParaRPr lang="en-US" sz="6000" i="1" dirty="0">
                <a:latin typeface="Anime Ace 2.0 BB" pitchFamily="2" charset="0"/>
              </a:endParaRPr>
            </a:p>
          </p:txBody>
        </p:sp>
      </p:grpSp>
      <p:pic>
        <p:nvPicPr>
          <p:cNvPr id="7" name="The Price is Right Losing Horn - Sound Effect (HD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0400" y="220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47</Words>
  <Application>Microsoft Office PowerPoint</Application>
  <PresentationFormat>On-screen Show (4:3)</PresentationFormat>
  <Paragraphs>21</Paragraphs>
  <Slides>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ethanspannalt@gmail.com</dc:creator>
  <cp:lastModifiedBy>ethanspannalt@gmail.com</cp:lastModifiedBy>
  <cp:revision>57</cp:revision>
  <dcterms:created xsi:type="dcterms:W3CDTF">2023-04-04T04:36:47Z</dcterms:created>
  <dcterms:modified xsi:type="dcterms:W3CDTF">2024-04-09T05:14:36Z</dcterms:modified>
</cp:coreProperties>
</file>