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E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81F97C-F2BC-4209-B81C-88A9AF039611}" v="31" dt="2024-03-28T00:10:08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onroy" userId="bb0621d45efd70ac" providerId="LiveId" clId="{4881F97C-F2BC-4209-B81C-88A9AF039611}"/>
    <pc:docChg chg="modSld">
      <pc:chgData name="Joanna Monroy" userId="bb0621d45efd70ac" providerId="LiveId" clId="{4881F97C-F2BC-4209-B81C-88A9AF039611}" dt="2024-03-28T00:10:08.981" v="60"/>
      <pc:docMkLst>
        <pc:docMk/>
      </pc:docMkLst>
      <pc:sldChg chg="addSp modSp mod modAnim">
        <pc:chgData name="Joanna Monroy" userId="bb0621d45efd70ac" providerId="LiveId" clId="{4881F97C-F2BC-4209-B81C-88A9AF039611}" dt="2024-03-28T00:04:41.020" v="28"/>
        <pc:sldMkLst>
          <pc:docMk/>
          <pc:sldMk cId="1138360200" sldId="257"/>
        </pc:sldMkLst>
        <pc:spChg chg="add mod">
          <ac:chgData name="Joanna Monroy" userId="bb0621d45efd70ac" providerId="LiveId" clId="{4881F97C-F2BC-4209-B81C-88A9AF039611}" dt="2024-03-28T00:02:58.774" v="19" actId="1076"/>
          <ac:spMkLst>
            <pc:docMk/>
            <pc:sldMk cId="1138360200" sldId="257"/>
            <ac:spMk id="2" creationId="{50DEA34E-9E00-46BD-8732-67FBBEAEE599}"/>
          </ac:spMkLst>
        </pc:spChg>
        <pc:picChg chg="add mod">
          <ac:chgData name="Joanna Monroy" userId="bb0621d45efd70ac" providerId="LiveId" clId="{4881F97C-F2BC-4209-B81C-88A9AF039611}" dt="2024-03-28T00:04:11.324" v="26" actId="1076"/>
          <ac:picMkLst>
            <pc:docMk/>
            <pc:sldMk cId="1138360200" sldId="257"/>
            <ac:picMk id="7" creationId="{B52B2B54-88C4-3554-DD8C-AA73FCF2EA4D}"/>
          </ac:picMkLst>
        </pc:picChg>
      </pc:sldChg>
      <pc:sldChg chg="addSp modSp mod modAnim">
        <pc:chgData name="Joanna Monroy" userId="bb0621d45efd70ac" providerId="LiveId" clId="{4881F97C-F2BC-4209-B81C-88A9AF039611}" dt="2024-03-28T00:07:33.001" v="40"/>
        <pc:sldMkLst>
          <pc:docMk/>
          <pc:sldMk cId="1734754908" sldId="258"/>
        </pc:sldMkLst>
        <pc:spChg chg="add mod">
          <ac:chgData name="Joanna Monroy" userId="bb0621d45efd70ac" providerId="LiveId" clId="{4881F97C-F2BC-4209-B81C-88A9AF039611}" dt="2024-03-28T00:04:57.782" v="29"/>
          <ac:spMkLst>
            <pc:docMk/>
            <pc:sldMk cId="1734754908" sldId="258"/>
            <ac:spMk id="3" creationId="{6710B362-0DD4-BB3D-B655-AC9C024D8E52}"/>
          </ac:spMkLst>
        </pc:spChg>
        <pc:picChg chg="add mod">
          <ac:chgData name="Joanna Monroy" userId="bb0621d45efd70ac" providerId="LiveId" clId="{4881F97C-F2BC-4209-B81C-88A9AF039611}" dt="2024-03-28T00:07:01.383" v="38" actId="1076"/>
          <ac:picMkLst>
            <pc:docMk/>
            <pc:sldMk cId="1734754908" sldId="258"/>
            <ac:picMk id="7" creationId="{21E5E29D-D0DC-5192-ADDF-62908C6B6A3B}"/>
          </ac:picMkLst>
        </pc:picChg>
      </pc:sldChg>
      <pc:sldChg chg="addSp modSp mod modAnim">
        <pc:chgData name="Joanna Monroy" userId="bb0621d45efd70ac" providerId="LiveId" clId="{4881F97C-F2BC-4209-B81C-88A9AF039611}" dt="2024-03-28T00:10:08.981" v="60"/>
        <pc:sldMkLst>
          <pc:docMk/>
          <pc:sldMk cId="2463389840" sldId="259"/>
        </pc:sldMkLst>
        <pc:spChg chg="add mod">
          <ac:chgData name="Joanna Monroy" userId="bb0621d45efd70ac" providerId="LiveId" clId="{4881F97C-F2BC-4209-B81C-88A9AF039611}" dt="2024-03-28T00:05:01.504" v="31"/>
          <ac:spMkLst>
            <pc:docMk/>
            <pc:sldMk cId="2463389840" sldId="259"/>
            <ac:spMk id="3" creationId="{901F5A0C-F5D9-806E-F675-7713AD5ED4F1}"/>
          </ac:spMkLst>
        </pc:spChg>
        <pc:picChg chg="add mod">
          <ac:chgData name="Joanna Monroy" userId="bb0621d45efd70ac" providerId="LiveId" clId="{4881F97C-F2BC-4209-B81C-88A9AF039611}" dt="2024-03-28T00:09:50.656" v="58" actId="1076"/>
          <ac:picMkLst>
            <pc:docMk/>
            <pc:sldMk cId="2463389840" sldId="259"/>
            <ac:picMk id="7" creationId="{EDBFB5A2-344A-4A7D-CD1B-CD073965993C}"/>
          </ac:picMkLst>
        </pc:picChg>
      </pc:sldChg>
      <pc:sldChg chg="addSp modSp mod modAnim">
        <pc:chgData name="Joanna Monroy" userId="bb0621d45efd70ac" providerId="LiveId" clId="{4881F97C-F2BC-4209-B81C-88A9AF039611}" dt="2024-03-28T00:08:51.686" v="51"/>
        <pc:sldMkLst>
          <pc:docMk/>
          <pc:sldMk cId="1367004704" sldId="260"/>
        </pc:sldMkLst>
        <pc:spChg chg="mod">
          <ac:chgData name="Joanna Monroy" userId="bb0621d45efd70ac" providerId="LiveId" clId="{4881F97C-F2BC-4209-B81C-88A9AF039611}" dt="2024-03-27T23:59:41.506" v="7" actId="6549"/>
          <ac:spMkLst>
            <pc:docMk/>
            <pc:sldMk cId="1367004704" sldId="260"/>
            <ac:spMk id="2" creationId="{66C1EAB0-110B-B6D9-9D8D-9BF3AB913BB4}"/>
          </ac:spMkLst>
        </pc:spChg>
        <pc:spChg chg="add mod">
          <ac:chgData name="Joanna Monroy" userId="bb0621d45efd70ac" providerId="LiveId" clId="{4881F97C-F2BC-4209-B81C-88A9AF039611}" dt="2024-03-28T00:04:59.739" v="30"/>
          <ac:spMkLst>
            <pc:docMk/>
            <pc:sldMk cId="1367004704" sldId="260"/>
            <ac:spMk id="3" creationId="{81794519-4285-D8BB-B3F1-669CE114B8C9}"/>
          </ac:spMkLst>
        </pc:spChg>
        <pc:picChg chg="add mod">
          <ac:chgData name="Joanna Monroy" userId="bb0621d45efd70ac" providerId="LiveId" clId="{4881F97C-F2BC-4209-B81C-88A9AF039611}" dt="2024-03-28T00:08:40.008" v="49" actId="1076"/>
          <ac:picMkLst>
            <pc:docMk/>
            <pc:sldMk cId="1367004704" sldId="260"/>
            <ac:picMk id="7" creationId="{D1E39977-1324-5D0C-43AA-4B2EFD6420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F803-E45C-EC97-E720-A451735B7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B0617-A716-BA04-9C36-221B229B4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87D71-FB5C-9FE6-7D12-4B10A6929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D38F-39F5-C0ED-1483-5C210B42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FBC18-A874-103D-F763-CA28DFDE7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0FD3-4A4F-5642-9AFE-379CB53A8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A2FEC-0E06-18F1-8F48-FF2932391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558F2-7F09-347E-34A9-619EEA3D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EDBB-E6B8-061D-BF1E-0454DDB8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A308A-57EB-44D4-D54D-55B0DAEE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6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A355DB-84D3-1E51-F630-556296E7E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E7185-3D79-4F2A-7F47-5A9DA8260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08C45-BD3E-CE0D-BF0D-5E5BB049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3D898-46C0-8B07-E905-FEB7D084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1C33A-2CFC-1278-7443-EDDABAA8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6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9C2D3-B5F4-3840-CE71-8A41AFF6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13FAF-7AA7-8CC6-5605-DE36F2132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12F82-FA41-3512-D38C-CCC0E4B1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6EFC0-47BF-3D89-0D6B-70434217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7EC4D-A8D1-87C4-228E-5A098683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2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7891-BBA5-ACA6-AD15-B96EC630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B2CE2-3538-9B9C-1D8B-BF33C51FB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60A7A-2602-6F67-CE63-61F058E3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8D267-DBDA-DEF8-87F0-4ECE8AB8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F3B86-57DC-471E-B20F-B3FD4131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28CD-7CD1-268F-28A7-9E2762B86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318B-34B7-F4AF-549E-A7C87BD81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A037A-D440-C6C9-3051-1518C6F8D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33CFE-BC84-02DC-E537-E91D9E2B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55DBB-C039-2C34-F798-D4DAEA9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83CBB-4F31-C139-5513-369F83A8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5021-204D-1165-D7E0-538B2CE21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E9BE9-2852-5117-5B75-334AF675E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FCE34-EDC5-FF4B-E7C6-619E91FBF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F6C27D-4558-B50E-A84A-D6B23591D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A5CE1-A26C-622C-4D68-8F256D7D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4EE7EE-615A-4FDC-13A5-467DE23E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776975-289D-D38C-F169-C50D0236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DDCD50-85D1-C125-B1EE-E2B2B819E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7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9B1A-E317-1B1F-B4AA-D2FFBA947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001E5-4533-64A9-2E8C-10A7E4592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CB32A-C212-22DB-C593-61499CA7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0A02D-62C3-1278-C0E0-4AA1E82A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8DE2C-AC5E-E708-E1DF-1032C99A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CF25B-BD7A-DBA9-4FCC-3174A17C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34686-BF0A-F91D-9D8D-DCFA6A42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8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0EEA-43A8-1F9D-AFE8-7D1151AC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AAA1E-B1F8-11E7-EE53-B2D059E0E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066D8-973D-9C32-815A-DBB2B6FFA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9C449-BB4E-DDA7-15A8-9C4DAB416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569D7-0035-01D5-C699-27042A1A9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C9F8B-5938-5E2D-18A1-83CB054E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1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DACC-C958-4E51-8643-406C8E302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AE9B8-9977-B2E2-6C51-6004578BCF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8D318-728C-F4DD-C246-49E69E55B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20D5B-C5BF-48E9-5679-4E14A193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F4129-A0AB-79E3-0391-8DE7496F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F4B93-08E4-D62D-63B9-1C7BA0BE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A2BBA-D18E-9109-F4E8-8E8EE217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A6245-6B3F-199C-89E7-B11B5AA30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07573-B61C-5A61-40CC-2ECFF3484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9AA6A3-D7CF-4AAB-9A00-FD426F0CE96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FC0B1-35F4-F9B4-822A-68DBFB7F8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9FB7C-7A69-B84F-D529-CC5A86F66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AEB5B1-072D-499E-B7A4-59EBE29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CB882A-4376-2798-F0AD-2A1F9920A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AB3AAED-5CDC-9C17-6E12-6BB3C9C808D7}"/>
              </a:ext>
            </a:extLst>
          </p:cNvPr>
          <p:cNvSpPr/>
          <p:nvPr/>
        </p:nvSpPr>
        <p:spPr>
          <a:xfrm>
            <a:off x="1088335" y="1808921"/>
            <a:ext cx="9927534" cy="3081131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Review</a:t>
            </a:r>
          </a:p>
          <a:p>
            <a:pPr algn="ctr"/>
            <a:r>
              <a:rPr lang="en-US" sz="9600" b="1" dirty="0" err="1"/>
              <a:t>Extragavanza</a:t>
            </a:r>
            <a:r>
              <a:rPr lang="en-US" sz="9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739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A3D091-1AB1-DAAA-7E85-EA87DAEB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FF2EB3-7014-AAB8-73FD-5E4EC147D359}"/>
              </a:ext>
            </a:extLst>
          </p:cNvPr>
          <p:cNvSpPr/>
          <p:nvPr/>
        </p:nvSpPr>
        <p:spPr>
          <a:xfrm>
            <a:off x="1088335" y="1252330"/>
            <a:ext cx="9927534" cy="236302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Do you like pink?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29F9BA-A143-F203-C88F-8BCDA3ED15F1}"/>
              </a:ext>
            </a:extLst>
          </p:cNvPr>
          <p:cNvSpPr/>
          <p:nvPr/>
        </p:nvSpPr>
        <p:spPr>
          <a:xfrm>
            <a:off x="1088335" y="3949147"/>
            <a:ext cx="9927534" cy="137242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Yes, I do. / No, I don’t.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0DEA34E-9E00-46BD-8732-67FBBEAEE599}"/>
              </a:ext>
            </a:extLst>
          </p:cNvPr>
          <p:cNvSpPr/>
          <p:nvPr/>
        </p:nvSpPr>
        <p:spPr>
          <a:xfrm>
            <a:off x="4094921" y="3786808"/>
            <a:ext cx="4002157" cy="268273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/>
          </a:p>
        </p:txBody>
      </p:sp>
      <p:pic>
        <p:nvPicPr>
          <p:cNvPr id="7" name="Picture 6" descr="A pink text on a black background&#10;&#10;Description automatically generated">
            <a:extLst>
              <a:ext uri="{FF2B5EF4-FFF2-40B4-BE49-F238E27FC236}">
                <a16:creationId xmlns:a16="http://schemas.microsoft.com/office/drawing/2014/main" id="{B52B2B54-88C4-3554-DD8C-AA73FCF2E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015" y="4400135"/>
            <a:ext cx="2589483" cy="13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6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A3D091-1AB1-DAAA-7E85-EA87DAEB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FF2EB3-7014-AAB8-73FD-5E4EC147D359}"/>
              </a:ext>
            </a:extLst>
          </p:cNvPr>
          <p:cNvSpPr/>
          <p:nvPr/>
        </p:nvSpPr>
        <p:spPr>
          <a:xfrm>
            <a:off x="1182757" y="1314449"/>
            <a:ext cx="9695621" cy="230836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Can you play soccer?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6C1EAB0-110B-B6D9-9D8D-9BF3AB913BB4}"/>
              </a:ext>
            </a:extLst>
          </p:cNvPr>
          <p:cNvSpPr/>
          <p:nvPr/>
        </p:nvSpPr>
        <p:spPr>
          <a:xfrm>
            <a:off x="1088335" y="3949147"/>
            <a:ext cx="9927534" cy="137242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Yes, I can. / No, I can’t.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10B362-0DD4-BB3D-B655-AC9C024D8E52}"/>
              </a:ext>
            </a:extLst>
          </p:cNvPr>
          <p:cNvSpPr/>
          <p:nvPr/>
        </p:nvSpPr>
        <p:spPr>
          <a:xfrm>
            <a:off x="4094921" y="3786808"/>
            <a:ext cx="4002157" cy="268273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/>
          </a:p>
        </p:txBody>
      </p:sp>
      <p:pic>
        <p:nvPicPr>
          <p:cNvPr id="7" name="Picture 6" descr="A cartoon of a child kicking a football ball&#10;&#10;Description automatically generated">
            <a:extLst>
              <a:ext uri="{FF2B5EF4-FFF2-40B4-BE49-F238E27FC236}">
                <a16:creationId xmlns:a16="http://schemas.microsoft.com/office/drawing/2014/main" id="{21E5E29D-D0DC-5192-ADDF-62908C6B6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663" y="4022132"/>
            <a:ext cx="2118071" cy="221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5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A3D091-1AB1-DAAA-7E85-EA87DAEB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FF2EB3-7014-AAB8-73FD-5E4EC147D359}"/>
              </a:ext>
            </a:extLst>
          </p:cNvPr>
          <p:cNvSpPr/>
          <p:nvPr/>
        </p:nvSpPr>
        <p:spPr>
          <a:xfrm>
            <a:off x="1182757" y="1314449"/>
            <a:ext cx="9695621" cy="230836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Are you good at cooking?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6C1EAB0-110B-B6D9-9D8D-9BF3AB913BB4}"/>
              </a:ext>
            </a:extLst>
          </p:cNvPr>
          <p:cNvSpPr/>
          <p:nvPr/>
        </p:nvSpPr>
        <p:spPr>
          <a:xfrm>
            <a:off x="1088335" y="3949147"/>
            <a:ext cx="9927534" cy="137242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Yes, I am. / No, I’m not.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794519-4285-D8BB-B3F1-669CE114B8C9}"/>
              </a:ext>
            </a:extLst>
          </p:cNvPr>
          <p:cNvSpPr/>
          <p:nvPr/>
        </p:nvSpPr>
        <p:spPr>
          <a:xfrm>
            <a:off x="4094921" y="3786808"/>
            <a:ext cx="4002157" cy="268273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/>
          </a:p>
        </p:txBody>
      </p:sp>
      <p:pic>
        <p:nvPicPr>
          <p:cNvPr id="7" name="Picture 6" descr="A cartoon of a chef cooking&#10;&#10;Description automatically generated">
            <a:extLst>
              <a:ext uri="{FF2B5EF4-FFF2-40B4-BE49-F238E27FC236}">
                <a16:creationId xmlns:a16="http://schemas.microsoft.com/office/drawing/2014/main" id="{D1E39977-1324-5D0C-43AA-4B2EFD6420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472" y="3799637"/>
            <a:ext cx="2610577" cy="265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00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A3D091-1AB1-DAAA-7E85-EA87DAEBA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FF2EB3-7014-AAB8-73FD-5E4EC147D359}"/>
              </a:ext>
            </a:extLst>
          </p:cNvPr>
          <p:cNvSpPr/>
          <p:nvPr/>
        </p:nvSpPr>
        <p:spPr>
          <a:xfrm>
            <a:off x="1068456" y="1716983"/>
            <a:ext cx="9927534" cy="2467391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What food do you like?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7C398F0-E2B3-B236-A2E7-B8627AA0DE26}"/>
              </a:ext>
            </a:extLst>
          </p:cNvPr>
          <p:cNvSpPr/>
          <p:nvPr/>
        </p:nvSpPr>
        <p:spPr>
          <a:xfrm>
            <a:off x="1068456" y="4426225"/>
            <a:ext cx="9927534" cy="137242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I like (food).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01F5A0C-F5D9-806E-F675-7713AD5ED4F1}"/>
              </a:ext>
            </a:extLst>
          </p:cNvPr>
          <p:cNvSpPr/>
          <p:nvPr/>
        </p:nvSpPr>
        <p:spPr>
          <a:xfrm>
            <a:off x="4094921" y="3786808"/>
            <a:ext cx="4002157" cy="2682734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804"/>
            </a:schemeClr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/>
          </a:p>
        </p:txBody>
      </p:sp>
      <p:pic>
        <p:nvPicPr>
          <p:cNvPr id="7" name="Picture 6" descr="A cartoon of a couple of people sitting in chairs&#10;&#10;Description automatically generated">
            <a:extLst>
              <a:ext uri="{FF2B5EF4-FFF2-40B4-BE49-F238E27FC236}">
                <a16:creationId xmlns:a16="http://schemas.microsoft.com/office/drawing/2014/main" id="{EDBFB5A2-344A-4A7D-CD1B-CD07396599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46" y="3892136"/>
            <a:ext cx="1957906" cy="244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62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Monroy</dc:creator>
  <cp:lastModifiedBy>Joanna Monroy</cp:lastModifiedBy>
  <cp:revision>1</cp:revision>
  <dcterms:created xsi:type="dcterms:W3CDTF">2024-03-15T01:24:30Z</dcterms:created>
  <dcterms:modified xsi:type="dcterms:W3CDTF">2024-03-28T00:10:14Z</dcterms:modified>
</cp:coreProperties>
</file>