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62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0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44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9377-60A7-4450-A608-0FB767FB05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032C3-9FDA-4136-BF6B-8D2C8AB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2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9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9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9B9B-32CC-4BE0-870A-02726DFE36F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F63F-7B24-4C85-B54C-534DDCB1B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2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BONK Game – How to play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922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Everyone starts the game with 5 points.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For each round, students are given a choice of key words. Students repeat each word and then choose one.  (use their name magnets or a set of mini cards on their desk)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When all students have made their selection count down from 3 and click to drop the bowling balls. Anyone who gets ‘bonked’ loses one point. 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Each new round, students can change their choices. After the final round, check who survived with the most points.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nk-sound-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020" y="372944"/>
            <a:ext cx="4064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7244" y="26670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Comic Sans MS" pitchFamily="66" charset="0"/>
              </a:rPr>
              <a:t>GAME</a:t>
            </a:r>
            <a:endParaRPr lang="en-US" sz="13800" dirty="0"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5170" y="2133600"/>
            <a:ext cx="3561030" cy="3074855"/>
            <a:chOff x="325170" y="2133600"/>
            <a:chExt cx="3561030" cy="3074855"/>
          </a:xfrm>
        </p:grpSpPr>
        <p:pic>
          <p:nvPicPr>
            <p:cNvPr id="4" name="Picture 10" descr="ボウリングボールのイラスト | かわいいフリー素材集 いらすとや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70" y="2133600"/>
              <a:ext cx="3039512" cy="307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5290" y="3324761"/>
              <a:ext cx="33609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Comic Sans MS" pitchFamily="66" charset="0"/>
                </a:rPr>
                <a:t>BONK</a:t>
              </a:r>
              <a:r>
                <a:rPr lang="en-US" sz="8000" dirty="0" smtClean="0">
                  <a:latin typeface="Comic Sans MS" pitchFamily="66" charset="0"/>
                </a:rPr>
                <a:t>!</a:t>
              </a:r>
              <a:endParaRPr lang="en-US" sz="80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8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スポットライトの当たるの舞台のイラスト（大） | かわいいフリー素材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04800"/>
            <a:ext cx="10591800" cy="74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286471"/>
            <a:ext cx="3197095" cy="20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462" y="3078295"/>
            <a:ext cx="2435728" cy="24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5120" y="838200"/>
            <a:ext cx="74375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itchFamily="66" charset="0"/>
              </a:rPr>
              <a:t>I like~</a:t>
            </a:r>
            <a:endParaRPr lang="en-US" sz="6600" dirty="0">
              <a:latin typeface="Comic Sans MS" pitchFamily="66" charset="0"/>
            </a:endParaRPr>
          </a:p>
        </p:txBody>
      </p:sp>
      <p:pic>
        <p:nvPicPr>
          <p:cNvPr id="8" name="Picture 10" descr="ボウリングボールのイラスト | かわいいフリー素材集 いらすと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88" y="3764127"/>
            <a:ext cx="1524000" cy="15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onk-sound-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6820" y="779344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4907" y="-5281"/>
            <a:ext cx="74375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DEMONSTRATION!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スポットライトの当たるの舞台のイラスト（大） | かわいいフリー素材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04800"/>
            <a:ext cx="10591800" cy="74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" y="3434304"/>
            <a:ext cx="1623098" cy="161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057" y="3436454"/>
            <a:ext cx="1636156" cy="16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8780" y="3429206"/>
            <a:ext cx="1554894" cy="15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424218"/>
            <a:ext cx="1665701" cy="16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3436454"/>
            <a:ext cx="1598981" cy="15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ボウリングボールのイラスト | かわいいフリー素材集 いらすと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783528"/>
            <a:ext cx="1524000" cy="15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ボウリングボールのイラスト | かわいいフリー素材集 いらすと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50" y="3860732"/>
            <a:ext cx="1524000" cy="15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ボウリングボールのイラスト | かわいいフリー素材集 いらすと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70" y="3850703"/>
            <a:ext cx="1524000" cy="15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onk-sound-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7650" y="428546"/>
            <a:ext cx="4064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220" y="77748"/>
            <a:ext cx="74375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itchFamily="66" charset="0"/>
              </a:rPr>
              <a:t>*target </a:t>
            </a:r>
            <a:r>
              <a:rPr lang="en-US" sz="6600" dirty="0" err="1" smtClean="0">
                <a:latin typeface="Comic Sans MS" pitchFamily="66" charset="0"/>
              </a:rPr>
              <a:t>english</a:t>
            </a:r>
            <a:r>
              <a:rPr lang="en-US" sz="6600" dirty="0" smtClean="0">
                <a:latin typeface="Comic Sans MS" pitchFamily="66" charset="0"/>
              </a:rPr>
              <a:t>*</a:t>
            </a:r>
            <a:endParaRPr lang="en-US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スポットライトの当たるの舞台のイラスト（大） | かわいいフリー素材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04800"/>
            <a:ext cx="10591800" cy="74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442541"/>
            <a:ext cx="1602324" cy="15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09906"/>
            <a:ext cx="1637651" cy="16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430334"/>
            <a:ext cx="1659815" cy="16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4472" y="3409906"/>
            <a:ext cx="1559528" cy="16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442541"/>
            <a:ext cx="1620827" cy="16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7893" y="3798424"/>
            <a:ext cx="1507440" cy="15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9842" y="3798424"/>
            <a:ext cx="1507440" cy="15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280" y="3798423"/>
            <a:ext cx="1507440" cy="15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onk-sound-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3700" y="428546"/>
            <a:ext cx="406400" cy="406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3220" y="77748"/>
            <a:ext cx="74375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itchFamily="66" charset="0"/>
              </a:rPr>
              <a:t>*target </a:t>
            </a:r>
            <a:r>
              <a:rPr lang="en-US" sz="6600" dirty="0" err="1" smtClean="0">
                <a:latin typeface="Comic Sans MS" pitchFamily="66" charset="0"/>
              </a:rPr>
              <a:t>english</a:t>
            </a:r>
            <a:r>
              <a:rPr lang="en-US" sz="6600" dirty="0" smtClean="0">
                <a:latin typeface="Comic Sans MS" pitchFamily="66" charset="0"/>
              </a:rPr>
              <a:t>*</a:t>
            </a:r>
            <a:endParaRPr lang="en-US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スポットライトの当たるの舞台のイラスト（大） | かわいいフリー素材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04800"/>
            <a:ext cx="10591800" cy="74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4" y="3343125"/>
            <a:ext cx="1501966" cy="14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343125"/>
            <a:ext cx="1528749" cy="151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364254"/>
            <a:ext cx="1542716" cy="15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3343125"/>
            <a:ext cx="1544712" cy="15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3343125"/>
            <a:ext cx="1544712" cy="15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nk-sound-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559" y="685800"/>
            <a:ext cx="406400" cy="406400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934" y="3336832"/>
            <a:ext cx="1976134" cy="19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056" y="3397185"/>
            <a:ext cx="1945399" cy="19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7081" y="3365155"/>
            <a:ext cx="1944986" cy="19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53220" y="77748"/>
            <a:ext cx="74375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itchFamily="66" charset="0"/>
              </a:rPr>
              <a:t>*target </a:t>
            </a:r>
            <a:r>
              <a:rPr lang="en-US" sz="6600" dirty="0" err="1" smtClean="0">
                <a:latin typeface="Comic Sans MS" pitchFamily="66" charset="0"/>
              </a:rPr>
              <a:t>english</a:t>
            </a:r>
            <a:r>
              <a:rPr lang="en-US" sz="6600" dirty="0" smtClean="0">
                <a:latin typeface="Comic Sans MS" pitchFamily="66" charset="0"/>
              </a:rPr>
              <a:t>*</a:t>
            </a:r>
            <a:endParaRPr lang="en-US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スポットライトの当たるの舞台のイラスト（大） | かわいいフリー素材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04800"/>
            <a:ext cx="10591800" cy="74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444" y="3342546"/>
            <a:ext cx="1720356" cy="17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20" y="3430334"/>
            <a:ext cx="1649438" cy="16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3389925"/>
            <a:ext cx="1672635" cy="16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927" y="3403493"/>
            <a:ext cx="1676473" cy="16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764" y="3447709"/>
            <a:ext cx="1614435" cy="16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nk-sound-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233" y="533400"/>
            <a:ext cx="406400" cy="406400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439" y="3127561"/>
            <a:ext cx="1876756" cy="21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658" y="3123661"/>
            <a:ext cx="1940579" cy="22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3084499"/>
            <a:ext cx="1940579" cy="22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235" y="3008220"/>
            <a:ext cx="2030110" cy="23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53220" y="77748"/>
            <a:ext cx="74375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itchFamily="66" charset="0"/>
              </a:rPr>
              <a:t>*target </a:t>
            </a:r>
            <a:r>
              <a:rPr lang="en-US" sz="6600" dirty="0" err="1" smtClean="0">
                <a:latin typeface="Comic Sans MS" pitchFamily="66" charset="0"/>
              </a:rPr>
              <a:t>english</a:t>
            </a:r>
            <a:r>
              <a:rPr lang="en-US" sz="6600" dirty="0" smtClean="0">
                <a:latin typeface="Comic Sans MS" pitchFamily="66" charset="0"/>
              </a:rPr>
              <a:t>*</a:t>
            </a:r>
            <a:endParaRPr lang="en-US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スポットライトの当たるの舞台のイラスト（大） | かわいいフリー素材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04800"/>
            <a:ext cx="10591800" cy="74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2339" y="3381191"/>
            <a:ext cx="1770261" cy="17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580" y="3440976"/>
            <a:ext cx="1676400" cy="16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77" y="3436540"/>
            <a:ext cx="1737500" cy="17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3432427"/>
            <a:ext cx="1761758" cy="17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onk-sound-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4876" y="627219"/>
            <a:ext cx="406400" cy="406400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3306426"/>
            <a:ext cx="1779737" cy="212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1676" y="3410182"/>
            <a:ext cx="1662694" cy="19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95" y="3238416"/>
            <a:ext cx="1788482" cy="21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53220" y="77748"/>
            <a:ext cx="74375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itchFamily="66" charset="0"/>
              </a:rPr>
              <a:t>Final!    </a:t>
            </a:r>
            <a:endParaRPr lang="en-US" sz="6600" dirty="0">
              <a:latin typeface="Comic Sans MS" pitchFamily="66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386472"/>
            <a:ext cx="1787927" cy="17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250069"/>
            <a:ext cx="1826864" cy="21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55175">
            <a:off x="-2602486" y="1961870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 pitchFamily="66" charset="0"/>
              </a:rPr>
              <a:t>FINISH!</a:t>
            </a:r>
          </a:p>
          <a:p>
            <a:pPr algn="ctr"/>
            <a:endParaRPr lang="en-US" sz="6000" dirty="0">
              <a:latin typeface="Comic Sans MS" pitchFamily="66" charset="0"/>
            </a:endParaRPr>
          </a:p>
          <a:p>
            <a:pPr algn="ctr"/>
            <a:r>
              <a:rPr lang="en-US" sz="6000" dirty="0" smtClean="0">
                <a:latin typeface="Comic Sans MS" pitchFamily="66" charset="0"/>
              </a:rPr>
              <a:t>WELL DONE!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8194" name="Picture 2" descr="Happy Cat Goma Excited Clapping Thumbs Up GIF | GIFDB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77" y="1699710"/>
            <a:ext cx="3765943" cy="33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134</Words>
  <Application>Microsoft Office PowerPoint</Application>
  <PresentationFormat>On-screen Show (4:3)</PresentationFormat>
  <Paragraphs>20</Paragraphs>
  <Slides>9</Slides>
  <Notes>0</Notes>
  <HiddenSlides>1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ethanspannalt@gmail.com</dc:creator>
  <cp:lastModifiedBy>ethanspannalt@gmail.com</cp:lastModifiedBy>
  <cp:revision>26</cp:revision>
  <dcterms:created xsi:type="dcterms:W3CDTF">2023-02-01T05:25:10Z</dcterms:created>
  <dcterms:modified xsi:type="dcterms:W3CDTF">2024-01-14T23:19:55Z</dcterms:modified>
</cp:coreProperties>
</file>