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B_489DAD8D.xml" ContentType="application/vnd.ms-powerpoint.comments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05" r:id="rId2"/>
    <p:sldId id="266" r:id="rId3"/>
    <p:sldId id="267" r:id="rId4"/>
    <p:sldId id="269" r:id="rId5"/>
    <p:sldId id="270" r:id="rId6"/>
    <p:sldId id="271" r:id="rId7"/>
    <p:sldId id="294" r:id="rId8"/>
    <p:sldId id="295" r:id="rId9"/>
    <p:sldId id="296" r:id="rId10"/>
    <p:sldId id="297" r:id="rId11"/>
    <p:sldId id="298" r:id="rId12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C859E2-64FE-0DEC-3246-591241B01301}" name="Anneliese Darby" initials="AD" userId="bd6ab034fe035e3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5"/>
    <p:restoredTop sz="94726"/>
  </p:normalViewPr>
  <p:slideViewPr>
    <p:cSldViewPr snapToGrid="0">
      <p:cViewPr varScale="1">
        <p:scale>
          <a:sx n="118" d="100"/>
          <a:sy n="118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modernComment_10B_489DAD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F29C97-3618-B64C-8352-A4FC6C967B72}" authorId="{E8C859E2-64FE-0DEC-3246-591241B01301}" created="2024-06-14T04:07:42.912">
    <pc:sldMkLst xmlns:pc="http://schemas.microsoft.com/office/powerpoint/2013/main/command">
      <pc:docMk/>
      <pc:sldMk cId="1218293133" sldId="267"/>
    </pc:sldMkLst>
    <p188:txBody>
      <a:bodyPr/>
      <a:lstStyle/>
      <a:p>
        <a:r>
          <a:rPr lang="en-JP"/>
          <a:t>Want to add sound effects to each of the slides when the real image is revealed.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1690B-DADE-D842-8BB6-CB827798ADF8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88950-56C6-254B-99FD-E36704E5BC3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3689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D517D-1FFD-7D4B-ACF7-F605731CAEFA}" type="slidenum">
              <a:rPr lang="en-JP" smtClean="0"/>
              <a:t>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7188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1A213-8D04-595A-8DA3-19C6E792C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0BFDE-F7BD-1D20-1C74-3F920BEE4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AF0C9-3F30-99A3-054A-93DB4587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F9BC2-C96C-92AA-080A-F763D244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DDD4E-A22B-42D3-1A83-AC2DE00C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824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D75F-21BD-C942-7B2A-C8D030F6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39608-CD2E-5E63-EF5D-63E3C3102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8D8A7-1B7A-4B94-082A-34ECB92F6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2F6B2-3E27-089D-FA93-A819FA22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89FE-1AD4-1034-F2B3-8DBF3D9A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1604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88A9B8-5855-400A-1BDF-64B4B9E36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9DF2F-35F5-EF31-3063-5E7608B9B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87C43-042D-272A-6793-C709EA46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023D3-0755-1B7A-A0A7-BD8187E5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8CF3-6CC2-BCF7-0D73-979646A7C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5969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BCD5-9DFF-B0EC-329C-35275648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7AF54-0A1D-F763-B9B0-ECCCF3080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5E3EC-4F2A-81A0-7956-634C55046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FE933-0E0D-8A45-4382-B687AB39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40B8-5E11-E260-0B2C-18F00856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0215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8AC4-2026-C273-C107-117675A0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7B13D-879C-1B04-E156-556DFE32A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23E68-AA1E-4EF3-BC05-9363CB977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E4542-73CB-8710-A67E-31F067EC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B9343-FB1B-77D2-7C80-887FC1B9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9272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9A9D-D782-10EA-7F57-EF7911A33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717A-FC54-5864-D61D-EFFA43734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F3FE9-ED4E-4122-0C95-0DB76091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76F05-290E-DDCC-47D6-F6A822FF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9ECE5-3395-ECCA-F254-E4391E7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F8EA1-4383-80FA-1C64-0A924BC2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0612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EDE7-1ADC-80CA-0837-D8F282E5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7B8C0-2016-19F1-8A64-9CA3DC103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5BBB1-6D68-50A3-B538-87F03155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C8A40-5E35-A59C-531B-3B13A8F8A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20C46-0F80-5E27-0FFE-4D3F60F55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FDCDD-AB62-9513-B8B5-D7EFAD65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A380D3-E790-5624-215D-C292E252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91BFE-82AF-D2F2-94E8-F1CB9A6D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0122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41B2F-5A5E-D104-AC0C-9C3E16D2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29DD0-1E08-CE51-DD60-64E2968E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3F364-05F8-B6DF-BFBB-5AA4FF29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AC301-2ED4-F0A3-7A73-48AB710B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7273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C44AC3-9EF1-3AA3-FC12-3D75A8BE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CDD54-7D4C-1905-B4A2-37B1C09B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B94E7-C7A8-1E80-005C-1A15873C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54501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FF38-C834-ADFC-B356-7F89E724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29077-C1EE-FAD8-2419-D8B967489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5CBD8-DC3A-31AC-3E24-7E8D14B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869D4-F59F-4FCB-1548-E9A6DAE2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384E6-7C37-BF99-8F73-B967C810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2DBCC-0D77-8716-8064-12E2DB69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6259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A503-7D35-EE51-0F2C-1DBAA3BB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04C34-A897-D6AB-E5F7-1E746818A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1187F-2D71-B864-9663-20BA3315F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F92B-C64E-99CD-8195-721754EC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5DD9D-A8BF-5980-106A-8CAF8B310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E1E3D-B9EA-B9C8-137C-45A1EE9B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2669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53F941-16A3-40A6-8873-2285FAB1F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A1061-774D-55E1-6109-1B2C1EA4A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A53C4-FC36-8F51-30A7-0DD52AEB2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DC65A6-66F4-304F-97BE-2352BA54F12A}" type="datetimeFigureOut">
              <a:rPr lang="en-JP" smtClean="0"/>
              <a:t>2024/07/10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A70DC-D6C1-90ED-4722-F45FD3F27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76C4C-0035-69D8-5124-636FE034C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683BD0-6ABC-7B48-A262-C30D37FAAFED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9438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microsoft.com/office/2018/10/relationships/comments" Target="../comments/modernComment_10B_489DAD8D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1F2D34-736A-8D2F-BE03-F7DCA5680C79}"/>
              </a:ext>
            </a:extLst>
          </p:cNvPr>
          <p:cNvSpPr/>
          <p:nvPr/>
        </p:nvSpPr>
        <p:spPr>
          <a:xfrm>
            <a:off x="3109669" y="-108374"/>
            <a:ext cx="5972662" cy="1400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How to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FF29CD-1015-BCBA-2EA6-28F36A7E35A7}"/>
              </a:ext>
            </a:extLst>
          </p:cNvPr>
          <p:cNvSpPr txBox="1"/>
          <p:nvPr/>
        </p:nvSpPr>
        <p:spPr>
          <a:xfrm>
            <a:off x="145472" y="1292009"/>
            <a:ext cx="119010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are in groups and each group is given either a sheet/flashcards with all the vocab or a set of number cards to correspond to the numbers in the game.</a:t>
            </a:r>
          </a:p>
          <a:p>
            <a:pPr algn="ctr"/>
            <a:endParaRPr lang="en-JP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each slide insert images corresponding to the target English.</a:t>
            </a:r>
          </a:p>
          <a:p>
            <a:pPr algn="ctr"/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ALT/HRT/JTE sets a timer and goes through the target English on the screen. When the timer has gone off, give STS some time to guess where they think the real image is. </a:t>
            </a:r>
            <a:r>
              <a:rPr lang="en-US" sz="3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They guess by placing an ohajiki on the flashcard that corresponds to the space. </a:t>
            </a:r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After, click the next button to reveal where the real image is.</a:t>
            </a:r>
          </a:p>
          <a:p>
            <a:pPr algn="ctr"/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who guessed the correct place get 1 point!</a:t>
            </a:r>
          </a:p>
        </p:txBody>
      </p:sp>
    </p:spTree>
    <p:extLst>
      <p:ext uri="{BB962C8B-B14F-4D97-AF65-F5344CB8AC3E}">
        <p14:creationId xmlns:p14="http://schemas.microsoft.com/office/powerpoint/2010/main" val="125152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ocket">
            <a:hlinkClick r:id="" action="ppaction://media"/>
            <a:extLst>
              <a:ext uri="{FF2B5EF4-FFF2-40B4-BE49-F238E27FC236}">
                <a16:creationId xmlns:a16="http://schemas.microsoft.com/office/drawing/2014/main" id="{5DA1746F-B56C-02FE-19C5-51ED586FCD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6350"/>
            <a:ext cx="812800" cy="812800"/>
          </a:xfrm>
          <a:prstGeom prst="rect">
            <a:avLst/>
          </a:prstGeom>
        </p:spPr>
      </p:pic>
      <p:pic>
        <p:nvPicPr>
          <p:cNvPr id="3" name="Picture 2" descr="A road with buildings and a blue sky&#10;&#10;Description automatically generated">
            <a:extLst>
              <a:ext uri="{FF2B5EF4-FFF2-40B4-BE49-F238E27FC236}">
                <a16:creationId xmlns:a16="http://schemas.microsoft.com/office/drawing/2014/main" id="{AE25A130-AF5D-51E5-C813-5A8DE0AB8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290BD05-D682-8AC1-EE4B-0F37E5FD5E71}"/>
              </a:ext>
            </a:extLst>
          </p:cNvPr>
          <p:cNvSpPr/>
          <p:nvPr/>
        </p:nvSpPr>
        <p:spPr>
          <a:xfrm>
            <a:off x="2295567" y="153981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5513EA-CD88-74A1-72BB-1E99A2862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63147">
            <a:off x="128225" y="209441"/>
            <a:ext cx="2730500" cy="27305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DEFC8ED-05CD-18F6-20EC-1398462EEB5B}"/>
              </a:ext>
            </a:extLst>
          </p:cNvPr>
          <p:cNvSpPr/>
          <p:nvPr/>
        </p:nvSpPr>
        <p:spPr>
          <a:xfrm>
            <a:off x="936189" y="4340245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 dirty="0"/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ED07ED3-725F-091A-D007-093BF3788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5114">
            <a:off x="3672480" y="4228047"/>
            <a:ext cx="2034699" cy="2034699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3CC168C-DCBA-8745-7981-CC22425070F8}"/>
              </a:ext>
            </a:extLst>
          </p:cNvPr>
          <p:cNvSpPr/>
          <p:nvPr/>
        </p:nvSpPr>
        <p:spPr>
          <a:xfrm>
            <a:off x="6106155" y="2279395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DDD3E8B-1754-C019-9387-512D066CE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48760">
            <a:off x="5645927" y="554593"/>
            <a:ext cx="2034699" cy="2034699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07ECEA2-2457-8A3C-C610-C36BA25BDB2E}"/>
              </a:ext>
            </a:extLst>
          </p:cNvPr>
          <p:cNvSpPr/>
          <p:nvPr/>
        </p:nvSpPr>
        <p:spPr>
          <a:xfrm>
            <a:off x="8990347" y="-5101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9FFA39-FE36-C85F-37A7-DBAFB4D5B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01025">
            <a:off x="9054855" y="2677531"/>
            <a:ext cx="3171164" cy="31711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1EE19A-4844-12B8-3D7A-DEC93043DD83}"/>
              </a:ext>
            </a:extLst>
          </p:cNvPr>
          <p:cNvSpPr txBox="1"/>
          <p:nvPr/>
        </p:nvSpPr>
        <p:spPr>
          <a:xfrm>
            <a:off x="231694" y="1571942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29EF8-0804-83F8-96F8-17473B8FF368}"/>
              </a:ext>
            </a:extLst>
          </p:cNvPr>
          <p:cNvSpPr txBox="1"/>
          <p:nvPr/>
        </p:nvSpPr>
        <p:spPr>
          <a:xfrm>
            <a:off x="4969908" y="5440959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F1FD4-4261-8EB3-40E4-045951DB3540}"/>
              </a:ext>
            </a:extLst>
          </p:cNvPr>
          <p:cNvSpPr txBox="1"/>
          <p:nvPr/>
        </p:nvSpPr>
        <p:spPr>
          <a:xfrm>
            <a:off x="7442448" y="921068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A41FF-8402-5C1B-BA5A-FBF041A5EC6F}"/>
              </a:ext>
            </a:extLst>
          </p:cNvPr>
          <p:cNvSpPr txBox="1"/>
          <p:nvPr/>
        </p:nvSpPr>
        <p:spPr>
          <a:xfrm>
            <a:off x="10646759" y="5554347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F3622CA1-C703-5C5D-B7AB-BA0260130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988695" y="257827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33F085AC-DA7F-EBDE-A684-58BEF1E97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1533224" y="4495578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8BB5CBD6-5851-BD30-A349-737C46F5B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817591" y="2393376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8D901D8B-A6E7-5383-BD7B-623A7EB84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656370" y="45121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Drawing 2">
            <a:extLst>
              <a:ext uri="{FF2B5EF4-FFF2-40B4-BE49-F238E27FC236}">
                <a16:creationId xmlns:a16="http://schemas.microsoft.com/office/drawing/2014/main" id="{54B50802-2CCF-10FA-9889-0098EB317B86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 rot="16575397">
            <a:off x="32144" y="113609"/>
            <a:ext cx="2917206" cy="28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 animBg="1"/>
      <p:bldP spid="25" grpId="0" animBg="1"/>
      <p:bldP spid="28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lien">
            <a:hlinkClick r:id="" action="ppaction://media"/>
            <a:extLst>
              <a:ext uri="{FF2B5EF4-FFF2-40B4-BE49-F238E27FC236}">
                <a16:creationId xmlns:a16="http://schemas.microsoft.com/office/drawing/2014/main" id="{83EFC414-DDDA-C162-940C-8B2DDB43FA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6350"/>
            <a:ext cx="812800" cy="812800"/>
          </a:xfrm>
          <a:prstGeom prst="rect">
            <a:avLst/>
          </a:prstGeom>
        </p:spPr>
      </p:pic>
      <p:pic>
        <p:nvPicPr>
          <p:cNvPr id="3" name="Picture 2" descr="A group of space objects on a planet&#10;&#10;Description automatically generated">
            <a:extLst>
              <a:ext uri="{FF2B5EF4-FFF2-40B4-BE49-F238E27FC236}">
                <a16:creationId xmlns:a16="http://schemas.microsoft.com/office/drawing/2014/main" id="{76F99483-5F69-4DD8-2EED-1A7DF8DEE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CE866CA-E11F-6002-05DD-372EF3B5AC98}"/>
              </a:ext>
            </a:extLst>
          </p:cNvPr>
          <p:cNvSpPr/>
          <p:nvPr/>
        </p:nvSpPr>
        <p:spPr>
          <a:xfrm>
            <a:off x="147075" y="151727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2709849-EA99-104B-8C32-EC0783DAD97D}"/>
              </a:ext>
            </a:extLst>
          </p:cNvPr>
          <p:cNvSpPr/>
          <p:nvPr/>
        </p:nvSpPr>
        <p:spPr>
          <a:xfrm>
            <a:off x="3388440" y="446048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5000922-CEA2-D6E0-AC9F-209A5992FB21}"/>
              </a:ext>
            </a:extLst>
          </p:cNvPr>
          <p:cNvSpPr/>
          <p:nvPr/>
        </p:nvSpPr>
        <p:spPr>
          <a:xfrm>
            <a:off x="7723439" y="163272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37EAF8D-2AC7-FBB6-2350-F65681EA0E86}"/>
              </a:ext>
            </a:extLst>
          </p:cNvPr>
          <p:cNvSpPr/>
          <p:nvPr/>
        </p:nvSpPr>
        <p:spPr>
          <a:xfrm>
            <a:off x="8104631" y="4622799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 dirty="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96E94D3-EB06-1211-43E9-435378D9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503" y="3352596"/>
            <a:ext cx="2115564" cy="2269113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8D1C354-F30B-E506-789B-AC2701290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38841">
            <a:off x="5489174" y="-251675"/>
            <a:ext cx="2652408" cy="2844922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5DB11B-BD96-3253-5286-B123C1431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593411">
            <a:off x="308543" y="2225542"/>
            <a:ext cx="1821406" cy="1953605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B63F2DF-E17A-0201-BEDB-9B58EDA18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65789">
            <a:off x="1561603" y="4439411"/>
            <a:ext cx="2138964" cy="2100165"/>
          </a:xfrm>
          <a:prstGeom prst="rect">
            <a:avLst/>
          </a:prstGeom>
        </p:spPr>
      </p:pic>
      <p:pic>
        <p:nvPicPr>
          <p:cNvPr id="20" name="Drawing 3">
            <a:extLst>
              <a:ext uri="{FF2B5EF4-FFF2-40B4-BE49-F238E27FC236}">
                <a16:creationId xmlns:a16="http://schemas.microsoft.com/office/drawing/2014/main" id="{6E272580-C3B3-75C6-8964-F2943F1A862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1985576">
            <a:off x="1480287" y="4471374"/>
            <a:ext cx="2321180" cy="2036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A11D5E-026D-CAAB-88CD-50540C0E9638}"/>
              </a:ext>
            </a:extLst>
          </p:cNvPr>
          <p:cNvSpPr txBox="1"/>
          <p:nvPr/>
        </p:nvSpPr>
        <p:spPr>
          <a:xfrm>
            <a:off x="1687949" y="3202344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E355D-6358-4BA9-ECD1-E7BB8EC72F97}"/>
              </a:ext>
            </a:extLst>
          </p:cNvPr>
          <p:cNvSpPr txBox="1"/>
          <p:nvPr/>
        </p:nvSpPr>
        <p:spPr>
          <a:xfrm>
            <a:off x="1491636" y="5680020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E7B09-A689-F377-8950-3170B789BC7E}"/>
              </a:ext>
            </a:extLst>
          </p:cNvPr>
          <p:cNvSpPr txBox="1"/>
          <p:nvPr/>
        </p:nvSpPr>
        <p:spPr>
          <a:xfrm>
            <a:off x="5303934" y="1613575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E153F-C8E9-CECA-F6E0-C517504E061B}"/>
              </a:ext>
            </a:extLst>
          </p:cNvPr>
          <p:cNvSpPr txBox="1"/>
          <p:nvPr/>
        </p:nvSpPr>
        <p:spPr>
          <a:xfrm>
            <a:off x="11079341" y="3386508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50E7A380-E921-F536-8BE8-D7347637E8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851783" y="219862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239D4F56-6CB8-74EB-C378-B3923C2C2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4086059" y="4560757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C47541C4-3E42-1CA6-19A4-42EDA43D4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8418839" y="278877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762E3B81-F1E9-24A8-6986-B8E62937E5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8584603" y="4784561"/>
            <a:ext cx="1939773" cy="203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85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4" grpId="0" animBg="1"/>
      <p:bldP spid="31" grpId="0" animBg="1"/>
      <p:bldP spid="34" grpId="0" animBg="1"/>
      <p:bldP spid="2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hat are wormholes? | Space">
            <a:extLst>
              <a:ext uri="{FF2B5EF4-FFF2-40B4-BE49-F238E27FC236}">
                <a16:creationId xmlns:a16="http://schemas.microsoft.com/office/drawing/2014/main" id="{FD477032-1B7E-A434-DC86-DE653B2E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1F2D34-736A-8D2F-BE03-F7DCA5680C79}"/>
              </a:ext>
            </a:extLst>
          </p:cNvPr>
          <p:cNvSpPr/>
          <p:nvPr/>
        </p:nvSpPr>
        <p:spPr>
          <a:xfrm>
            <a:off x="1630495" y="2967335"/>
            <a:ext cx="8931036" cy="1400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Time Travel Game</a:t>
            </a:r>
          </a:p>
        </p:txBody>
      </p:sp>
    </p:spTree>
    <p:extLst>
      <p:ext uri="{BB962C8B-B14F-4D97-AF65-F5344CB8AC3E}">
        <p14:creationId xmlns:p14="http://schemas.microsoft.com/office/powerpoint/2010/main" val="21557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bergs floating in the ocean&#10;&#10;Description automatically generated">
            <a:extLst>
              <a:ext uri="{FF2B5EF4-FFF2-40B4-BE49-F238E27FC236}">
                <a16:creationId xmlns:a16="http://schemas.microsoft.com/office/drawing/2014/main" id="{F115BE1A-AEBE-F9E3-FD07-7B6D5B70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D8E108-E840-8ACE-ECE9-D09965FB95EA}"/>
              </a:ext>
            </a:extLst>
          </p:cNvPr>
          <p:cNvSpPr/>
          <p:nvPr/>
        </p:nvSpPr>
        <p:spPr>
          <a:xfrm>
            <a:off x="279400" y="120720"/>
            <a:ext cx="6019800" cy="9968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JP" sz="6000" dirty="0">
                <a:latin typeface="MitsuEHandwriting R" panose="020F0400000000000000" pitchFamily="34" charset="0"/>
              </a:rPr>
              <a:t>Demonstration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9301BF8-A36D-E7A9-616E-5890809D3534}"/>
              </a:ext>
            </a:extLst>
          </p:cNvPr>
          <p:cNvSpPr/>
          <p:nvPr/>
        </p:nvSpPr>
        <p:spPr>
          <a:xfrm>
            <a:off x="8752671" y="1065796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5" name="Picture 14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8049DCA-D795-081A-CEA5-B48C93045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899" y="2251921"/>
            <a:ext cx="1009779" cy="1318075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E1070BA-ECB7-DA25-106D-FDBDB508E095}"/>
              </a:ext>
            </a:extLst>
          </p:cNvPr>
          <p:cNvSpPr/>
          <p:nvPr/>
        </p:nvSpPr>
        <p:spPr>
          <a:xfrm>
            <a:off x="1889308" y="127712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3" name="Picture 1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D9DBE8D9-138B-48A5-9964-A372AD2B9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4408">
            <a:off x="481618" y="1219491"/>
            <a:ext cx="1756542" cy="2292832"/>
          </a:xfrm>
          <a:prstGeom prst="rect">
            <a:avLst/>
          </a:prstGeom>
        </p:spPr>
      </p:pic>
      <p:pic>
        <p:nvPicPr>
          <p:cNvPr id="21" name="Drawing 0">
            <a:extLst>
              <a:ext uri="{FF2B5EF4-FFF2-40B4-BE49-F238E27FC236}">
                <a16:creationId xmlns:a16="http://schemas.microsoft.com/office/drawing/2014/main" id="{BD6ED5D9-4E42-F578-158D-361E6FEEAD1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789082">
            <a:off x="458345" y="1211974"/>
            <a:ext cx="1756638" cy="2307866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AE62131-3001-4D44-6851-A9622DFB870A}"/>
              </a:ext>
            </a:extLst>
          </p:cNvPr>
          <p:cNvSpPr/>
          <p:nvPr/>
        </p:nvSpPr>
        <p:spPr>
          <a:xfrm>
            <a:off x="2472153" y="4298328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4" name="Picture 13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589D223D-D16E-65A6-61E1-151FFF41C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3901">
            <a:off x="643568" y="3738409"/>
            <a:ext cx="2070498" cy="2702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61BA13-7A09-F2BF-0DEB-AE44ABB91A84}"/>
              </a:ext>
            </a:extLst>
          </p:cNvPr>
          <p:cNvSpPr txBox="1"/>
          <p:nvPr/>
        </p:nvSpPr>
        <p:spPr>
          <a:xfrm>
            <a:off x="0" y="2010674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C17ED-EF11-B677-9FCF-F07D97032A8B}"/>
              </a:ext>
            </a:extLst>
          </p:cNvPr>
          <p:cNvSpPr txBox="1"/>
          <p:nvPr/>
        </p:nvSpPr>
        <p:spPr>
          <a:xfrm>
            <a:off x="575210" y="5715002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F27E-7B18-D230-D887-87A307B1CBD6}"/>
              </a:ext>
            </a:extLst>
          </p:cNvPr>
          <p:cNvSpPr txBox="1"/>
          <p:nvPr/>
        </p:nvSpPr>
        <p:spPr>
          <a:xfrm>
            <a:off x="7961071" y="1502842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5" name="Drawing 0">
            <a:extLst>
              <a:ext uri="{FF2B5EF4-FFF2-40B4-BE49-F238E27FC236}">
                <a16:creationId xmlns:a16="http://schemas.microsoft.com/office/drawing/2014/main" id="{750F497E-6AA6-1408-C8EA-E9DA24958B6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080000" y="2822322"/>
            <a:ext cx="1756638" cy="230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8F30A-C2C9-7195-9238-CE75B50AF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514060" y="1412056"/>
            <a:ext cx="1858174" cy="194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E5DF8-7665-20F4-C196-E6BE3F044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9492464" y="1198829"/>
            <a:ext cx="1916467" cy="201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7D268B-49F9-FB10-D782-EF8695C31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45021" y="4380164"/>
            <a:ext cx="1974928" cy="2071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29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8" grpId="0" animBg="1"/>
      <p:bldP spid="31" grpId="0" animBg="1"/>
      <p:bldP spid="31" grpId="1" animBg="1"/>
      <p:bldP spid="2" grpId="0"/>
      <p:bldP spid="3" grpId="0"/>
      <p:bldP spid="3" grpId="1"/>
      <p:bldP spid="6" grpId="0"/>
      <p:bldP spid="6" grpId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inosaur-2-86565">
            <a:hlinkClick r:id="" action="ppaction://media"/>
            <a:extLst>
              <a:ext uri="{FF2B5EF4-FFF2-40B4-BE49-F238E27FC236}">
                <a16:creationId xmlns:a16="http://schemas.microsoft.com/office/drawing/2014/main" id="{3E4FB535-9F1F-86E1-A904-3B8337F9E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  <p:pic>
        <p:nvPicPr>
          <p:cNvPr id="5" name="Picture 4" descr="A cartoon of a volcano&#10;&#10;Description automatically generated">
            <a:extLst>
              <a:ext uri="{FF2B5EF4-FFF2-40B4-BE49-F238E27FC236}">
                <a16:creationId xmlns:a16="http://schemas.microsoft.com/office/drawing/2014/main" id="{58B6F56B-8F88-0066-6E07-3DA386D50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AE108276-2171-70F8-F5A8-8975D2552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2714">
            <a:off x="185952" y="646115"/>
            <a:ext cx="3992393" cy="263215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F01CF36-DCC1-BF65-328D-BDBDADF2A323}"/>
              </a:ext>
            </a:extLst>
          </p:cNvPr>
          <p:cNvSpPr/>
          <p:nvPr/>
        </p:nvSpPr>
        <p:spPr>
          <a:xfrm>
            <a:off x="6331082" y="4571355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 dirty="0"/>
          </a:p>
        </p:txBody>
      </p:sp>
      <p:pic>
        <p:nvPicPr>
          <p:cNvPr id="18" name="Picture 17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541B847E-1FA9-9F8E-A9FE-4D1A5183C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214916">
            <a:off x="8036977" y="3918532"/>
            <a:ext cx="3992393" cy="2632153"/>
          </a:xfrm>
          <a:prstGeom prst="rect">
            <a:avLst/>
          </a:prstGeom>
        </p:spPr>
      </p:pic>
      <p:pic>
        <p:nvPicPr>
          <p:cNvPr id="22" name="Drawing 0">
            <a:extLst>
              <a:ext uri="{FF2B5EF4-FFF2-40B4-BE49-F238E27FC236}">
                <a16:creationId xmlns:a16="http://schemas.microsoft.com/office/drawing/2014/main" id="{C6751337-0908-DF80-3C63-751880AEFAE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9151936">
            <a:off x="8110615" y="3853671"/>
            <a:ext cx="3907075" cy="276187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30A0AA-922A-FEEB-2C14-03FD846DC904}"/>
              </a:ext>
            </a:extLst>
          </p:cNvPr>
          <p:cNvSpPr/>
          <p:nvPr/>
        </p:nvSpPr>
        <p:spPr>
          <a:xfrm>
            <a:off x="814490" y="392962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6" name="Picture 1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B82BCDF9-2920-EDC5-85EA-E8472EB12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046" y="4528003"/>
            <a:ext cx="2263869" cy="1492551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14BBF37-1479-A558-767A-A0CA31103DE3}"/>
              </a:ext>
            </a:extLst>
          </p:cNvPr>
          <p:cNvSpPr/>
          <p:nvPr/>
        </p:nvSpPr>
        <p:spPr>
          <a:xfrm>
            <a:off x="8984854" y="133961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26" name="Picture 2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D81E8EC6-42EA-4E0B-B434-9F280D554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09436">
            <a:off x="6444482" y="1251007"/>
            <a:ext cx="3647870" cy="2405011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4CA839B-2DCB-F6B9-6BB3-D0380705E20A}"/>
              </a:ext>
            </a:extLst>
          </p:cNvPr>
          <p:cNvSpPr/>
          <p:nvPr/>
        </p:nvSpPr>
        <p:spPr>
          <a:xfrm>
            <a:off x="3188354" y="631298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1F33D-741A-60A0-2336-3D8C9B4552CF}"/>
              </a:ext>
            </a:extLst>
          </p:cNvPr>
          <p:cNvSpPr txBox="1"/>
          <p:nvPr/>
        </p:nvSpPr>
        <p:spPr>
          <a:xfrm>
            <a:off x="495579" y="1850835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217B7-3678-DB98-1729-38B2F5945999}"/>
              </a:ext>
            </a:extLst>
          </p:cNvPr>
          <p:cNvSpPr txBox="1"/>
          <p:nvPr/>
        </p:nvSpPr>
        <p:spPr>
          <a:xfrm>
            <a:off x="4969908" y="5440959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56413-6018-8817-E3BC-523E0E63EA04}"/>
              </a:ext>
            </a:extLst>
          </p:cNvPr>
          <p:cNvSpPr txBox="1"/>
          <p:nvPr/>
        </p:nvSpPr>
        <p:spPr>
          <a:xfrm>
            <a:off x="7442448" y="921068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68D96-4289-A52A-2C56-04DEA40C1AE4}"/>
              </a:ext>
            </a:extLst>
          </p:cNvPr>
          <p:cNvSpPr txBox="1"/>
          <p:nvPr/>
        </p:nvSpPr>
        <p:spPr>
          <a:xfrm>
            <a:off x="10646759" y="5554347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47AF3D-81D0-2259-224F-CBE46D2D0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6897296" y="4760912"/>
            <a:ext cx="1832988" cy="192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551077-E613-6587-6F4A-E3DD27B59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818667" y="719304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DE03C7-42AD-A605-F969-F245204CD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649662" y="203561"/>
            <a:ext cx="1971676" cy="206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89924-BFD2-123D-835A-8905DC650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1519551" y="4111854"/>
            <a:ext cx="1819693" cy="19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5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31" grpId="0" animBg="1"/>
      <p:bldP spid="34" grpId="0" animBg="1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isapproving-male-grunt-38196">
            <a:hlinkClick r:id="" action="ppaction://media"/>
            <a:extLst>
              <a:ext uri="{FF2B5EF4-FFF2-40B4-BE49-F238E27FC236}">
                <a16:creationId xmlns:a16="http://schemas.microsoft.com/office/drawing/2014/main" id="{2305B0D8-C1A2-B459-0573-75B20FB5B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6350"/>
            <a:ext cx="812800" cy="812800"/>
          </a:xfrm>
          <a:prstGeom prst="rect">
            <a:avLst/>
          </a:prstGeom>
        </p:spPr>
      </p:pic>
      <p:pic>
        <p:nvPicPr>
          <p:cNvPr id="3" name="Picture 2" descr="A river running through a green field&#10;&#10;Description automatically generated">
            <a:extLst>
              <a:ext uri="{FF2B5EF4-FFF2-40B4-BE49-F238E27FC236}">
                <a16:creationId xmlns:a16="http://schemas.microsoft.com/office/drawing/2014/main" id="{2BF44A6D-3386-C37D-8702-57D428B6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4585EFB-374C-C6B1-C2E4-7A13B9AE9168}"/>
              </a:ext>
            </a:extLst>
          </p:cNvPr>
          <p:cNvSpPr/>
          <p:nvPr/>
        </p:nvSpPr>
        <p:spPr>
          <a:xfrm>
            <a:off x="1282148" y="108972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6D7DEAF-F91A-22A5-D662-DAC13EDE0390}"/>
              </a:ext>
            </a:extLst>
          </p:cNvPr>
          <p:cNvSpPr/>
          <p:nvPr/>
        </p:nvSpPr>
        <p:spPr>
          <a:xfrm>
            <a:off x="8751587" y="1062600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0EFE79F-6AAE-8665-E30F-3BCDE4AAD87C}"/>
              </a:ext>
            </a:extLst>
          </p:cNvPr>
          <p:cNvSpPr/>
          <p:nvPr/>
        </p:nvSpPr>
        <p:spPr>
          <a:xfrm>
            <a:off x="1290020" y="4259211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678CED3-1320-94B9-BA73-CE796E31FBDA}"/>
              </a:ext>
            </a:extLst>
          </p:cNvPr>
          <p:cNvSpPr/>
          <p:nvPr/>
        </p:nvSpPr>
        <p:spPr>
          <a:xfrm>
            <a:off x="6920741" y="4458045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2" name="Picture 11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735613CB-6046-C549-D757-2F778E514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99078">
            <a:off x="3964021" y="3575316"/>
            <a:ext cx="1348539" cy="2033862"/>
          </a:xfrm>
          <a:prstGeom prst="rect">
            <a:avLst/>
          </a:prstGeom>
        </p:spPr>
      </p:pic>
      <p:pic>
        <p:nvPicPr>
          <p:cNvPr id="21" name="Picture 20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83AB3A14-0620-8E20-01FE-E04CDF9D2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96939">
            <a:off x="9735469" y="4236672"/>
            <a:ext cx="1348539" cy="2033862"/>
          </a:xfrm>
          <a:prstGeom prst="rect">
            <a:avLst/>
          </a:prstGeom>
        </p:spPr>
      </p:pic>
      <p:pic>
        <p:nvPicPr>
          <p:cNvPr id="13" name="Picture 12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78D479D1-B6A5-94DB-5718-A1535F16B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53280">
            <a:off x="7918155" y="1047584"/>
            <a:ext cx="1348539" cy="2033862"/>
          </a:xfrm>
          <a:prstGeom prst="rect">
            <a:avLst/>
          </a:prstGeom>
        </p:spPr>
      </p:pic>
      <p:pic>
        <p:nvPicPr>
          <p:cNvPr id="11" name="Picture 10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A735DB25-2140-5A29-371E-957F51C4D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01" y="1147793"/>
            <a:ext cx="1348539" cy="2033862"/>
          </a:xfrm>
          <a:prstGeom prst="rect">
            <a:avLst/>
          </a:prstGeom>
        </p:spPr>
      </p:pic>
      <p:pic>
        <p:nvPicPr>
          <p:cNvPr id="20" name="Drawing 4">
            <a:extLst>
              <a:ext uri="{FF2B5EF4-FFF2-40B4-BE49-F238E27FC236}">
                <a16:creationId xmlns:a16="http://schemas.microsoft.com/office/drawing/2014/main" id="{4C435ED1-AFB7-F96A-A5DF-8433F17F887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03619" y="1141189"/>
            <a:ext cx="1404036" cy="2018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4AA8D6-74D0-3CE3-364F-4F85D84C66E0}"/>
              </a:ext>
            </a:extLst>
          </p:cNvPr>
          <p:cNvSpPr txBox="1"/>
          <p:nvPr/>
        </p:nvSpPr>
        <p:spPr>
          <a:xfrm>
            <a:off x="0" y="2491054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1EB3A-D1BE-3480-EE2A-AFF8E5755D7A}"/>
              </a:ext>
            </a:extLst>
          </p:cNvPr>
          <p:cNvSpPr txBox="1"/>
          <p:nvPr/>
        </p:nvSpPr>
        <p:spPr>
          <a:xfrm>
            <a:off x="4676834" y="5512904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86AF96-7401-9E09-E69F-920EB30076C8}"/>
              </a:ext>
            </a:extLst>
          </p:cNvPr>
          <p:cNvSpPr txBox="1"/>
          <p:nvPr/>
        </p:nvSpPr>
        <p:spPr>
          <a:xfrm>
            <a:off x="8101327" y="779406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156454-E6E5-EF1B-AB5F-015220EE4C8B}"/>
              </a:ext>
            </a:extLst>
          </p:cNvPr>
          <p:cNvSpPr txBox="1"/>
          <p:nvPr/>
        </p:nvSpPr>
        <p:spPr>
          <a:xfrm>
            <a:off x="10709057" y="5677582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4A7965E2-2959-CDA7-F1C0-6A2FADF7F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586335" y="1161604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049CDF78-3A06-91D1-FE42-79041DA18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1889246" y="4359485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D769C8EC-59EA-F715-1AA6-D5B2E982D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575980" y="4558319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43F7BDC3-F028-DA17-429B-9DA0B609B2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1933425" y="1189997"/>
            <a:ext cx="1939773" cy="203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2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26" grpId="0" animBg="1"/>
      <p:bldP spid="29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raw-sword1-44724">
            <a:hlinkClick r:id="" action="ppaction://media"/>
            <a:extLst>
              <a:ext uri="{FF2B5EF4-FFF2-40B4-BE49-F238E27FC236}">
                <a16:creationId xmlns:a16="http://schemas.microsoft.com/office/drawing/2014/main" id="{31A08F45-CE26-419F-7617-BD295C140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6350"/>
            <a:ext cx="812800" cy="812800"/>
          </a:xfrm>
          <a:prstGeom prst="rect">
            <a:avLst/>
          </a:prstGeom>
        </p:spPr>
      </p:pic>
      <p:pic>
        <p:nvPicPr>
          <p:cNvPr id="3" name="Picture 2" descr="A cartoon scene of a village&#10;&#10;Description automatically generated">
            <a:extLst>
              <a:ext uri="{FF2B5EF4-FFF2-40B4-BE49-F238E27FC236}">
                <a16:creationId xmlns:a16="http://schemas.microsoft.com/office/drawing/2014/main" id="{66D28375-6747-5A84-F600-4D3491CA8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5B640D8-EEBF-DC74-5A84-E3E857208F58}"/>
              </a:ext>
            </a:extLst>
          </p:cNvPr>
          <p:cNvSpPr/>
          <p:nvPr/>
        </p:nvSpPr>
        <p:spPr>
          <a:xfrm>
            <a:off x="2930981" y="671336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1" name="Picture 10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1570F856-FCAC-39EE-3343-B39E57CDE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91255">
            <a:off x="1052709" y="-35285"/>
            <a:ext cx="1828800" cy="2984500"/>
          </a:xfrm>
          <a:prstGeom prst="rect">
            <a:avLst/>
          </a:prstGeom>
        </p:spPr>
      </p:pic>
      <p:pic>
        <p:nvPicPr>
          <p:cNvPr id="19" name="Drawing 5">
            <a:extLst>
              <a:ext uri="{FF2B5EF4-FFF2-40B4-BE49-F238E27FC236}">
                <a16:creationId xmlns:a16="http://schemas.microsoft.com/office/drawing/2014/main" id="{71D92A6D-E7BA-7EF1-7F67-F764E6F5E3C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7372460">
            <a:off x="942012" y="-75650"/>
            <a:ext cx="1991781" cy="3065229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0156310-1A9F-198E-1760-8C5F91DECEEB}"/>
              </a:ext>
            </a:extLst>
          </p:cNvPr>
          <p:cNvSpPr/>
          <p:nvPr/>
        </p:nvSpPr>
        <p:spPr>
          <a:xfrm>
            <a:off x="8903311" y="4391346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3" name="Picture 12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5312E349-6164-0589-9FA9-CDBF8B428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99075">
            <a:off x="7562633" y="3567819"/>
            <a:ext cx="1828800" cy="2984500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03D0888-D4AE-22E9-DEA0-ED89B1E0103E}"/>
              </a:ext>
            </a:extLst>
          </p:cNvPr>
          <p:cNvSpPr/>
          <p:nvPr/>
        </p:nvSpPr>
        <p:spPr>
          <a:xfrm>
            <a:off x="1073410" y="379661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 dirty="0"/>
          </a:p>
        </p:txBody>
      </p:sp>
      <p:pic>
        <p:nvPicPr>
          <p:cNvPr id="12" name="Picture 11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A788F019-591C-D8D1-0E01-BC83AD8D1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36612">
            <a:off x="3974891" y="3169987"/>
            <a:ext cx="1828800" cy="29845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A56A51E-B98D-10FE-99E5-79439E82F1B1}"/>
              </a:ext>
            </a:extLst>
          </p:cNvPr>
          <p:cNvSpPr/>
          <p:nvPr/>
        </p:nvSpPr>
        <p:spPr>
          <a:xfrm>
            <a:off x="7094540" y="70850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4" name="Picture 13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6BEC2F22-7990-DDD8-2182-92F685BD5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95487">
            <a:off x="9766634" y="-122556"/>
            <a:ext cx="1828800" cy="298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3D4330-FB59-4E10-55BF-67BA3FDFADAC}"/>
              </a:ext>
            </a:extLst>
          </p:cNvPr>
          <p:cNvSpPr txBox="1"/>
          <p:nvPr/>
        </p:nvSpPr>
        <p:spPr>
          <a:xfrm>
            <a:off x="2377873" y="592951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59F60-3799-7BF0-3CDF-50D288A1F942}"/>
              </a:ext>
            </a:extLst>
          </p:cNvPr>
          <p:cNvSpPr txBox="1"/>
          <p:nvPr/>
        </p:nvSpPr>
        <p:spPr>
          <a:xfrm>
            <a:off x="4969908" y="5440959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D0D41E-4A85-985C-B2BF-70F96A7C4C25}"/>
              </a:ext>
            </a:extLst>
          </p:cNvPr>
          <p:cNvSpPr txBox="1"/>
          <p:nvPr/>
        </p:nvSpPr>
        <p:spPr>
          <a:xfrm>
            <a:off x="11201890" y="441301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740BF-7C7D-3944-6919-51A80C6ACF21}"/>
              </a:ext>
            </a:extLst>
          </p:cNvPr>
          <p:cNvSpPr txBox="1"/>
          <p:nvPr/>
        </p:nvSpPr>
        <p:spPr>
          <a:xfrm>
            <a:off x="7065886" y="5556686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B5C1C6D8-D26B-8C29-897F-C91568E72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653537" y="767775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309320AA-681D-CAEA-B027-630EBB28C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724853" y="835537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00526E0D-572D-B8BB-F267-FE4EED0AD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1769527" y="3900429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F65F549C-1E00-30AE-3C1C-1E4505EA5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527534" y="4530798"/>
            <a:ext cx="1939773" cy="203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79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3" grpId="0" animBg="1"/>
      <p:bldP spid="27" grpId="0" animBg="1"/>
      <p:bldP spid="30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word-sound-2-36274">
            <a:hlinkClick r:id="" action="ppaction://media"/>
            <a:extLst>
              <a:ext uri="{FF2B5EF4-FFF2-40B4-BE49-F238E27FC236}">
                <a16:creationId xmlns:a16="http://schemas.microsoft.com/office/drawing/2014/main" id="{8DAF8196-5B0B-1334-7563-B7D57CBA8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6350"/>
            <a:ext cx="812800" cy="812800"/>
          </a:xfrm>
          <a:prstGeom prst="rect">
            <a:avLst/>
          </a:prstGeom>
        </p:spPr>
      </p:pic>
      <p:pic>
        <p:nvPicPr>
          <p:cNvPr id="7" name="Picture 6" descr="A cartoon of a person sitting on a bench next to a red and blue pagoda&#10;&#10;Description automatically generated">
            <a:extLst>
              <a:ext uri="{FF2B5EF4-FFF2-40B4-BE49-F238E27FC236}">
                <a16:creationId xmlns:a16="http://schemas.microsoft.com/office/drawing/2014/main" id="{254D2CB6-8E0C-8538-F0F2-C719ED1FB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63DB3E4-B402-03EC-931F-A6583D9C9FFF}"/>
              </a:ext>
            </a:extLst>
          </p:cNvPr>
          <p:cNvSpPr/>
          <p:nvPr/>
        </p:nvSpPr>
        <p:spPr>
          <a:xfrm>
            <a:off x="8793225" y="354439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8" name="Picture 17" descr="A black background with orange lights&#10;&#10;Description automatically generated">
            <a:extLst>
              <a:ext uri="{FF2B5EF4-FFF2-40B4-BE49-F238E27FC236}">
                <a16:creationId xmlns:a16="http://schemas.microsoft.com/office/drawing/2014/main" id="{DA852563-B807-56B3-DBA7-7C1DA3D7F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117844">
            <a:off x="9152130" y="589956"/>
            <a:ext cx="1930400" cy="32639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C1C7A1B-FF66-B374-CE3C-F67528A9E195}"/>
              </a:ext>
            </a:extLst>
          </p:cNvPr>
          <p:cNvSpPr/>
          <p:nvPr/>
        </p:nvSpPr>
        <p:spPr>
          <a:xfrm>
            <a:off x="5213727" y="107479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9" name="Picture 18" descr="A black background with orange lights&#10;&#10;Description automatically generated">
            <a:extLst>
              <a:ext uri="{FF2B5EF4-FFF2-40B4-BE49-F238E27FC236}">
                <a16:creationId xmlns:a16="http://schemas.microsoft.com/office/drawing/2014/main" id="{97FAF731-A7FF-1389-62CA-BA873C743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7754" flipH="1">
            <a:off x="5861981" y="3123917"/>
            <a:ext cx="1930400" cy="3263900"/>
          </a:xfrm>
          <a:prstGeom prst="rect">
            <a:avLst/>
          </a:prstGeom>
        </p:spPr>
      </p:pic>
      <p:pic>
        <p:nvPicPr>
          <p:cNvPr id="25" name="Drawing 6">
            <a:extLst>
              <a:ext uri="{FF2B5EF4-FFF2-40B4-BE49-F238E27FC236}">
                <a16:creationId xmlns:a16="http://schemas.microsoft.com/office/drawing/2014/main" id="{1BC5CD87-630A-56D7-81CE-97BF5742DB4F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 rot="21386752" flipH="1">
            <a:off x="5831304" y="3163525"/>
            <a:ext cx="2004022" cy="3338347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F7FE083-BA04-1EF9-EF0A-0DC06C75D85C}"/>
              </a:ext>
            </a:extLst>
          </p:cNvPr>
          <p:cNvSpPr/>
          <p:nvPr/>
        </p:nvSpPr>
        <p:spPr>
          <a:xfrm>
            <a:off x="2620387" y="4361805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7" name="Picture 16" descr="A black background with orange lights&#10;&#10;Description automatically generated">
            <a:extLst>
              <a:ext uri="{FF2B5EF4-FFF2-40B4-BE49-F238E27FC236}">
                <a16:creationId xmlns:a16="http://schemas.microsoft.com/office/drawing/2014/main" id="{00D8890D-EFD7-2B92-AF82-A13578776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981" y="4409091"/>
            <a:ext cx="1276918" cy="21590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B3F97D3-BADD-89CB-0E11-23130371CFA0}"/>
              </a:ext>
            </a:extLst>
          </p:cNvPr>
          <p:cNvSpPr/>
          <p:nvPr/>
        </p:nvSpPr>
        <p:spPr>
          <a:xfrm>
            <a:off x="90684" y="490647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6" name="Picture 15" descr="A black background with orange lights&#10;&#10;Description automatically generated">
            <a:extLst>
              <a:ext uri="{FF2B5EF4-FFF2-40B4-BE49-F238E27FC236}">
                <a16:creationId xmlns:a16="http://schemas.microsoft.com/office/drawing/2014/main" id="{890F271F-7670-5116-B2DA-E6DE05EED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887" y="297723"/>
            <a:ext cx="1930400" cy="326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0ABC5B-C079-5588-FAC5-B1F5D76CC8A4}"/>
              </a:ext>
            </a:extLst>
          </p:cNvPr>
          <p:cNvSpPr txBox="1"/>
          <p:nvPr/>
        </p:nvSpPr>
        <p:spPr>
          <a:xfrm>
            <a:off x="2665448" y="2843683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D9DA-E430-4820-5186-A030C311ABDA}"/>
              </a:ext>
            </a:extLst>
          </p:cNvPr>
          <p:cNvSpPr txBox="1"/>
          <p:nvPr/>
        </p:nvSpPr>
        <p:spPr>
          <a:xfrm>
            <a:off x="1149833" y="5740368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F10F2-66E1-DF6C-49E8-07346103106C}"/>
              </a:ext>
            </a:extLst>
          </p:cNvPr>
          <p:cNvSpPr txBox="1"/>
          <p:nvPr/>
        </p:nvSpPr>
        <p:spPr>
          <a:xfrm>
            <a:off x="9056125" y="650072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0F63D-66C3-3BB8-D5E6-E92CE612EC40}"/>
              </a:ext>
            </a:extLst>
          </p:cNvPr>
          <p:cNvSpPr txBox="1"/>
          <p:nvPr/>
        </p:nvSpPr>
        <p:spPr>
          <a:xfrm>
            <a:off x="7653091" y="5693726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6FD12153-6A2C-78DA-64F0-E01E1B96D9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763698" y="613373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F78F32F1-2BDA-2828-82FB-05111B003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5855717" y="1151531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F6C41AC6-B77B-C271-DDD3-F3D58AB5DB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3287280" y="4462079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97B69326-6DFE-1E1D-40E9-E44872EF61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459202" y="3716137"/>
            <a:ext cx="1939773" cy="203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5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26" grpId="0" animBg="1"/>
      <p:bldP spid="30" grpId="0" animBg="1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overcar">
            <a:hlinkClick r:id="" action="ppaction://media"/>
            <a:extLst>
              <a:ext uri="{FF2B5EF4-FFF2-40B4-BE49-F238E27FC236}">
                <a16:creationId xmlns:a16="http://schemas.microsoft.com/office/drawing/2014/main" id="{5BDD9167-3730-DFDF-AEC4-D2B93D3D0F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6350"/>
            <a:ext cx="812800" cy="812800"/>
          </a:xfrm>
          <a:prstGeom prst="rect">
            <a:avLst/>
          </a:prstGeom>
        </p:spPr>
      </p:pic>
      <p:pic>
        <p:nvPicPr>
          <p:cNvPr id="3" name="Picture 2" descr="A cartoon of a city&#10;&#10;Description automatically generated">
            <a:extLst>
              <a:ext uri="{FF2B5EF4-FFF2-40B4-BE49-F238E27FC236}">
                <a16:creationId xmlns:a16="http://schemas.microsoft.com/office/drawing/2014/main" id="{C81343C4-D940-38B9-B4E5-F439E2D60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205251" cy="685800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2C53CF-C7C1-5F38-2E6A-A0F9F66B9AC2}"/>
              </a:ext>
            </a:extLst>
          </p:cNvPr>
          <p:cNvSpPr/>
          <p:nvPr/>
        </p:nvSpPr>
        <p:spPr>
          <a:xfrm>
            <a:off x="1059818" y="4565831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 dirty="0"/>
          </a:p>
        </p:txBody>
      </p:sp>
      <p:pic>
        <p:nvPicPr>
          <p:cNvPr id="13" name="Picture 12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27A24721-48B2-FBCD-ADED-F45AFF5DC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235769" y="3441613"/>
            <a:ext cx="2870200" cy="1663700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5234109-3835-6DF2-8A01-D252EB15E0F7}"/>
              </a:ext>
            </a:extLst>
          </p:cNvPr>
          <p:cNvSpPr/>
          <p:nvPr/>
        </p:nvSpPr>
        <p:spPr>
          <a:xfrm>
            <a:off x="7264100" y="4529055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6" name="Picture 1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0FFD3975-E5C6-A584-BB4A-892E74A1D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57248">
            <a:off x="5019865" y="4594900"/>
            <a:ext cx="2870200" cy="16637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4217D0B-E359-62ED-FDB2-B3FE4FED1279}"/>
              </a:ext>
            </a:extLst>
          </p:cNvPr>
          <p:cNvSpPr/>
          <p:nvPr/>
        </p:nvSpPr>
        <p:spPr>
          <a:xfrm>
            <a:off x="1056498" y="458839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5" name="Picture 14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6C0B032B-0B45-0180-E724-6A152C3CD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61773">
            <a:off x="3680458" y="448077"/>
            <a:ext cx="2870200" cy="166370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61E6283-AF89-3333-30D3-C06B2194926D}"/>
              </a:ext>
            </a:extLst>
          </p:cNvPr>
          <p:cNvSpPr/>
          <p:nvPr/>
        </p:nvSpPr>
        <p:spPr>
          <a:xfrm>
            <a:off x="9094707" y="1479655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4" name="Picture 13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70F10F96-F04F-702F-955D-EC4E91B45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46048">
            <a:off x="7113828" y="1211033"/>
            <a:ext cx="2870200" cy="1663700"/>
          </a:xfrm>
          <a:prstGeom prst="rect">
            <a:avLst/>
          </a:prstGeom>
        </p:spPr>
      </p:pic>
      <p:pic>
        <p:nvPicPr>
          <p:cNvPr id="21" name="Drawing 7">
            <a:extLst>
              <a:ext uri="{FF2B5EF4-FFF2-40B4-BE49-F238E27FC236}">
                <a16:creationId xmlns:a16="http://schemas.microsoft.com/office/drawing/2014/main" id="{C3C37A0A-B50C-0F8A-6B4D-9F6F1024FDB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2862000">
            <a:off x="7122572" y="1201498"/>
            <a:ext cx="2867025" cy="1655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FC570F-E32F-3D06-861E-A798A170E62A}"/>
              </a:ext>
            </a:extLst>
          </p:cNvPr>
          <p:cNvSpPr txBox="1"/>
          <p:nvPr/>
        </p:nvSpPr>
        <p:spPr>
          <a:xfrm>
            <a:off x="573819" y="1119210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9D2B9-EE76-932B-3F8F-67192163A912}"/>
              </a:ext>
            </a:extLst>
          </p:cNvPr>
          <p:cNvSpPr txBox="1"/>
          <p:nvPr/>
        </p:nvSpPr>
        <p:spPr>
          <a:xfrm>
            <a:off x="269671" y="5005072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61CB6-CDF2-0587-B320-AF892547F5A4}"/>
              </a:ext>
            </a:extLst>
          </p:cNvPr>
          <p:cNvSpPr txBox="1"/>
          <p:nvPr/>
        </p:nvSpPr>
        <p:spPr>
          <a:xfrm>
            <a:off x="8576234" y="157623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536ED-3A39-3DCB-0492-4E0BDE25FF72}"/>
              </a:ext>
            </a:extLst>
          </p:cNvPr>
          <p:cNvSpPr txBox="1"/>
          <p:nvPr/>
        </p:nvSpPr>
        <p:spPr>
          <a:xfrm>
            <a:off x="10396371" y="4918918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370FA648-A3F3-FF9A-F3CD-542F05401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1592503" y="538528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D186131B-F5CA-3A33-A936-B8E9C92BB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1814202" y="4666105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B35AA1D4-A0C8-A50B-07CC-5238B6B84C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891056" y="1576042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82410B7B-3C35-D78F-0095-865606E9B3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975503" y="4640993"/>
            <a:ext cx="1939773" cy="203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75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0" grpId="0" animBg="1"/>
      <p:bldP spid="23" grpId="0" animBg="1"/>
      <p:bldP spid="26" grpId="0" animBg="1"/>
      <p:bldP spid="2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ushroom">
            <a:hlinkClick r:id="" action="ppaction://media"/>
            <a:extLst>
              <a:ext uri="{FF2B5EF4-FFF2-40B4-BE49-F238E27FC236}">
                <a16:creationId xmlns:a16="http://schemas.microsoft.com/office/drawing/2014/main" id="{EBC2A36E-B1E1-AE2D-DC13-DD2A32538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6350"/>
            <a:ext cx="812800" cy="812800"/>
          </a:xfrm>
          <a:prstGeom prst="rect">
            <a:avLst/>
          </a:prstGeom>
        </p:spPr>
      </p:pic>
      <p:pic>
        <p:nvPicPr>
          <p:cNvPr id="3" name="Picture 2" descr="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EC3A4690-1BA4-10AE-7BF8-C532CF07C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057B9F8-92A2-8C3C-40B5-5061C146DF8D}"/>
              </a:ext>
            </a:extLst>
          </p:cNvPr>
          <p:cNvSpPr/>
          <p:nvPr/>
        </p:nvSpPr>
        <p:spPr>
          <a:xfrm>
            <a:off x="18473" y="1380390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B0E363D-F9A4-00B0-7389-1156C2E8D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194" y="374074"/>
            <a:ext cx="1039522" cy="1123950"/>
          </a:xfrm>
          <a:prstGeom prst="rect">
            <a:avLst/>
          </a:prstGeom>
        </p:spPr>
      </p:pic>
      <p:pic>
        <p:nvPicPr>
          <p:cNvPr id="19" name="Drawing 1">
            <a:extLst>
              <a:ext uri="{FF2B5EF4-FFF2-40B4-BE49-F238E27FC236}">
                <a16:creationId xmlns:a16="http://schemas.microsoft.com/office/drawing/2014/main" id="{587CF096-BCA1-D463-4CF3-8ED3F958EED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29130" y="310407"/>
            <a:ext cx="1143649" cy="1250828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44EEAA-975E-5ECE-BA56-BE88AEAD7FF4}"/>
              </a:ext>
            </a:extLst>
          </p:cNvPr>
          <p:cNvSpPr/>
          <p:nvPr/>
        </p:nvSpPr>
        <p:spPr>
          <a:xfrm>
            <a:off x="1170505" y="4509858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C578624-69BA-1084-C274-7C0333CF3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300" y="2520975"/>
            <a:ext cx="2271758" cy="2456266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E8DB9D4-5059-8C35-0660-C565F0FA2C0D}"/>
              </a:ext>
            </a:extLst>
          </p:cNvPr>
          <p:cNvSpPr/>
          <p:nvPr/>
        </p:nvSpPr>
        <p:spPr>
          <a:xfrm>
            <a:off x="6441092" y="374073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F6D617-3EA7-C6D3-1BFC-77E5D96C3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85701">
            <a:off x="9523902" y="119209"/>
            <a:ext cx="2271758" cy="2456266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5EB28E6-9A6E-AF78-FB14-FE36DE2AD182}"/>
              </a:ext>
            </a:extLst>
          </p:cNvPr>
          <p:cNvSpPr/>
          <p:nvPr/>
        </p:nvSpPr>
        <p:spPr>
          <a:xfrm>
            <a:off x="8842259" y="4248727"/>
            <a:ext cx="3200400" cy="223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200"/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EBE1C1A-3572-BDAE-6D63-3B01C38E9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32789" y="3492497"/>
            <a:ext cx="2271758" cy="2456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3B5933-F95D-B1F0-D607-411A27E955A5}"/>
              </a:ext>
            </a:extLst>
          </p:cNvPr>
          <p:cNvSpPr txBox="1"/>
          <p:nvPr/>
        </p:nvSpPr>
        <p:spPr>
          <a:xfrm>
            <a:off x="4345336" y="5107755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C90FF-751D-6AB5-0BC3-A42E1881F39E}"/>
              </a:ext>
            </a:extLst>
          </p:cNvPr>
          <p:cNvSpPr txBox="1"/>
          <p:nvPr/>
        </p:nvSpPr>
        <p:spPr>
          <a:xfrm>
            <a:off x="1170505" y="547618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D962C-BEB2-6791-8D62-03671A4AA88D}"/>
              </a:ext>
            </a:extLst>
          </p:cNvPr>
          <p:cNvSpPr txBox="1"/>
          <p:nvPr/>
        </p:nvSpPr>
        <p:spPr>
          <a:xfrm>
            <a:off x="7810840" y="5904221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47B2F-E5B9-B275-1777-36C52A0AE589}"/>
              </a:ext>
            </a:extLst>
          </p:cNvPr>
          <p:cNvSpPr txBox="1"/>
          <p:nvPr/>
        </p:nvSpPr>
        <p:spPr>
          <a:xfrm>
            <a:off x="11469393" y="48522"/>
            <a:ext cx="220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dirty="0">
                <a:solidFill>
                  <a:schemeClr val="bg1"/>
                </a:solidFill>
                <a:latin typeface="MitsuEHandwriting R" panose="020F0400000000000000" pitchFamily="34" charset="0"/>
              </a:rPr>
              <a:t>3</a:t>
            </a: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235A2CA9-99FD-CE89-6533-2CF46A09F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610735" y="1503649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CEE11847-4C03-EECF-3D81-FEEAEA2B14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074974" y="480698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CCF8E06-4ACD-18E4-FCA5-6B3F4E263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1759800" y="4610132"/>
            <a:ext cx="1939773" cy="20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CC498475-28C0-5738-17E6-3CD07B795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558333" y="4345809"/>
            <a:ext cx="1939773" cy="2034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21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3" grpId="0" animBg="1"/>
      <p:bldP spid="27" grpId="0" animBg="1"/>
      <p:bldP spid="30" grpId="0" animBg="1"/>
      <p:bldP spid="2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166</Words>
  <Application>Microsoft Macintosh PowerPoint</Application>
  <PresentationFormat>Widescreen</PresentationFormat>
  <Paragraphs>45</Paragraphs>
  <Slides>11</Slides>
  <Notes>1</Notes>
  <HiddenSlides>1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MitsuEHandwriting 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Anneliese Darby</dc:creator>
  <cp:lastModifiedBy>Anneliese Darby</cp:lastModifiedBy>
  <cp:revision>4</cp:revision>
  <dcterms:created xsi:type="dcterms:W3CDTF">2024-05-27T02:14:03Z</dcterms:created>
  <dcterms:modified xsi:type="dcterms:W3CDTF">2024-07-10T02:08:10Z</dcterms:modified>
</cp:coreProperties>
</file>