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MitsuEHandwriting R" panose="020F0400000000000000" pitchFamily="3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3C5FD-578F-5149-9D50-71BAE7AEE6AA}" v="1377" dt="2024-12-23T04:38:45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9" autoAdjust="0"/>
    <p:restoredTop sz="94726" autoAdjust="0"/>
  </p:normalViewPr>
  <p:slideViewPr>
    <p:cSldViewPr snapToGrid="0">
      <p:cViewPr varScale="1">
        <p:scale>
          <a:sx n="78" d="100"/>
          <a:sy n="78" d="100"/>
        </p:scale>
        <p:origin x="23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7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12" Type="http://schemas.openxmlformats.org/officeDocument/2006/relationships/image" Target="../media/image66.png"/><Relationship Id="rId2" Type="http://schemas.openxmlformats.org/officeDocument/2006/relationships/image" Target="../media/image1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5.png"/><Relationship Id="rId5" Type="http://schemas.openxmlformats.org/officeDocument/2006/relationships/image" Target="../media/image5.png"/><Relationship Id="rId15" Type="http://schemas.openxmlformats.org/officeDocument/2006/relationships/image" Target="../media/image26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35.png"/><Relationship Id="rId15" Type="http://schemas.openxmlformats.org/officeDocument/2006/relationships/image" Target="../media/image23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4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40.png"/><Relationship Id="rId9" Type="http://schemas.openxmlformats.org/officeDocument/2006/relationships/image" Target="../media/image41.gif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6.png"/><Relationship Id="rId5" Type="http://schemas.openxmlformats.org/officeDocument/2006/relationships/image" Target="../media/image5.png"/><Relationship Id="rId15" Type="http://schemas.openxmlformats.org/officeDocument/2006/relationships/image" Target="../media/image50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55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54.png"/><Relationship Id="rId2" Type="http://schemas.openxmlformats.org/officeDocument/2006/relationships/image" Target="../media/image1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57.png"/><Relationship Id="rId10" Type="http://schemas.openxmlformats.org/officeDocument/2006/relationships/image" Target="../media/image13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12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0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4D592-2AD0-E2B3-8547-C029ACD28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DD765FE-CF6F-66F1-49F2-FBC203579130}"/>
              </a:ext>
            </a:extLst>
          </p:cNvPr>
          <p:cNvSpPr/>
          <p:nvPr/>
        </p:nvSpPr>
        <p:spPr>
          <a:xfrm>
            <a:off x="0" y="0"/>
            <a:ext cx="18288000" cy="10314356"/>
          </a:xfrm>
          <a:custGeom>
            <a:avLst/>
            <a:gdLst/>
            <a:ahLst/>
            <a:cxnLst/>
            <a:rect l="l" t="t" r="r" b="b"/>
            <a:pathLst>
              <a:path w="18288000" h="10314356">
                <a:moveTo>
                  <a:pt x="0" y="0"/>
                </a:moveTo>
                <a:lnTo>
                  <a:pt x="18288000" y="0"/>
                </a:lnTo>
                <a:lnTo>
                  <a:pt x="18288000" y="10314356"/>
                </a:lnTo>
                <a:lnTo>
                  <a:pt x="0" y="1031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C80F75-7368-8BFF-F852-F92B8572E454}"/>
              </a:ext>
            </a:extLst>
          </p:cNvPr>
          <p:cNvSpPr/>
          <p:nvPr/>
        </p:nvSpPr>
        <p:spPr>
          <a:xfrm>
            <a:off x="6586446" y="5723608"/>
            <a:ext cx="5115108" cy="2352950"/>
          </a:xfrm>
          <a:custGeom>
            <a:avLst/>
            <a:gdLst/>
            <a:ahLst/>
            <a:cxnLst/>
            <a:rect l="l" t="t" r="r" b="b"/>
            <a:pathLst>
              <a:path w="5115108" h="2352950">
                <a:moveTo>
                  <a:pt x="0" y="0"/>
                </a:moveTo>
                <a:lnTo>
                  <a:pt x="5115108" y="0"/>
                </a:lnTo>
                <a:lnTo>
                  <a:pt x="5115108" y="2352950"/>
                </a:lnTo>
                <a:lnTo>
                  <a:pt x="0" y="235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pic>
        <p:nvPicPr>
          <p:cNvPr id="1034" name="Picture 10" descr="走る猫のイラスト（笑顔） | かわいいフリー素材集 いらすとや">
            <a:extLst>
              <a:ext uri="{FF2B5EF4-FFF2-40B4-BE49-F238E27FC236}">
                <a16:creationId xmlns:a16="http://schemas.microsoft.com/office/drawing/2014/main" id="{14AAC520-98ED-A133-06EB-2DC67097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397" y="7931151"/>
            <a:ext cx="2865455" cy="252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BE07CC08-A562-679A-5C0F-76317EFAEA79}"/>
              </a:ext>
            </a:extLst>
          </p:cNvPr>
          <p:cNvSpPr/>
          <p:nvPr/>
        </p:nvSpPr>
        <p:spPr>
          <a:xfrm>
            <a:off x="4008912" y="4405049"/>
            <a:ext cx="2326819" cy="3671509"/>
          </a:xfrm>
          <a:custGeom>
            <a:avLst/>
            <a:gdLst/>
            <a:ahLst/>
            <a:cxnLst/>
            <a:rect l="l" t="t" r="r" b="b"/>
            <a:pathLst>
              <a:path w="2326819" h="3671509">
                <a:moveTo>
                  <a:pt x="0" y="0"/>
                </a:moveTo>
                <a:lnTo>
                  <a:pt x="2326818" y="0"/>
                </a:lnTo>
                <a:lnTo>
                  <a:pt x="2326818" y="3671509"/>
                </a:lnTo>
                <a:lnTo>
                  <a:pt x="0" y="3671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50467E3-2559-91B6-55BD-18D42FBB90A3}"/>
              </a:ext>
            </a:extLst>
          </p:cNvPr>
          <p:cNvSpPr/>
          <p:nvPr/>
        </p:nvSpPr>
        <p:spPr>
          <a:xfrm>
            <a:off x="658749" y="8362308"/>
            <a:ext cx="2587925" cy="2057400"/>
          </a:xfrm>
          <a:custGeom>
            <a:avLst/>
            <a:gdLst/>
            <a:ahLst/>
            <a:cxnLst/>
            <a:rect l="l" t="t" r="r" b="b"/>
            <a:pathLst>
              <a:path w="2587925" h="2057400">
                <a:moveTo>
                  <a:pt x="0" y="0"/>
                </a:moveTo>
                <a:lnTo>
                  <a:pt x="2587925" y="0"/>
                </a:lnTo>
                <a:lnTo>
                  <a:pt x="25879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DEC52D-DFC1-90F1-75EC-035AE966CF72}"/>
              </a:ext>
            </a:extLst>
          </p:cNvPr>
          <p:cNvSpPr/>
          <p:nvPr/>
        </p:nvSpPr>
        <p:spPr>
          <a:xfrm>
            <a:off x="4700016" y="535838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194693-4E32-B7EC-DF92-2740EFD70BFA}"/>
              </a:ext>
            </a:extLst>
          </p:cNvPr>
          <p:cNvSpPr/>
          <p:nvPr/>
        </p:nvSpPr>
        <p:spPr>
          <a:xfrm>
            <a:off x="5187696" y="873556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5018C-B695-9756-D6C2-DF5141FFA1C8}"/>
              </a:ext>
            </a:extLst>
          </p:cNvPr>
          <p:cNvSpPr/>
          <p:nvPr/>
        </p:nvSpPr>
        <p:spPr>
          <a:xfrm>
            <a:off x="8235696" y="680923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F4831E-E28C-214D-E282-5738B5B67188}"/>
              </a:ext>
            </a:extLst>
          </p:cNvPr>
          <p:cNvSpPr/>
          <p:nvPr/>
        </p:nvSpPr>
        <p:spPr>
          <a:xfrm>
            <a:off x="9741408" y="504139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A973B0-69C6-BB39-5B97-B6445329072B}"/>
              </a:ext>
            </a:extLst>
          </p:cNvPr>
          <p:cNvSpPr/>
          <p:nvPr/>
        </p:nvSpPr>
        <p:spPr>
          <a:xfrm>
            <a:off x="12923520" y="696163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65E413-48CD-279F-A1B3-8D3FF6B928D9}"/>
              </a:ext>
            </a:extLst>
          </p:cNvPr>
          <p:cNvSpPr/>
          <p:nvPr/>
        </p:nvSpPr>
        <p:spPr>
          <a:xfrm>
            <a:off x="3017520" y="669340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7A2B99-29C5-E016-17A1-60BBE93FFC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79" y="6441897"/>
            <a:ext cx="1577148" cy="152915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A6BEA40-E76A-EE63-2376-3E0401AF02D4}"/>
              </a:ext>
            </a:extLst>
          </p:cNvPr>
          <p:cNvSpPr/>
          <p:nvPr/>
        </p:nvSpPr>
        <p:spPr>
          <a:xfrm>
            <a:off x="5913120" y="1999488"/>
            <a:ext cx="1877568" cy="1914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FE667A-FA58-E61B-128A-DCA32006AD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7376">
            <a:off x="5726621" y="2103825"/>
            <a:ext cx="1881188" cy="155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クマの着ぐるみのイラスト">
            <a:extLst>
              <a:ext uri="{FF2B5EF4-FFF2-40B4-BE49-F238E27FC236}">
                <a16:creationId xmlns:a16="http://schemas.microsoft.com/office/drawing/2014/main" id="{269CB1C9-2AA2-C502-AB9C-D1F733B3C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895" y="3712464"/>
            <a:ext cx="4066041" cy="49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鳥の肉屋のイラスト">
            <a:extLst>
              <a:ext uri="{FF2B5EF4-FFF2-40B4-BE49-F238E27FC236}">
                <a16:creationId xmlns:a16="http://schemas.microsoft.com/office/drawing/2014/main" id="{E6C357F7-22FB-DD84-6AC6-A8009FA2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53" y="2926080"/>
            <a:ext cx="3208437" cy="344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豚足のイラスト">
            <a:extLst>
              <a:ext uri="{FF2B5EF4-FFF2-40B4-BE49-F238E27FC236}">
                <a16:creationId xmlns:a16="http://schemas.microsoft.com/office/drawing/2014/main" id="{342AF6B8-70D7-A562-08D7-301BE778E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69651">
            <a:off x="765323" y="9511811"/>
            <a:ext cx="2690446" cy="269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B53EFB-64C4-6D56-3A32-3E61C1EBF3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4629" y="8830536"/>
            <a:ext cx="2374900" cy="16044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634F4D3-E52A-FA2D-C575-2D473A625870}"/>
              </a:ext>
            </a:extLst>
          </p:cNvPr>
          <p:cNvSpPr/>
          <p:nvPr/>
        </p:nvSpPr>
        <p:spPr>
          <a:xfrm>
            <a:off x="1491997" y="8795766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CF7F0F-EBF9-244F-A6B7-8FA2B5EDF4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24" y="6515099"/>
            <a:ext cx="1767639" cy="176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割れたパソコンのモニタのイラスト | かわいいフリー素材集 いらすとや">
            <a:extLst>
              <a:ext uri="{FF2B5EF4-FFF2-40B4-BE49-F238E27FC236}">
                <a16:creationId xmlns:a16="http://schemas.microsoft.com/office/drawing/2014/main" id="{A829AE54-B91D-87E0-522E-9BAAA1EFF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00" y="5066072"/>
            <a:ext cx="1612487" cy="144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898AB9-9A80-383C-626C-D831BD630655}"/>
              </a:ext>
            </a:extLst>
          </p:cNvPr>
          <p:cNvSpPr/>
          <p:nvPr/>
        </p:nvSpPr>
        <p:spPr>
          <a:xfrm>
            <a:off x="4591050" y="171450"/>
            <a:ext cx="8877300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6000" dirty="0">
                <a:solidFill>
                  <a:schemeClr val="tx1"/>
                </a:solidFill>
                <a:latin typeface="MitsuEHandwriting R" panose="020F0400000000000000" pitchFamily="34" charset="0"/>
              </a:rPr>
              <a:t>Where is the cap?</a:t>
            </a:r>
          </a:p>
        </p:txBody>
      </p:sp>
    </p:spTree>
    <p:extLst>
      <p:ext uri="{BB962C8B-B14F-4D97-AF65-F5344CB8AC3E}">
        <p14:creationId xmlns:p14="http://schemas.microsoft.com/office/powerpoint/2010/main" val="30953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4 0.01173 L -0.01423 -0.316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1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355 L 0.40651 0.0117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47" y="40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A54CB-40CE-F602-37B8-85B69CFF5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1C2D804-D0D0-F95A-4503-99A81E0CDE9D}"/>
              </a:ext>
            </a:extLst>
          </p:cNvPr>
          <p:cNvSpPr/>
          <p:nvPr/>
        </p:nvSpPr>
        <p:spPr>
          <a:xfrm>
            <a:off x="0" y="0"/>
            <a:ext cx="18288000" cy="10314356"/>
          </a:xfrm>
          <a:custGeom>
            <a:avLst/>
            <a:gdLst/>
            <a:ahLst/>
            <a:cxnLst/>
            <a:rect l="l" t="t" r="r" b="b"/>
            <a:pathLst>
              <a:path w="18288000" h="10314356">
                <a:moveTo>
                  <a:pt x="0" y="0"/>
                </a:moveTo>
                <a:lnTo>
                  <a:pt x="18288000" y="0"/>
                </a:lnTo>
                <a:lnTo>
                  <a:pt x="18288000" y="10314356"/>
                </a:lnTo>
                <a:lnTo>
                  <a:pt x="0" y="1031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AE2EB9-A46C-E480-3009-CF8B2237A603}"/>
              </a:ext>
            </a:extLst>
          </p:cNvPr>
          <p:cNvSpPr/>
          <p:nvPr/>
        </p:nvSpPr>
        <p:spPr>
          <a:xfrm>
            <a:off x="3017520" y="669340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09EC4E1-ED7A-6BD4-D99B-2D7DF2441DC0}"/>
              </a:ext>
            </a:extLst>
          </p:cNvPr>
          <p:cNvSpPr/>
          <p:nvPr/>
        </p:nvSpPr>
        <p:spPr>
          <a:xfrm>
            <a:off x="6586446" y="5723608"/>
            <a:ext cx="5115108" cy="2352950"/>
          </a:xfrm>
          <a:custGeom>
            <a:avLst/>
            <a:gdLst/>
            <a:ahLst/>
            <a:cxnLst/>
            <a:rect l="l" t="t" r="r" b="b"/>
            <a:pathLst>
              <a:path w="5115108" h="2352950">
                <a:moveTo>
                  <a:pt x="0" y="0"/>
                </a:moveTo>
                <a:lnTo>
                  <a:pt x="5115108" y="0"/>
                </a:lnTo>
                <a:lnTo>
                  <a:pt x="5115108" y="2352950"/>
                </a:lnTo>
                <a:lnTo>
                  <a:pt x="0" y="235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D443E9F-46A1-3474-7834-C97A1044AE4B}"/>
              </a:ext>
            </a:extLst>
          </p:cNvPr>
          <p:cNvSpPr/>
          <p:nvPr/>
        </p:nvSpPr>
        <p:spPr>
          <a:xfrm>
            <a:off x="4008912" y="4405049"/>
            <a:ext cx="2326819" cy="3671509"/>
          </a:xfrm>
          <a:custGeom>
            <a:avLst/>
            <a:gdLst/>
            <a:ahLst/>
            <a:cxnLst/>
            <a:rect l="l" t="t" r="r" b="b"/>
            <a:pathLst>
              <a:path w="2326819" h="3671509">
                <a:moveTo>
                  <a:pt x="0" y="0"/>
                </a:moveTo>
                <a:lnTo>
                  <a:pt x="2326818" y="0"/>
                </a:lnTo>
                <a:lnTo>
                  <a:pt x="2326818" y="3671509"/>
                </a:lnTo>
                <a:lnTo>
                  <a:pt x="0" y="3671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27D2C6C-812B-F4FC-7E13-E8FCE06DB044}"/>
              </a:ext>
            </a:extLst>
          </p:cNvPr>
          <p:cNvSpPr/>
          <p:nvPr/>
        </p:nvSpPr>
        <p:spPr>
          <a:xfrm>
            <a:off x="1877948" y="8438508"/>
            <a:ext cx="2587925" cy="2057400"/>
          </a:xfrm>
          <a:custGeom>
            <a:avLst/>
            <a:gdLst/>
            <a:ahLst/>
            <a:cxnLst/>
            <a:rect l="l" t="t" r="r" b="b"/>
            <a:pathLst>
              <a:path w="2587925" h="2057400">
                <a:moveTo>
                  <a:pt x="0" y="0"/>
                </a:moveTo>
                <a:lnTo>
                  <a:pt x="2587925" y="0"/>
                </a:lnTo>
                <a:lnTo>
                  <a:pt x="25879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pic>
        <p:nvPicPr>
          <p:cNvPr id="7180" name="Picture 12" descr="バラの花束のイラスト（赤）">
            <a:extLst>
              <a:ext uri="{FF2B5EF4-FFF2-40B4-BE49-F238E27FC236}">
                <a16:creationId xmlns:a16="http://schemas.microsoft.com/office/drawing/2014/main" id="{44B067D2-84BD-8134-19BD-1B1381F20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02725"/>
            <a:ext cx="2078403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46242F-5A28-6B41-54CD-1E16474BD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6472" y="8902446"/>
            <a:ext cx="2374900" cy="1604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A75A85-B846-0DD3-D261-383ED3CF74B7}"/>
              </a:ext>
            </a:extLst>
          </p:cNvPr>
          <p:cNvSpPr/>
          <p:nvPr/>
        </p:nvSpPr>
        <p:spPr>
          <a:xfrm>
            <a:off x="4700016" y="535838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E40021-17C7-4A0B-8652-71230E27D9B8}"/>
              </a:ext>
            </a:extLst>
          </p:cNvPr>
          <p:cNvSpPr/>
          <p:nvPr/>
        </p:nvSpPr>
        <p:spPr>
          <a:xfrm>
            <a:off x="8235696" y="680923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6104F-40BE-523E-F274-3ADF9A725AC4}"/>
              </a:ext>
            </a:extLst>
          </p:cNvPr>
          <p:cNvSpPr/>
          <p:nvPr/>
        </p:nvSpPr>
        <p:spPr>
          <a:xfrm>
            <a:off x="9741408" y="504139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4B0637-368E-8ECD-46CF-1A3600E98F5E}"/>
              </a:ext>
            </a:extLst>
          </p:cNvPr>
          <p:cNvSpPr/>
          <p:nvPr/>
        </p:nvSpPr>
        <p:spPr>
          <a:xfrm>
            <a:off x="12301728" y="694334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C7014-C8E6-7506-F2D5-3BC884F93B40}"/>
              </a:ext>
            </a:extLst>
          </p:cNvPr>
          <p:cNvSpPr/>
          <p:nvPr/>
        </p:nvSpPr>
        <p:spPr>
          <a:xfrm>
            <a:off x="2711196" y="8871966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C990EC-B9D4-9321-2237-EC780E6F2B94}"/>
              </a:ext>
            </a:extLst>
          </p:cNvPr>
          <p:cNvSpPr/>
          <p:nvPr/>
        </p:nvSpPr>
        <p:spPr>
          <a:xfrm>
            <a:off x="5913120" y="1999488"/>
            <a:ext cx="1877568" cy="1914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C1D5F4-3427-D335-3A81-3FF4EC80D012}"/>
              </a:ext>
            </a:extLst>
          </p:cNvPr>
          <p:cNvSpPr/>
          <p:nvPr/>
        </p:nvSpPr>
        <p:spPr>
          <a:xfrm>
            <a:off x="5187696" y="873556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5F905-94E3-F840-7B8A-44DAFC2A99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075" y="4907429"/>
            <a:ext cx="1282077" cy="128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「Welcome to TOKYO」と書かれた扇子のイラスト">
            <a:extLst>
              <a:ext uri="{FF2B5EF4-FFF2-40B4-BE49-F238E27FC236}">
                <a16:creationId xmlns:a16="http://schemas.microsoft.com/office/drawing/2014/main" id="{0C87828B-95A0-3762-1C39-A8EDDE400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390650"/>
            <a:ext cx="3831167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忍者のイラスト">
            <a:extLst>
              <a:ext uri="{FF2B5EF4-FFF2-40B4-BE49-F238E27FC236}">
                <a16:creationId xmlns:a16="http://schemas.microsoft.com/office/drawing/2014/main" id="{CC03DDFE-599F-120A-FD69-AD726727D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282" y="4610100"/>
            <a:ext cx="1871282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手まり寿司のイラスト">
            <a:extLst>
              <a:ext uri="{FF2B5EF4-FFF2-40B4-BE49-F238E27FC236}">
                <a16:creationId xmlns:a16="http://schemas.microsoft.com/office/drawing/2014/main" id="{067E8793-1A02-36BF-F6A9-FC4C109D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300" y="6991350"/>
            <a:ext cx="162718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楽譜のイラスト（閉じた状態）">
            <a:extLst>
              <a:ext uri="{FF2B5EF4-FFF2-40B4-BE49-F238E27FC236}">
                <a16:creationId xmlns:a16="http://schemas.microsoft.com/office/drawing/2014/main" id="{698D7B11-6055-4243-C9E6-E108313F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8242300"/>
            <a:ext cx="1916906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E7D5C2-D32D-277E-B829-1CC264CCC32C}"/>
              </a:ext>
            </a:extLst>
          </p:cNvPr>
          <p:cNvSpPr/>
          <p:nvPr/>
        </p:nvSpPr>
        <p:spPr>
          <a:xfrm>
            <a:off x="4591050" y="0"/>
            <a:ext cx="8877300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6000" dirty="0">
                <a:solidFill>
                  <a:schemeClr val="tx1"/>
                </a:solidFill>
                <a:latin typeface="MitsuEHandwriting R" panose="020F0400000000000000" pitchFamily="34" charset="0"/>
              </a:rPr>
              <a:t>Where is the clock?</a:t>
            </a:r>
          </a:p>
        </p:txBody>
      </p:sp>
      <p:pic>
        <p:nvPicPr>
          <p:cNvPr id="7182" name="Picture 14" descr="開いたプレゼント箱のイラスト">
            <a:extLst>
              <a:ext uri="{FF2B5EF4-FFF2-40B4-BE49-F238E27FC236}">
                <a16:creationId xmlns:a16="http://schemas.microsoft.com/office/drawing/2014/main" id="{8EDF893B-EDF6-D668-944F-1C8210BF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6591300"/>
            <a:ext cx="168275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宇宙食のイラスト">
            <a:extLst>
              <a:ext uri="{FF2B5EF4-FFF2-40B4-BE49-F238E27FC236}">
                <a16:creationId xmlns:a16="http://schemas.microsoft.com/office/drawing/2014/main" id="{662F08FD-36D0-AA53-5B47-67A429D4C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6610350"/>
            <a:ext cx="1663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 L -0.00781 -0.18333 " pathEditMode="relative" ptsTypes="AA">
                                      <p:cBhvr>
                                        <p:cTn id="11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9 0.00803 L 0.34384 -0.06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3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6E50B-62AB-2B82-9585-F26BA0250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C38F81-45F4-FDEE-587A-A7FEEA8CA70F}"/>
              </a:ext>
            </a:extLst>
          </p:cNvPr>
          <p:cNvSpPr/>
          <p:nvPr/>
        </p:nvSpPr>
        <p:spPr>
          <a:xfrm>
            <a:off x="0" y="0"/>
            <a:ext cx="18288000" cy="10314356"/>
          </a:xfrm>
          <a:custGeom>
            <a:avLst/>
            <a:gdLst/>
            <a:ahLst/>
            <a:cxnLst/>
            <a:rect l="l" t="t" r="r" b="b"/>
            <a:pathLst>
              <a:path w="18288000" h="10314356">
                <a:moveTo>
                  <a:pt x="0" y="0"/>
                </a:moveTo>
                <a:lnTo>
                  <a:pt x="18288000" y="0"/>
                </a:lnTo>
                <a:lnTo>
                  <a:pt x="18288000" y="10314356"/>
                </a:lnTo>
                <a:lnTo>
                  <a:pt x="0" y="1031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532B599-8CC5-3441-E3A4-020DCF95CB6D}"/>
              </a:ext>
            </a:extLst>
          </p:cNvPr>
          <p:cNvSpPr/>
          <p:nvPr/>
        </p:nvSpPr>
        <p:spPr>
          <a:xfrm>
            <a:off x="6586446" y="5723608"/>
            <a:ext cx="5115108" cy="2352950"/>
          </a:xfrm>
          <a:custGeom>
            <a:avLst/>
            <a:gdLst/>
            <a:ahLst/>
            <a:cxnLst/>
            <a:rect l="l" t="t" r="r" b="b"/>
            <a:pathLst>
              <a:path w="5115108" h="2352950">
                <a:moveTo>
                  <a:pt x="0" y="0"/>
                </a:moveTo>
                <a:lnTo>
                  <a:pt x="5115108" y="0"/>
                </a:lnTo>
                <a:lnTo>
                  <a:pt x="5115108" y="2352950"/>
                </a:lnTo>
                <a:lnTo>
                  <a:pt x="0" y="235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pic>
        <p:nvPicPr>
          <p:cNvPr id="2060" name="Picture 12" descr="バドミントンのシャトル・シャトルコックのイラスト | かわいいフリー ...">
            <a:extLst>
              <a:ext uri="{FF2B5EF4-FFF2-40B4-BE49-F238E27FC236}">
                <a16:creationId xmlns:a16="http://schemas.microsoft.com/office/drawing/2014/main" id="{44C275D4-07DE-CFE7-9FDB-774C25798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682" y="1900519"/>
            <a:ext cx="1171388" cy="11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BADE0558-CF63-4256-B7F1-66B2430D1744}"/>
              </a:ext>
            </a:extLst>
          </p:cNvPr>
          <p:cNvSpPr/>
          <p:nvPr/>
        </p:nvSpPr>
        <p:spPr>
          <a:xfrm>
            <a:off x="4008912" y="4405049"/>
            <a:ext cx="2326819" cy="3671509"/>
          </a:xfrm>
          <a:custGeom>
            <a:avLst/>
            <a:gdLst/>
            <a:ahLst/>
            <a:cxnLst/>
            <a:rect l="l" t="t" r="r" b="b"/>
            <a:pathLst>
              <a:path w="2326819" h="3671509">
                <a:moveTo>
                  <a:pt x="0" y="0"/>
                </a:moveTo>
                <a:lnTo>
                  <a:pt x="2326818" y="0"/>
                </a:lnTo>
                <a:lnTo>
                  <a:pt x="2326818" y="3671509"/>
                </a:lnTo>
                <a:lnTo>
                  <a:pt x="0" y="3671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F729F42-4A0D-475F-A11C-974A722A3CAC}"/>
              </a:ext>
            </a:extLst>
          </p:cNvPr>
          <p:cNvSpPr/>
          <p:nvPr/>
        </p:nvSpPr>
        <p:spPr>
          <a:xfrm>
            <a:off x="1898118" y="8345499"/>
            <a:ext cx="2587925" cy="2057400"/>
          </a:xfrm>
          <a:custGeom>
            <a:avLst/>
            <a:gdLst/>
            <a:ahLst/>
            <a:cxnLst/>
            <a:rect l="l" t="t" r="r" b="b"/>
            <a:pathLst>
              <a:path w="2587925" h="2057400">
                <a:moveTo>
                  <a:pt x="0" y="0"/>
                </a:moveTo>
                <a:lnTo>
                  <a:pt x="2587925" y="0"/>
                </a:lnTo>
                <a:lnTo>
                  <a:pt x="25879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D06EB9-AB3B-559C-CC52-9B45848FB27A}"/>
              </a:ext>
            </a:extLst>
          </p:cNvPr>
          <p:cNvSpPr/>
          <p:nvPr/>
        </p:nvSpPr>
        <p:spPr>
          <a:xfrm>
            <a:off x="3017520" y="669340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2056" name="Picture 8" descr="いろいろな表情の犬のイラスト「笑い顔」">
            <a:extLst>
              <a:ext uri="{FF2B5EF4-FFF2-40B4-BE49-F238E27FC236}">
                <a16:creationId xmlns:a16="http://schemas.microsoft.com/office/drawing/2014/main" id="{CFCECEAB-0489-4D86-0B05-46A48533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40" y="9305365"/>
            <a:ext cx="1781048" cy="23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FED0C9-2350-1B59-9A32-7F4C6E1B58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6642" y="8809437"/>
            <a:ext cx="2374900" cy="1604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244B8C-FF26-2304-7D83-E97F0F10A072}"/>
              </a:ext>
            </a:extLst>
          </p:cNvPr>
          <p:cNvSpPr/>
          <p:nvPr/>
        </p:nvSpPr>
        <p:spPr>
          <a:xfrm>
            <a:off x="4700016" y="535838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79FC53-66F5-4F62-DA5D-E1EDB1B2173E}"/>
              </a:ext>
            </a:extLst>
          </p:cNvPr>
          <p:cNvSpPr/>
          <p:nvPr/>
        </p:nvSpPr>
        <p:spPr>
          <a:xfrm>
            <a:off x="8235696" y="680923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EEA05C-CB42-B8AC-DD09-DEFACFF96F10}"/>
              </a:ext>
            </a:extLst>
          </p:cNvPr>
          <p:cNvSpPr/>
          <p:nvPr/>
        </p:nvSpPr>
        <p:spPr>
          <a:xfrm>
            <a:off x="9741408" y="504139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DC7D96-A349-42EB-C6EA-D132320AEE72}"/>
              </a:ext>
            </a:extLst>
          </p:cNvPr>
          <p:cNvSpPr/>
          <p:nvPr/>
        </p:nvSpPr>
        <p:spPr>
          <a:xfrm>
            <a:off x="12301728" y="694334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EC4D7A-4EC2-F469-6C2A-7648077E1020}"/>
              </a:ext>
            </a:extLst>
          </p:cNvPr>
          <p:cNvSpPr/>
          <p:nvPr/>
        </p:nvSpPr>
        <p:spPr>
          <a:xfrm>
            <a:off x="2749296" y="8510016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A0ECB5-B8E6-40F3-62AB-99563535EC85}"/>
              </a:ext>
            </a:extLst>
          </p:cNvPr>
          <p:cNvSpPr/>
          <p:nvPr/>
        </p:nvSpPr>
        <p:spPr>
          <a:xfrm>
            <a:off x="5913120" y="1999488"/>
            <a:ext cx="1877568" cy="1914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58F56C-BCD8-ECC4-16FC-8D0AA5678CF5}"/>
              </a:ext>
            </a:extLst>
          </p:cNvPr>
          <p:cNvSpPr/>
          <p:nvPr/>
        </p:nvSpPr>
        <p:spPr>
          <a:xfrm>
            <a:off x="5187696" y="873556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7B952-040F-6C57-7192-F031B9CB1A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701" y="6553198"/>
            <a:ext cx="1744299" cy="1691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おばけの仮装のイラスト">
            <a:extLst>
              <a:ext uri="{FF2B5EF4-FFF2-40B4-BE49-F238E27FC236}">
                <a16:creationId xmlns:a16="http://schemas.microsoft.com/office/drawing/2014/main" id="{BCB42D21-DBDF-E11A-8BC8-F297008AF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118">
            <a:off x="1835150" y="-2099132"/>
            <a:ext cx="1904460" cy="190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風船で浮かぶプレゼント箱のイラスト">
            <a:extLst>
              <a:ext uri="{FF2B5EF4-FFF2-40B4-BE49-F238E27FC236}">
                <a16:creationId xmlns:a16="http://schemas.microsoft.com/office/drawing/2014/main" id="{6D26F45B-F60F-D607-64A3-C3071106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766" y="-3240617"/>
            <a:ext cx="2496841" cy="27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並んだ本のイラスト">
            <a:extLst>
              <a:ext uri="{FF2B5EF4-FFF2-40B4-BE49-F238E27FC236}">
                <a16:creationId xmlns:a16="http://schemas.microsoft.com/office/drawing/2014/main" id="{75517139-BC09-B39D-AB25-EA59EBB9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69" y="5532462"/>
            <a:ext cx="1058041" cy="10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ミネラルウォーターのイラスト | かわいいフリー素材集 いらすとや">
            <a:extLst>
              <a:ext uri="{FF2B5EF4-FFF2-40B4-BE49-F238E27FC236}">
                <a16:creationId xmlns:a16="http://schemas.microsoft.com/office/drawing/2014/main" id="{DF631990-48DB-4A37-2DBC-0BFE33FD1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10" y="7010400"/>
            <a:ext cx="22731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二種類のルーがかかったカレーライスのイラスト">
            <a:extLst>
              <a:ext uri="{FF2B5EF4-FFF2-40B4-BE49-F238E27FC236}">
                <a16:creationId xmlns:a16="http://schemas.microsoft.com/office/drawing/2014/main" id="{645BC43D-3FF4-0F38-B054-0B8C33E3A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825">
            <a:off x="7608049" y="6454590"/>
            <a:ext cx="2079313" cy="187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D29B8D-BBC0-5517-A191-5881081A4AA3}"/>
              </a:ext>
            </a:extLst>
          </p:cNvPr>
          <p:cNvSpPr/>
          <p:nvPr/>
        </p:nvSpPr>
        <p:spPr>
          <a:xfrm>
            <a:off x="4591050" y="171450"/>
            <a:ext cx="8877300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6000" dirty="0">
                <a:solidFill>
                  <a:schemeClr val="tx1"/>
                </a:solidFill>
                <a:latin typeface="MitsuEHandwriting R" panose="020F0400000000000000" pitchFamily="34" charset="0"/>
              </a:rPr>
              <a:t>Where is the ball?</a:t>
            </a:r>
          </a:p>
        </p:txBody>
      </p:sp>
    </p:spTree>
    <p:extLst>
      <p:ext uri="{BB962C8B-B14F-4D97-AF65-F5344CB8AC3E}">
        <p14:creationId xmlns:p14="http://schemas.microsoft.com/office/powerpoint/2010/main" val="13386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9 -0.01219 L -0.00269 -0.224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0555 C 0.01233 -0.00941 0.01267 -0.01388 0.01424 -0.01713 C 0.01563 -0.02006 0.01762 -0.02237 0.01979 -0.02361 L 0.02535 -0.027 C 0.02622 -0.02746 0.02708 -0.02824 0.02813 -0.02854 C 0.03481 -0.03101 0.03116 -0.02978 0.03924 -0.03194 C 0.04601 -0.03132 0.05278 -0.03148 0.05955 -0.03024 C 0.06155 -0.02978 0.0651 -0.027 0.0651 -0.027 C 0.07509 -0.01512 0.06771 -0.02577 0.07257 -0.01543 C 0.07335 -0.01358 0.07448 -0.01234 0.07535 -0.01049 C 0.07665 -0.0074 0.07778 -0.00385 0.07899 -0.00061 L 0.0809 0.00433 C 0.0842 0.02238 0.07882 -0.00493 0.08368 0.0142 C 0.08542 0.0213 0.08533 0.02392 0.08646 0.03071 C 0.08672 0.03241 0.08707 0.03396 0.08733 0.03565 C 0.08776 0.03828 0.08793 0.04105 0.08828 0.04383 C 0.08854 0.04599 0.08889 0.04831 0.08924 0.05047 C 0.08889 0.0642 0.0888 0.07794 0.08828 0.09152 C 0.0882 0.09352 0.08681 0.10386 0.08646 0.10633 C 0.08585 0.10973 0.08516 0.11281 0.08455 0.11605 L 0.08368 0.12099 C 0.08333 0.12269 0.08325 0.12454 0.08273 0.12593 L 0.07899 0.13581 C 0.07734 0.1446 0.07865 0.13936 0.07439 0.15062 L 0.07257 0.15556 L 0.07066 0.1605 L 0.06884 0.17037 C 0.06849 0.17207 0.0684 0.17392 0.06788 0.17531 C 0.06727 0.17701 0.06649 0.17855 0.06606 0.18025 C 0.06528 0.18349 0.06484 0.18689 0.06424 0.19013 L 0.06233 0.2 C 0.06207 0.2017 0.06163 0.20325 0.06146 0.20494 C 0.06111 0.20726 0.06076 0.20942 0.0605 0.21158 C 0.06016 0.21436 0.05998 0.21713 0.05955 0.21976 C 0.05929 0.22146 0.05885 0.223 0.05868 0.2247 C 0.0579 0.23025 0.05677 0.24121 0.05677 0.24121 C 0.05738 0.26374 0.05625 0.26605 0.05868 0.28071 C 0.05894 0.28241 0.05912 0.28411 0.05955 0.28565 C 0.06059 0.28936 0.06406 0.29646 0.0651 0.29877 C 0.0658 0.30031 0.06615 0.30247 0.06701 0.30371 C 0.07092 0.30988 0.07153 0.30973 0.07535 0.31204 C 0.08021 0.31142 0.08516 0.31127 0.0901 0.31034 C 0.09306 0.30973 0.09306 0.30772 0.09566 0.30541 C 0.09653 0.30463 0.09757 0.30433 0.09844 0.30371 C 0.10035 0.30047 0.10252 0.29769 0.10399 0.29383 L 0.10773 0.28396 C 0.10833 0.28241 0.10868 0.2801 0.10955 0.27902 L 0.11233 0.27578 C 0.11667 0.2642 0.11424 0.26806 0.11884 0.26266 C 0.12005 0.25926 0.12066 0.25494 0.12257 0.25278 C 0.12587 0.24877 0.1283 0.2463 0.1309 0.23951 C 0.13273 0.23442 0.13273 0.23396 0.1355 0.22963 C 0.13663 0.22794 0.13811 0.2267 0.13924 0.2247 C 0.14002 0.22331 0.14028 0.22115 0.14106 0.21976 C 0.14184 0.21837 0.14297 0.21775 0.14384 0.21652 C 0.15295 0.20309 0.14115 0.2196 0.14844 0.20664 C 0.14922 0.20525 0.15035 0.20448 0.15122 0.2034 C 0.15287 0.19892 0.15339 0.19692 0.1559 0.19352 C 0.15764 0.19105 0.15981 0.18967 0.16146 0.18689 C 0.16484 0.18071 0.16293 0.18272 0.16701 0.18025 C 0.17248 0.173 0.16936 0.17686 0.17622 0.16883 L 0.17899 0.16544 C 0.17995 0.16436 0.18073 0.16281 0.18177 0.1622 L 0.1901 0.15726 L 0.19288 0.15556 C 0.19384 0.1551 0.19471 0.15417 0.19566 0.15402 L 0.20399 0.15232 C 0.20799 0.15294 0.21207 0.15278 0.21606 0.15402 C 0.21797 0.15448 0.22162 0.15726 0.22162 0.15726 C 0.22674 0.16328 0.2224 0.15726 0.22622 0.16544 C 0.23351 0.18102 0.22335 0.15541 0.23273 0.18025 L 0.23455 0.18519 L 0.23646 0.19013 L 0.23924 0.20494 C 0.2395 0.20664 0.23993 0.20818 0.2401 0.20988 C 0.24123 0.22207 0.24063 0.21652 0.24201 0.22639 C 0.24175 0.23797 0.24271 0.2767 0.23924 0.29553 L 0.23646 0.31034 C 0.23611 0.31204 0.23576 0.31358 0.2355 0.31528 C 0.23516 0.31744 0.2349 0.3196 0.23455 0.32192 C 0.23429 0.32346 0.23385 0.32516 0.23368 0.32686 C 0.23325 0.32948 0.23307 0.33226 0.23273 0.33504 C 0.23247 0.33673 0.23203 0.33828 0.23177 0.33997 C 0.23108 0.34537 0.23073 0.35093 0.22995 0.35649 C 0.22769 0.37254 0.23047 0.35247 0.22813 0.3713 C 0.22778 0.37346 0.22752 0.37562 0.22717 0.37778 C 0.2257 0.38658 0.225 0.38735 0.22439 0.39599 C 0.22431 0.39754 0.22439 0.39923 0.22439 0.40093 " pathEditMode="relative" ptsTypes="AAAAAAAAAAAAAAAAAAAAAAAAAAAAAAAAAAAAAAAAAAAAAAAAAAAAAAAAAAAAAAAAAAAAAAAAAAAAAAAAAAAAAAAA">
                                      <p:cBhvr>
                                        <p:cTn id="17" dur="6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16 0.44676 L -0.02205 0.00401 C -0.00373 -0.09676 0.02413 -0.15108 0.05304 -0.15108 C 0.08542 -0.15108 0.11198 -0.09676 0.13012 0.00401 L 0.21832 0.44676 " pathEditMode="relative" rAng="0" ptsTypes="AAAAA">
                                      <p:cBhvr>
                                        <p:cTn id="37" dur="3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298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7562 L -0.00781 0.65509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8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74977-B1E3-AD83-ED25-CCA178A5F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65FBB90-4D46-CCD7-1761-7A49C8147CD0}"/>
              </a:ext>
            </a:extLst>
          </p:cNvPr>
          <p:cNvSpPr/>
          <p:nvPr/>
        </p:nvSpPr>
        <p:spPr>
          <a:xfrm>
            <a:off x="0" y="0"/>
            <a:ext cx="18288000" cy="10314356"/>
          </a:xfrm>
          <a:custGeom>
            <a:avLst/>
            <a:gdLst/>
            <a:ahLst/>
            <a:cxnLst/>
            <a:rect l="l" t="t" r="r" b="b"/>
            <a:pathLst>
              <a:path w="18288000" h="10314356">
                <a:moveTo>
                  <a:pt x="0" y="0"/>
                </a:moveTo>
                <a:lnTo>
                  <a:pt x="18288000" y="0"/>
                </a:lnTo>
                <a:lnTo>
                  <a:pt x="18288000" y="10314356"/>
                </a:lnTo>
                <a:lnTo>
                  <a:pt x="0" y="1031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A486E0-FBCB-0422-53B4-F188F79F2716}"/>
              </a:ext>
            </a:extLst>
          </p:cNvPr>
          <p:cNvSpPr/>
          <p:nvPr/>
        </p:nvSpPr>
        <p:spPr>
          <a:xfrm>
            <a:off x="3017520" y="669340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7" name="Picture 2" descr="クマの着ぐるみのイラスト">
            <a:extLst>
              <a:ext uri="{FF2B5EF4-FFF2-40B4-BE49-F238E27FC236}">
                <a16:creationId xmlns:a16="http://schemas.microsoft.com/office/drawing/2014/main" id="{C58236C8-9477-33BB-E79F-FD3F559F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02" y="6006352"/>
            <a:ext cx="1611670" cy="19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FC2DBD38-707E-70D1-7C09-57B58BA0598F}"/>
              </a:ext>
            </a:extLst>
          </p:cNvPr>
          <p:cNvSpPr/>
          <p:nvPr/>
        </p:nvSpPr>
        <p:spPr>
          <a:xfrm>
            <a:off x="6586446" y="5723608"/>
            <a:ext cx="5115108" cy="2352950"/>
          </a:xfrm>
          <a:custGeom>
            <a:avLst/>
            <a:gdLst/>
            <a:ahLst/>
            <a:cxnLst/>
            <a:rect l="l" t="t" r="r" b="b"/>
            <a:pathLst>
              <a:path w="5115108" h="2352950">
                <a:moveTo>
                  <a:pt x="0" y="0"/>
                </a:moveTo>
                <a:lnTo>
                  <a:pt x="5115108" y="0"/>
                </a:lnTo>
                <a:lnTo>
                  <a:pt x="5115108" y="2352950"/>
                </a:lnTo>
                <a:lnTo>
                  <a:pt x="0" y="23529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8A0464C-1F25-0578-5974-0B9E8BBADC34}"/>
              </a:ext>
            </a:extLst>
          </p:cNvPr>
          <p:cNvSpPr/>
          <p:nvPr/>
        </p:nvSpPr>
        <p:spPr>
          <a:xfrm>
            <a:off x="4008912" y="4405049"/>
            <a:ext cx="2326819" cy="3671509"/>
          </a:xfrm>
          <a:custGeom>
            <a:avLst/>
            <a:gdLst/>
            <a:ahLst/>
            <a:cxnLst/>
            <a:rect l="l" t="t" r="r" b="b"/>
            <a:pathLst>
              <a:path w="2326819" h="3671509">
                <a:moveTo>
                  <a:pt x="0" y="0"/>
                </a:moveTo>
                <a:lnTo>
                  <a:pt x="2326818" y="0"/>
                </a:lnTo>
                <a:lnTo>
                  <a:pt x="2326818" y="3671509"/>
                </a:lnTo>
                <a:lnTo>
                  <a:pt x="0" y="3671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FD5C316-E5DC-689A-9FF9-D6C818576B91}"/>
              </a:ext>
            </a:extLst>
          </p:cNvPr>
          <p:cNvSpPr/>
          <p:nvPr/>
        </p:nvSpPr>
        <p:spPr>
          <a:xfrm>
            <a:off x="1916048" y="8076558"/>
            <a:ext cx="2587925" cy="2057400"/>
          </a:xfrm>
          <a:custGeom>
            <a:avLst/>
            <a:gdLst/>
            <a:ahLst/>
            <a:cxnLst/>
            <a:rect l="l" t="t" r="r" b="b"/>
            <a:pathLst>
              <a:path w="2587925" h="2057400">
                <a:moveTo>
                  <a:pt x="0" y="0"/>
                </a:moveTo>
                <a:lnTo>
                  <a:pt x="2587925" y="0"/>
                </a:lnTo>
                <a:lnTo>
                  <a:pt x="25879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319E00-BAF7-9850-7475-BDB2F988C4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93" y="8662022"/>
            <a:ext cx="1472566" cy="142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6FFF5B-18C4-3DD7-9923-95F0CD9002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4572" y="8540496"/>
            <a:ext cx="2374900" cy="1604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7D2D54-8DC8-6BC0-2F75-4DA8B2152556}"/>
              </a:ext>
            </a:extLst>
          </p:cNvPr>
          <p:cNvSpPr/>
          <p:nvPr/>
        </p:nvSpPr>
        <p:spPr>
          <a:xfrm>
            <a:off x="4700016" y="535838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BE60DD-8187-D59B-2C16-8E093FCAE455}"/>
              </a:ext>
            </a:extLst>
          </p:cNvPr>
          <p:cNvSpPr/>
          <p:nvPr/>
        </p:nvSpPr>
        <p:spPr>
          <a:xfrm>
            <a:off x="8235696" y="680923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A388E2-C116-C393-85D7-33479C3CAC14}"/>
              </a:ext>
            </a:extLst>
          </p:cNvPr>
          <p:cNvSpPr/>
          <p:nvPr/>
        </p:nvSpPr>
        <p:spPr>
          <a:xfrm>
            <a:off x="9741408" y="504139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7F2C7E-A312-6888-56F0-A8D0712E43A2}"/>
              </a:ext>
            </a:extLst>
          </p:cNvPr>
          <p:cNvSpPr/>
          <p:nvPr/>
        </p:nvSpPr>
        <p:spPr>
          <a:xfrm>
            <a:off x="12301728" y="694334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6B9566-30F1-DB2A-E3C6-0A33FD875B4F}"/>
              </a:ext>
            </a:extLst>
          </p:cNvPr>
          <p:cNvSpPr/>
          <p:nvPr/>
        </p:nvSpPr>
        <p:spPr>
          <a:xfrm>
            <a:off x="2749296" y="8510016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60C079-068F-B4E8-8C31-D45A562BFC11}"/>
              </a:ext>
            </a:extLst>
          </p:cNvPr>
          <p:cNvSpPr/>
          <p:nvPr/>
        </p:nvSpPr>
        <p:spPr>
          <a:xfrm>
            <a:off x="5913120" y="1999488"/>
            <a:ext cx="1877568" cy="1914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70A1C8-FAB1-14FF-5EDE-BBC2B04EE64E}"/>
              </a:ext>
            </a:extLst>
          </p:cNvPr>
          <p:cNvSpPr/>
          <p:nvPr/>
        </p:nvSpPr>
        <p:spPr>
          <a:xfrm>
            <a:off x="5187696" y="873556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82A052-05C1-108D-79F6-9990BFE86A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79" y="6597025"/>
            <a:ext cx="1820122" cy="152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いろいろなランドセルのイラスト | かわいいフリー素材集 いらすとや">
            <a:extLst>
              <a:ext uri="{FF2B5EF4-FFF2-40B4-BE49-F238E27FC236}">
                <a16:creationId xmlns:a16="http://schemas.microsoft.com/office/drawing/2014/main" id="{4307223F-DC27-42C2-FB62-0EBE815F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39" y="1667435"/>
            <a:ext cx="2555201" cy="26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帽子を被ったヘビのイラスト（干支） | かわいいフリー素材集 いらすとや">
            <a:extLst>
              <a:ext uri="{FF2B5EF4-FFF2-40B4-BE49-F238E27FC236}">
                <a16:creationId xmlns:a16="http://schemas.microsoft.com/office/drawing/2014/main" id="{DE1442B8-AB07-D4F7-EB22-20191184A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653" y="4016188"/>
            <a:ext cx="2274213" cy="23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開いたプレゼント箱のイラスト">
            <a:extLst>
              <a:ext uri="{FF2B5EF4-FFF2-40B4-BE49-F238E27FC236}">
                <a16:creationId xmlns:a16="http://schemas.microsoft.com/office/drawing/2014/main" id="{6A68A2BB-D48F-5D3F-2E97-CCB4AA425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882" y="6219264"/>
            <a:ext cx="2073835" cy="20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走る猫のイラスト（笑顔） | かわいいフリー素材集 いらすとや">
            <a:extLst>
              <a:ext uri="{FF2B5EF4-FFF2-40B4-BE49-F238E27FC236}">
                <a16:creationId xmlns:a16="http://schemas.microsoft.com/office/drawing/2014/main" id="{F72AB249-0525-D9F6-B2B3-F6F6DD530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397" y="7931151"/>
            <a:ext cx="2865455" cy="252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穴のイラスト | かわいいフリー素材集 いらすとや">
            <a:extLst>
              <a:ext uri="{FF2B5EF4-FFF2-40B4-BE49-F238E27FC236}">
                <a16:creationId xmlns:a16="http://schemas.microsoft.com/office/drawing/2014/main" id="{00675673-6BD9-0F77-C109-1B46008E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76" y="8568424"/>
            <a:ext cx="2770094" cy="14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CF5DF6-43D4-4970-7225-1D160B848BAF}"/>
              </a:ext>
            </a:extLst>
          </p:cNvPr>
          <p:cNvSpPr/>
          <p:nvPr/>
        </p:nvSpPr>
        <p:spPr>
          <a:xfrm>
            <a:off x="4591050" y="0"/>
            <a:ext cx="8877300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6000" dirty="0">
                <a:solidFill>
                  <a:schemeClr val="tx1"/>
                </a:solidFill>
                <a:latin typeface="MitsuEHandwriting R" panose="020F0400000000000000" pitchFamily="34" charset="0"/>
              </a:rPr>
              <a:t>Where is the t-shirt?</a:t>
            </a:r>
          </a:p>
        </p:txBody>
      </p:sp>
    </p:spTree>
    <p:extLst>
      <p:ext uri="{BB962C8B-B14F-4D97-AF65-F5344CB8AC3E}">
        <p14:creationId xmlns:p14="http://schemas.microsoft.com/office/powerpoint/2010/main" val="3608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88 L 0.00104 -0.10448 " pathEditMode="relative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58 -0.32546 L -0.02995 -0.4571 C -0.00173 -0.48703 0.04063 -0.50324 0.08464 -0.50324 C 0.13498 -0.50324 0.17535 -0.48703 0.20347 -0.4571 L 0.33828 -0.3254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8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A3A8D-1133-6F71-8649-6711BDFBB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BE9B4C5-92C7-9AE5-DCD1-33C0D504CC91}"/>
              </a:ext>
            </a:extLst>
          </p:cNvPr>
          <p:cNvSpPr/>
          <p:nvPr/>
        </p:nvSpPr>
        <p:spPr>
          <a:xfrm>
            <a:off x="0" y="0"/>
            <a:ext cx="18288000" cy="10314356"/>
          </a:xfrm>
          <a:custGeom>
            <a:avLst/>
            <a:gdLst/>
            <a:ahLst/>
            <a:cxnLst/>
            <a:rect l="l" t="t" r="r" b="b"/>
            <a:pathLst>
              <a:path w="18288000" h="10314356">
                <a:moveTo>
                  <a:pt x="0" y="0"/>
                </a:moveTo>
                <a:lnTo>
                  <a:pt x="18288000" y="0"/>
                </a:lnTo>
                <a:lnTo>
                  <a:pt x="18288000" y="10314356"/>
                </a:lnTo>
                <a:lnTo>
                  <a:pt x="0" y="1031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8B6C9A0-582F-5D2E-154E-D8495DD4A598}"/>
              </a:ext>
            </a:extLst>
          </p:cNvPr>
          <p:cNvSpPr/>
          <p:nvPr/>
        </p:nvSpPr>
        <p:spPr>
          <a:xfrm>
            <a:off x="6586446" y="5723608"/>
            <a:ext cx="5115108" cy="2352950"/>
          </a:xfrm>
          <a:custGeom>
            <a:avLst/>
            <a:gdLst/>
            <a:ahLst/>
            <a:cxnLst/>
            <a:rect l="l" t="t" r="r" b="b"/>
            <a:pathLst>
              <a:path w="5115108" h="2352950">
                <a:moveTo>
                  <a:pt x="0" y="0"/>
                </a:moveTo>
                <a:lnTo>
                  <a:pt x="5115108" y="0"/>
                </a:lnTo>
                <a:lnTo>
                  <a:pt x="5115108" y="2352950"/>
                </a:lnTo>
                <a:lnTo>
                  <a:pt x="0" y="235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010D1-5E99-50AB-C80E-837F5EFC61A2}"/>
              </a:ext>
            </a:extLst>
          </p:cNvPr>
          <p:cNvSpPr/>
          <p:nvPr/>
        </p:nvSpPr>
        <p:spPr>
          <a:xfrm>
            <a:off x="3017520" y="669340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1038" name="Picture 14" descr="マイクのキャラクター">
            <a:extLst>
              <a:ext uri="{FF2B5EF4-FFF2-40B4-BE49-F238E27FC236}">
                <a16:creationId xmlns:a16="http://schemas.microsoft.com/office/drawing/2014/main" id="{E9E40AD6-FE6B-C9B7-D399-94D7765BF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6057900"/>
            <a:ext cx="24257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78B00807-5927-6F9C-80B2-A6FD297B54D1}"/>
              </a:ext>
            </a:extLst>
          </p:cNvPr>
          <p:cNvSpPr/>
          <p:nvPr/>
        </p:nvSpPr>
        <p:spPr>
          <a:xfrm>
            <a:off x="4008912" y="4405049"/>
            <a:ext cx="2326819" cy="3671509"/>
          </a:xfrm>
          <a:custGeom>
            <a:avLst/>
            <a:gdLst/>
            <a:ahLst/>
            <a:cxnLst/>
            <a:rect l="l" t="t" r="r" b="b"/>
            <a:pathLst>
              <a:path w="2326819" h="3671509">
                <a:moveTo>
                  <a:pt x="0" y="0"/>
                </a:moveTo>
                <a:lnTo>
                  <a:pt x="2326818" y="0"/>
                </a:lnTo>
                <a:lnTo>
                  <a:pt x="2326818" y="3671509"/>
                </a:lnTo>
                <a:lnTo>
                  <a:pt x="0" y="3671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27E289A-AA43-12AF-7743-80E54086CD84}"/>
              </a:ext>
            </a:extLst>
          </p:cNvPr>
          <p:cNvSpPr/>
          <p:nvPr/>
        </p:nvSpPr>
        <p:spPr>
          <a:xfrm>
            <a:off x="1916048" y="8400408"/>
            <a:ext cx="2587925" cy="2057400"/>
          </a:xfrm>
          <a:custGeom>
            <a:avLst/>
            <a:gdLst/>
            <a:ahLst/>
            <a:cxnLst/>
            <a:rect l="l" t="t" r="r" b="b"/>
            <a:pathLst>
              <a:path w="2587925" h="2057400">
                <a:moveTo>
                  <a:pt x="0" y="0"/>
                </a:moveTo>
                <a:lnTo>
                  <a:pt x="2587925" y="0"/>
                </a:lnTo>
                <a:lnTo>
                  <a:pt x="25879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71A1F-750B-6E68-0A5F-86C4469A8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67" y="10430933"/>
            <a:ext cx="1559983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274BF-25A1-6F26-9336-A0C455D5C3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4572" y="8854016"/>
            <a:ext cx="2374900" cy="1604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0AB21B-C95E-7EFE-F9BB-BEEA2062E166}"/>
              </a:ext>
            </a:extLst>
          </p:cNvPr>
          <p:cNvSpPr/>
          <p:nvPr/>
        </p:nvSpPr>
        <p:spPr>
          <a:xfrm>
            <a:off x="4700016" y="535838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15665-0061-E348-A138-C45A58A82BF1}"/>
              </a:ext>
            </a:extLst>
          </p:cNvPr>
          <p:cNvSpPr/>
          <p:nvPr/>
        </p:nvSpPr>
        <p:spPr>
          <a:xfrm>
            <a:off x="8235696" y="680923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1CC6A-212C-D837-4744-A25D76CB0C7B}"/>
              </a:ext>
            </a:extLst>
          </p:cNvPr>
          <p:cNvSpPr/>
          <p:nvPr/>
        </p:nvSpPr>
        <p:spPr>
          <a:xfrm>
            <a:off x="9741408" y="504139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C2876-2ED2-4285-2499-6DB02364DD88}"/>
              </a:ext>
            </a:extLst>
          </p:cNvPr>
          <p:cNvSpPr/>
          <p:nvPr/>
        </p:nvSpPr>
        <p:spPr>
          <a:xfrm>
            <a:off x="12301728" y="679094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28E36D-C1FA-30BE-6FA6-1B29A942D797}"/>
              </a:ext>
            </a:extLst>
          </p:cNvPr>
          <p:cNvSpPr/>
          <p:nvPr/>
        </p:nvSpPr>
        <p:spPr>
          <a:xfrm>
            <a:off x="2749296" y="8510016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153C61-B7B2-2193-76EA-47CDCA913559}"/>
              </a:ext>
            </a:extLst>
          </p:cNvPr>
          <p:cNvSpPr/>
          <p:nvPr/>
        </p:nvSpPr>
        <p:spPr>
          <a:xfrm>
            <a:off x="5913120" y="1999488"/>
            <a:ext cx="1877568" cy="1914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62BFCD-B8A9-3EEC-9AE9-763F046E77E3}"/>
              </a:ext>
            </a:extLst>
          </p:cNvPr>
          <p:cNvSpPr/>
          <p:nvPr/>
        </p:nvSpPr>
        <p:spPr>
          <a:xfrm>
            <a:off x="5187696" y="873556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1026" name="Picture 2" descr="鉢植の花のキャラクター（紫）">
            <a:extLst>
              <a:ext uri="{FF2B5EF4-FFF2-40B4-BE49-F238E27FC236}">
                <a16:creationId xmlns:a16="http://schemas.microsoft.com/office/drawing/2014/main" id="{82CD2FD5-A740-1A45-6E2C-AA6F4A0C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600450"/>
            <a:ext cx="152857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モンキー・D・ルフィのイラスト">
            <a:extLst>
              <a:ext uri="{FF2B5EF4-FFF2-40B4-BE49-F238E27FC236}">
                <a16:creationId xmlns:a16="http://schemas.microsoft.com/office/drawing/2014/main" id="{52504FA0-2CE1-0836-5037-6EDBCF370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300" y="-2146300"/>
            <a:ext cx="2146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チャイのイラスト">
            <a:extLst>
              <a:ext uri="{FF2B5EF4-FFF2-40B4-BE49-F238E27FC236}">
                <a16:creationId xmlns:a16="http://schemas.microsoft.com/office/drawing/2014/main" id="{6A688D7B-C0A2-1075-EB11-2B6E5C584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8229600"/>
            <a:ext cx="183515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金属バットのイラスト">
            <a:extLst>
              <a:ext uri="{FF2B5EF4-FFF2-40B4-BE49-F238E27FC236}">
                <a16:creationId xmlns:a16="http://schemas.microsoft.com/office/drawing/2014/main" id="{18D0DEC3-6816-96C7-434A-9A31F2DC9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399">
            <a:off x="7556500" y="6480887"/>
            <a:ext cx="2006600" cy="202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半分に割れたココナッツのイラスト">
            <a:extLst>
              <a:ext uri="{FF2B5EF4-FFF2-40B4-BE49-F238E27FC236}">
                <a16:creationId xmlns:a16="http://schemas.microsoft.com/office/drawing/2014/main" id="{6CF5D046-C536-DE4B-464E-478B4D4F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5543550"/>
            <a:ext cx="103505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花のレイのイラスト | かわいいフリー素材集 いらすとや">
            <a:extLst>
              <a:ext uri="{FF2B5EF4-FFF2-40B4-BE49-F238E27FC236}">
                <a16:creationId xmlns:a16="http://schemas.microsoft.com/office/drawing/2014/main" id="{55F5E900-DFB2-2011-95C0-B381E425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828800"/>
            <a:ext cx="2460958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E1A22E-4BE2-2E26-0FCA-9D0EBB5EF87B}"/>
              </a:ext>
            </a:extLst>
          </p:cNvPr>
          <p:cNvSpPr/>
          <p:nvPr/>
        </p:nvSpPr>
        <p:spPr>
          <a:xfrm>
            <a:off x="4591050" y="171450"/>
            <a:ext cx="8877300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6000" dirty="0">
                <a:solidFill>
                  <a:schemeClr val="tx1"/>
                </a:solidFill>
                <a:latin typeface="MitsuEHandwriting R" panose="020F0400000000000000" pitchFamily="34" charset="0"/>
              </a:rPr>
              <a:t>Where is the clock?</a:t>
            </a:r>
          </a:p>
        </p:txBody>
      </p:sp>
    </p:spTree>
    <p:extLst>
      <p:ext uri="{BB962C8B-B14F-4D97-AF65-F5344CB8AC3E}">
        <p14:creationId xmlns:p14="http://schemas.microsoft.com/office/powerpoint/2010/main" val="42530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3 0.0034 L 0.00113 -0.299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124 L -0.00382 0.82284 " pathEditMode="relative" ptsTypes="AA">
                                      <p:cBhvr>
                                        <p:cTn id="9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09339-1266-EBD3-B6A1-C0F166F63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23C4CC-FAEE-C849-8B28-A9BD2ED68DC2}"/>
              </a:ext>
            </a:extLst>
          </p:cNvPr>
          <p:cNvSpPr/>
          <p:nvPr/>
        </p:nvSpPr>
        <p:spPr>
          <a:xfrm>
            <a:off x="0" y="0"/>
            <a:ext cx="18288000" cy="10314356"/>
          </a:xfrm>
          <a:custGeom>
            <a:avLst/>
            <a:gdLst/>
            <a:ahLst/>
            <a:cxnLst/>
            <a:rect l="l" t="t" r="r" b="b"/>
            <a:pathLst>
              <a:path w="18288000" h="10314356">
                <a:moveTo>
                  <a:pt x="0" y="0"/>
                </a:moveTo>
                <a:lnTo>
                  <a:pt x="18288000" y="0"/>
                </a:lnTo>
                <a:lnTo>
                  <a:pt x="18288000" y="10314356"/>
                </a:lnTo>
                <a:lnTo>
                  <a:pt x="0" y="1031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DF211D7-03BB-4243-4258-7C07A5649E87}"/>
              </a:ext>
            </a:extLst>
          </p:cNvPr>
          <p:cNvSpPr/>
          <p:nvPr/>
        </p:nvSpPr>
        <p:spPr>
          <a:xfrm>
            <a:off x="6586446" y="5723608"/>
            <a:ext cx="5115108" cy="2352950"/>
          </a:xfrm>
          <a:custGeom>
            <a:avLst/>
            <a:gdLst/>
            <a:ahLst/>
            <a:cxnLst/>
            <a:rect l="l" t="t" r="r" b="b"/>
            <a:pathLst>
              <a:path w="5115108" h="2352950">
                <a:moveTo>
                  <a:pt x="0" y="0"/>
                </a:moveTo>
                <a:lnTo>
                  <a:pt x="5115108" y="0"/>
                </a:lnTo>
                <a:lnTo>
                  <a:pt x="5115108" y="2352950"/>
                </a:lnTo>
                <a:lnTo>
                  <a:pt x="0" y="235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F1EAFB-005A-12D5-1AA1-43AB257F7FD4}"/>
              </a:ext>
            </a:extLst>
          </p:cNvPr>
          <p:cNvSpPr/>
          <p:nvPr/>
        </p:nvSpPr>
        <p:spPr>
          <a:xfrm>
            <a:off x="3017520" y="669340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F0AE3-6468-B295-5484-6AE80E233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42" y="6822988"/>
            <a:ext cx="1109557" cy="947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3DA5DC18-1C0F-9CC9-4CD3-BD2822244314}"/>
              </a:ext>
            </a:extLst>
          </p:cNvPr>
          <p:cNvSpPr/>
          <p:nvPr/>
        </p:nvSpPr>
        <p:spPr>
          <a:xfrm>
            <a:off x="4008912" y="4405049"/>
            <a:ext cx="2326819" cy="3671509"/>
          </a:xfrm>
          <a:custGeom>
            <a:avLst/>
            <a:gdLst/>
            <a:ahLst/>
            <a:cxnLst/>
            <a:rect l="l" t="t" r="r" b="b"/>
            <a:pathLst>
              <a:path w="2326819" h="3671509">
                <a:moveTo>
                  <a:pt x="0" y="0"/>
                </a:moveTo>
                <a:lnTo>
                  <a:pt x="2326818" y="0"/>
                </a:lnTo>
                <a:lnTo>
                  <a:pt x="2326818" y="3671509"/>
                </a:lnTo>
                <a:lnTo>
                  <a:pt x="0" y="3671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FA9F7DF-70E6-B7B8-0383-5A7ECC9E13A5}"/>
              </a:ext>
            </a:extLst>
          </p:cNvPr>
          <p:cNvSpPr/>
          <p:nvPr/>
        </p:nvSpPr>
        <p:spPr>
          <a:xfrm>
            <a:off x="1706498" y="8381358"/>
            <a:ext cx="2587925" cy="2057400"/>
          </a:xfrm>
          <a:custGeom>
            <a:avLst/>
            <a:gdLst/>
            <a:ahLst/>
            <a:cxnLst/>
            <a:rect l="l" t="t" r="r" b="b"/>
            <a:pathLst>
              <a:path w="2587925" h="2057400">
                <a:moveTo>
                  <a:pt x="0" y="0"/>
                </a:moveTo>
                <a:lnTo>
                  <a:pt x="2587925" y="0"/>
                </a:lnTo>
                <a:lnTo>
                  <a:pt x="25879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pic>
        <p:nvPicPr>
          <p:cNvPr id="8" name="Picture 14" descr="ミネラルウォーターのイラスト | かわいいフリー素材集 いらすとや">
            <a:extLst>
              <a:ext uri="{FF2B5EF4-FFF2-40B4-BE49-F238E27FC236}">
                <a16:creationId xmlns:a16="http://schemas.microsoft.com/office/drawing/2014/main" id="{60427A25-969F-57D9-D32E-829877FC2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60" y="9544050"/>
            <a:ext cx="13480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D2C872-60EC-3567-053D-67C9D137FF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022" y="8845296"/>
            <a:ext cx="2374900" cy="1604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46F5D7-3716-2D1F-D34B-6E8DADE2E300}"/>
              </a:ext>
            </a:extLst>
          </p:cNvPr>
          <p:cNvSpPr/>
          <p:nvPr/>
        </p:nvSpPr>
        <p:spPr>
          <a:xfrm>
            <a:off x="4700016" y="535838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3B838-24E3-3F61-BD5A-89D815E7C857}"/>
              </a:ext>
            </a:extLst>
          </p:cNvPr>
          <p:cNvSpPr/>
          <p:nvPr/>
        </p:nvSpPr>
        <p:spPr>
          <a:xfrm>
            <a:off x="8235696" y="680923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1F52BE-7358-28FD-49ED-EA8A7938F551}"/>
              </a:ext>
            </a:extLst>
          </p:cNvPr>
          <p:cNvSpPr/>
          <p:nvPr/>
        </p:nvSpPr>
        <p:spPr>
          <a:xfrm>
            <a:off x="9741408" y="504139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4B5376-F72A-BDD6-1D31-08DFE04A5F87}"/>
              </a:ext>
            </a:extLst>
          </p:cNvPr>
          <p:cNvSpPr/>
          <p:nvPr/>
        </p:nvSpPr>
        <p:spPr>
          <a:xfrm>
            <a:off x="13349478" y="694334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44B17F-F2D1-504E-3586-5BE26B1A689E}"/>
              </a:ext>
            </a:extLst>
          </p:cNvPr>
          <p:cNvSpPr/>
          <p:nvPr/>
        </p:nvSpPr>
        <p:spPr>
          <a:xfrm>
            <a:off x="2539746" y="8814816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5201C9-9138-4B88-8A67-AAE39AE8E670}"/>
              </a:ext>
            </a:extLst>
          </p:cNvPr>
          <p:cNvSpPr/>
          <p:nvPr/>
        </p:nvSpPr>
        <p:spPr>
          <a:xfrm>
            <a:off x="5913120" y="1999488"/>
            <a:ext cx="1877568" cy="1914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102B73-C45A-66DB-7F9B-BDEB74EC7AD2}"/>
              </a:ext>
            </a:extLst>
          </p:cNvPr>
          <p:cNvSpPr/>
          <p:nvPr/>
        </p:nvSpPr>
        <p:spPr>
          <a:xfrm>
            <a:off x="5187696" y="873556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2050" name="Picture 2" descr="鉄琴のマーク">
            <a:extLst>
              <a:ext uri="{FF2B5EF4-FFF2-40B4-BE49-F238E27FC236}">
                <a16:creationId xmlns:a16="http://schemas.microsoft.com/office/drawing/2014/main" id="{BD2E41F4-9C8B-456E-640C-47BB1F22D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924050"/>
            <a:ext cx="2819042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いちごのフルーツサンドのイラスト（一つ）">
            <a:extLst>
              <a:ext uri="{FF2B5EF4-FFF2-40B4-BE49-F238E27FC236}">
                <a16:creationId xmlns:a16="http://schemas.microsoft.com/office/drawing/2014/main" id="{030B5350-9B9C-B70E-5F2B-CB22D4E9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4838700"/>
            <a:ext cx="1454150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トカゲの検索結果 | かわいいフリー素材集 いらすとや">
            <a:extLst>
              <a:ext uri="{FF2B5EF4-FFF2-40B4-BE49-F238E27FC236}">
                <a16:creationId xmlns:a16="http://schemas.microsoft.com/office/drawing/2014/main" id="{13E1BD85-38B3-91E7-2C7A-CE4D41F7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6477000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コブがたれたラクダのイラスト">
            <a:extLst>
              <a:ext uri="{FF2B5EF4-FFF2-40B4-BE49-F238E27FC236}">
                <a16:creationId xmlns:a16="http://schemas.microsoft.com/office/drawing/2014/main" id="{3A842602-54FD-86C2-FFB2-C98DC31E2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950" y="315595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880FA0-D4D4-DA26-DE11-44353E5ADB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29" y="8406775"/>
            <a:ext cx="1820122" cy="152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いろいろなランドセルのイラスト | かわいいフリー素材集 いらすとや">
            <a:extLst>
              <a:ext uri="{FF2B5EF4-FFF2-40B4-BE49-F238E27FC236}">
                <a16:creationId xmlns:a16="http://schemas.microsoft.com/office/drawing/2014/main" id="{017CA08A-2F0D-64BD-4629-C980FE498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89" y="5353768"/>
            <a:ext cx="1127311" cy="11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E7EAD66-24D5-8A50-4FE9-883EA8F36849}"/>
              </a:ext>
            </a:extLst>
          </p:cNvPr>
          <p:cNvSpPr/>
          <p:nvPr/>
        </p:nvSpPr>
        <p:spPr>
          <a:xfrm>
            <a:off x="4591050" y="171450"/>
            <a:ext cx="8877300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6000" dirty="0">
                <a:solidFill>
                  <a:schemeClr val="tx1"/>
                </a:solidFill>
                <a:latin typeface="MitsuEHandwriting R" panose="020F0400000000000000" pitchFamily="34" charset="0"/>
              </a:rPr>
              <a:t>Where is the picture?</a:t>
            </a:r>
          </a:p>
        </p:txBody>
      </p:sp>
    </p:spTree>
    <p:extLst>
      <p:ext uri="{BB962C8B-B14F-4D97-AF65-F5344CB8AC3E}">
        <p14:creationId xmlns:p14="http://schemas.microsoft.com/office/powerpoint/2010/main" val="7200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1667 L -0.00026 -0.20185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71737-CE3D-898B-CB40-1ACE210FF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E957A3D-461C-2C4E-D08C-B08E8DC8176E}"/>
              </a:ext>
            </a:extLst>
          </p:cNvPr>
          <p:cNvSpPr/>
          <p:nvPr/>
        </p:nvSpPr>
        <p:spPr>
          <a:xfrm>
            <a:off x="0" y="0"/>
            <a:ext cx="18288000" cy="10314356"/>
          </a:xfrm>
          <a:custGeom>
            <a:avLst/>
            <a:gdLst/>
            <a:ahLst/>
            <a:cxnLst/>
            <a:rect l="l" t="t" r="r" b="b"/>
            <a:pathLst>
              <a:path w="18288000" h="10314356">
                <a:moveTo>
                  <a:pt x="0" y="0"/>
                </a:moveTo>
                <a:lnTo>
                  <a:pt x="18288000" y="0"/>
                </a:lnTo>
                <a:lnTo>
                  <a:pt x="18288000" y="10314356"/>
                </a:lnTo>
                <a:lnTo>
                  <a:pt x="0" y="1031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pic>
        <p:nvPicPr>
          <p:cNvPr id="3080" name="Picture 8" descr="サンジのイラスト">
            <a:extLst>
              <a:ext uri="{FF2B5EF4-FFF2-40B4-BE49-F238E27FC236}">
                <a16:creationId xmlns:a16="http://schemas.microsoft.com/office/drawing/2014/main" id="{13CF364C-D074-85E4-56D9-DA16E724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40000" y="55118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162A44-5EB9-C59C-70C8-3A9887CE654B}"/>
              </a:ext>
            </a:extLst>
          </p:cNvPr>
          <p:cNvSpPr/>
          <p:nvPr/>
        </p:nvSpPr>
        <p:spPr>
          <a:xfrm>
            <a:off x="3017520" y="669340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BDAE40C-9046-31DD-54FE-59C65D0A0495}"/>
              </a:ext>
            </a:extLst>
          </p:cNvPr>
          <p:cNvSpPr/>
          <p:nvPr/>
        </p:nvSpPr>
        <p:spPr>
          <a:xfrm>
            <a:off x="6586446" y="5723608"/>
            <a:ext cx="5115108" cy="2352950"/>
          </a:xfrm>
          <a:custGeom>
            <a:avLst/>
            <a:gdLst/>
            <a:ahLst/>
            <a:cxnLst/>
            <a:rect l="l" t="t" r="r" b="b"/>
            <a:pathLst>
              <a:path w="5115108" h="2352950">
                <a:moveTo>
                  <a:pt x="0" y="0"/>
                </a:moveTo>
                <a:lnTo>
                  <a:pt x="5115108" y="0"/>
                </a:lnTo>
                <a:lnTo>
                  <a:pt x="5115108" y="2352950"/>
                </a:lnTo>
                <a:lnTo>
                  <a:pt x="0" y="23529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C92B19C-0FFF-1A5B-BFB8-A801F6E552EA}"/>
              </a:ext>
            </a:extLst>
          </p:cNvPr>
          <p:cNvSpPr/>
          <p:nvPr/>
        </p:nvSpPr>
        <p:spPr>
          <a:xfrm>
            <a:off x="4008912" y="4405049"/>
            <a:ext cx="2326819" cy="3671509"/>
          </a:xfrm>
          <a:custGeom>
            <a:avLst/>
            <a:gdLst/>
            <a:ahLst/>
            <a:cxnLst/>
            <a:rect l="l" t="t" r="r" b="b"/>
            <a:pathLst>
              <a:path w="2326819" h="3671509">
                <a:moveTo>
                  <a:pt x="0" y="0"/>
                </a:moveTo>
                <a:lnTo>
                  <a:pt x="2326818" y="0"/>
                </a:lnTo>
                <a:lnTo>
                  <a:pt x="2326818" y="3671509"/>
                </a:lnTo>
                <a:lnTo>
                  <a:pt x="0" y="3671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3427E53-34CD-1A8B-21AE-8CC6B272C992}"/>
              </a:ext>
            </a:extLst>
          </p:cNvPr>
          <p:cNvSpPr/>
          <p:nvPr/>
        </p:nvSpPr>
        <p:spPr>
          <a:xfrm>
            <a:off x="1839848" y="8400408"/>
            <a:ext cx="2587925" cy="2057400"/>
          </a:xfrm>
          <a:custGeom>
            <a:avLst/>
            <a:gdLst/>
            <a:ahLst/>
            <a:cxnLst/>
            <a:rect l="l" t="t" r="r" b="b"/>
            <a:pathLst>
              <a:path w="2587925" h="2057400">
                <a:moveTo>
                  <a:pt x="0" y="0"/>
                </a:moveTo>
                <a:lnTo>
                  <a:pt x="2587925" y="0"/>
                </a:lnTo>
                <a:lnTo>
                  <a:pt x="25879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pic>
        <p:nvPicPr>
          <p:cNvPr id="3078" name="Picture 6" descr="a pixel art of a flower wearing sunglasses and a face">
            <a:extLst>
              <a:ext uri="{FF2B5EF4-FFF2-40B4-BE49-F238E27FC236}">
                <a16:creationId xmlns:a16="http://schemas.microsoft.com/office/drawing/2014/main" id="{86B96652-9286-83F8-69FE-796969CD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9753600"/>
            <a:ext cx="1722747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0FBE3-BBDF-6894-B4B1-B8BF9EA642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8372" y="8864346"/>
            <a:ext cx="2374900" cy="1604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76E57A-DA01-823A-9534-25D2C63B459C}"/>
              </a:ext>
            </a:extLst>
          </p:cNvPr>
          <p:cNvSpPr/>
          <p:nvPr/>
        </p:nvSpPr>
        <p:spPr>
          <a:xfrm>
            <a:off x="4700016" y="535838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48E62F-A2DA-61BC-75F2-873E8A0F2C4A}"/>
              </a:ext>
            </a:extLst>
          </p:cNvPr>
          <p:cNvSpPr/>
          <p:nvPr/>
        </p:nvSpPr>
        <p:spPr>
          <a:xfrm>
            <a:off x="8235696" y="680923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C1DB4F-2BE2-C5A2-0170-69EE57F9B090}"/>
              </a:ext>
            </a:extLst>
          </p:cNvPr>
          <p:cNvSpPr/>
          <p:nvPr/>
        </p:nvSpPr>
        <p:spPr>
          <a:xfrm>
            <a:off x="9741408" y="504139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7CAD5B-076B-DEAB-F9A9-BF90776AD3CA}"/>
              </a:ext>
            </a:extLst>
          </p:cNvPr>
          <p:cNvSpPr/>
          <p:nvPr/>
        </p:nvSpPr>
        <p:spPr>
          <a:xfrm>
            <a:off x="12301728" y="694334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847AA7-C407-12D0-182E-6F3A7D36BC6C}"/>
              </a:ext>
            </a:extLst>
          </p:cNvPr>
          <p:cNvSpPr/>
          <p:nvPr/>
        </p:nvSpPr>
        <p:spPr>
          <a:xfrm>
            <a:off x="2673096" y="8833866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DF1A10-F0FF-A4F0-9435-BD1C06585B63}"/>
              </a:ext>
            </a:extLst>
          </p:cNvPr>
          <p:cNvSpPr/>
          <p:nvPr/>
        </p:nvSpPr>
        <p:spPr>
          <a:xfrm>
            <a:off x="5913120" y="1999488"/>
            <a:ext cx="1877568" cy="1914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DB8C18-A51E-BC5C-71FB-83533D0A2212}"/>
              </a:ext>
            </a:extLst>
          </p:cNvPr>
          <p:cNvSpPr/>
          <p:nvPr/>
        </p:nvSpPr>
        <p:spPr>
          <a:xfrm>
            <a:off x="5187696" y="873556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0B7BD-7CC6-01B7-70EF-22697AFB53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67" y="5073025"/>
            <a:ext cx="1820122" cy="152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瓶から溢れるインクのイラスト">
            <a:extLst>
              <a:ext uri="{FF2B5EF4-FFF2-40B4-BE49-F238E27FC236}">
                <a16:creationId xmlns:a16="http://schemas.microsoft.com/office/drawing/2014/main" id="{5A9F918A-DFF2-67DC-FB82-91AB50D5B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7029450"/>
            <a:ext cx="172085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スマートフォン・スマホのイラスト | かわいいフリー素材集 いらすとや">
            <a:extLst>
              <a:ext uri="{FF2B5EF4-FFF2-40B4-BE49-F238E27FC236}">
                <a16:creationId xmlns:a16="http://schemas.microsoft.com/office/drawing/2014/main" id="{C51E396E-F077-F8FB-35D1-1CCF78CA7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8337748"/>
            <a:ext cx="1631950" cy="177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二種類のルーがかかったカレーライスのイラスト">
            <a:extLst>
              <a:ext uri="{FF2B5EF4-FFF2-40B4-BE49-F238E27FC236}">
                <a16:creationId xmlns:a16="http://schemas.microsoft.com/office/drawing/2014/main" id="{2E83F79F-0D30-8C55-CF3A-03BBFE84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825">
            <a:off x="9469024" y="5136743"/>
            <a:ext cx="1533243" cy="13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おばけの仮装のイラスト">
            <a:extLst>
              <a:ext uri="{FF2B5EF4-FFF2-40B4-BE49-F238E27FC236}">
                <a16:creationId xmlns:a16="http://schemas.microsoft.com/office/drawing/2014/main" id="{C06F07AB-B929-5CE1-9301-316B7F2B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118">
            <a:off x="1835150" y="-2099132"/>
            <a:ext cx="1904460" cy="190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鉢植えのサボテンのイラスト3">
            <a:extLst>
              <a:ext uri="{FF2B5EF4-FFF2-40B4-BE49-F238E27FC236}">
                <a16:creationId xmlns:a16="http://schemas.microsoft.com/office/drawing/2014/main" id="{9457C8C6-1B2D-3581-E4B3-C708D12EF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150" y="5981700"/>
            <a:ext cx="1374458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4D6042A-8600-AFDE-8523-FE28F3D667C6}"/>
              </a:ext>
            </a:extLst>
          </p:cNvPr>
          <p:cNvSpPr/>
          <p:nvPr/>
        </p:nvSpPr>
        <p:spPr>
          <a:xfrm>
            <a:off x="4591050" y="171450"/>
            <a:ext cx="8877300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6000" dirty="0">
                <a:solidFill>
                  <a:schemeClr val="tx1"/>
                </a:solidFill>
                <a:latin typeface="MitsuEHandwriting R" panose="020F0400000000000000" pitchFamily="34" charset="0"/>
              </a:rPr>
              <a:t>Where is the t-shirt?</a:t>
            </a:r>
          </a:p>
        </p:txBody>
      </p:sp>
    </p:spTree>
    <p:extLst>
      <p:ext uri="{BB962C8B-B14F-4D97-AF65-F5344CB8AC3E}">
        <p14:creationId xmlns:p14="http://schemas.microsoft.com/office/powerpoint/2010/main" val="30883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679 L -0.00087 -0.224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0555 C 0.01233 -0.00941 0.01267 -0.01388 0.01424 -0.01713 C 0.01563 -0.02006 0.01762 -0.02237 0.01979 -0.02361 L 0.02535 -0.027 C 0.02622 -0.02746 0.02708 -0.02824 0.02813 -0.02854 C 0.03481 -0.03101 0.03116 -0.02978 0.03924 -0.03194 C 0.04601 -0.03132 0.05278 -0.03148 0.05955 -0.03024 C 0.06155 -0.02978 0.0651 -0.027 0.0651 -0.027 C 0.07509 -0.01512 0.06771 -0.02577 0.07257 -0.01543 C 0.07335 -0.01358 0.07448 -0.01234 0.07535 -0.01049 C 0.07665 -0.0074 0.07778 -0.00385 0.07899 -0.00061 L 0.0809 0.00433 C 0.0842 0.02238 0.07882 -0.00493 0.08368 0.0142 C 0.08542 0.0213 0.08533 0.02392 0.08646 0.03071 C 0.08672 0.03241 0.08707 0.03396 0.08733 0.03565 C 0.08776 0.03828 0.08793 0.04105 0.08828 0.04383 C 0.08854 0.04599 0.08889 0.04831 0.08924 0.05047 C 0.08889 0.0642 0.0888 0.07794 0.08828 0.09152 C 0.0882 0.09352 0.08681 0.10386 0.08646 0.10633 C 0.08585 0.10973 0.08516 0.11281 0.08455 0.11605 L 0.08368 0.12099 C 0.08333 0.12269 0.08325 0.12454 0.08273 0.12593 L 0.07899 0.13581 C 0.07734 0.1446 0.07865 0.13936 0.07439 0.15062 L 0.07257 0.15556 L 0.07066 0.1605 L 0.06884 0.17037 C 0.06849 0.17207 0.0684 0.17392 0.06788 0.17531 C 0.06727 0.17701 0.06649 0.17855 0.06606 0.18025 C 0.06528 0.18349 0.06484 0.18689 0.06424 0.19013 L 0.06233 0.2 C 0.06207 0.2017 0.06163 0.20325 0.06146 0.20494 C 0.06111 0.20726 0.06076 0.20942 0.0605 0.21158 C 0.06016 0.21436 0.05998 0.21713 0.05955 0.21976 C 0.05929 0.22146 0.05885 0.223 0.05868 0.2247 C 0.0579 0.23025 0.05677 0.24121 0.05677 0.24121 C 0.05738 0.26374 0.05625 0.26605 0.05868 0.28071 C 0.05894 0.28241 0.05912 0.28411 0.05955 0.28565 C 0.06059 0.28936 0.06406 0.29646 0.0651 0.29877 C 0.0658 0.30031 0.06615 0.30247 0.06701 0.30371 C 0.07092 0.30988 0.07153 0.30973 0.07535 0.31204 C 0.08021 0.31142 0.08516 0.31127 0.0901 0.31034 C 0.09306 0.30973 0.09306 0.30772 0.09566 0.30541 C 0.09653 0.30463 0.09757 0.30433 0.09844 0.30371 C 0.10035 0.30047 0.10252 0.29769 0.10399 0.29383 L 0.10773 0.28396 C 0.10833 0.28241 0.10868 0.2801 0.10955 0.27902 L 0.11233 0.27578 C 0.11667 0.2642 0.11424 0.26806 0.11884 0.26266 C 0.12005 0.25926 0.12066 0.25494 0.12257 0.25278 C 0.12587 0.24877 0.1283 0.2463 0.1309 0.23951 C 0.13273 0.23442 0.13273 0.23396 0.1355 0.22963 C 0.13663 0.22794 0.13811 0.2267 0.13924 0.2247 C 0.14002 0.22331 0.14028 0.22115 0.14106 0.21976 C 0.14184 0.21837 0.14297 0.21775 0.14384 0.21652 C 0.15295 0.20309 0.14115 0.2196 0.14844 0.20664 C 0.14922 0.20525 0.15035 0.20448 0.15122 0.2034 C 0.15287 0.19892 0.15339 0.19692 0.1559 0.19352 C 0.15764 0.19105 0.15981 0.18967 0.16146 0.18689 C 0.16484 0.18071 0.16293 0.18272 0.16701 0.18025 C 0.17248 0.173 0.16936 0.17686 0.17622 0.16883 L 0.17899 0.16544 C 0.17995 0.16436 0.18073 0.16281 0.18177 0.1622 L 0.1901 0.15726 L 0.19288 0.15556 C 0.19384 0.1551 0.19471 0.15417 0.19566 0.15402 L 0.20399 0.15232 C 0.20799 0.15294 0.21207 0.15278 0.21606 0.15402 C 0.21797 0.15448 0.22162 0.15726 0.22162 0.15726 C 0.22674 0.16328 0.2224 0.15726 0.22622 0.16544 C 0.23351 0.18102 0.22335 0.15541 0.23273 0.18025 L 0.23455 0.18519 L 0.23646 0.19013 L 0.23924 0.20494 C 0.2395 0.20664 0.23993 0.20818 0.2401 0.20988 C 0.24123 0.22207 0.24063 0.21652 0.24201 0.22639 C 0.24175 0.23797 0.24271 0.2767 0.23924 0.29553 L 0.23646 0.31034 C 0.23611 0.31204 0.23576 0.31358 0.2355 0.31528 C 0.23516 0.31744 0.2349 0.3196 0.23455 0.32192 C 0.23429 0.32346 0.23385 0.32516 0.23368 0.32686 C 0.23325 0.32948 0.23307 0.33226 0.23273 0.33504 C 0.23247 0.33673 0.23203 0.33828 0.23177 0.33997 C 0.23108 0.34537 0.23073 0.35093 0.22995 0.35649 C 0.22769 0.37254 0.23047 0.35247 0.22813 0.3713 C 0.22778 0.37346 0.22752 0.37562 0.22717 0.37778 C 0.2257 0.38658 0.225 0.38735 0.22439 0.39599 C 0.22431 0.39754 0.22439 0.39923 0.22439 0.40093 " pathEditMode="relative" ptsTypes="AAAAAAAAAAAAAAAAAAAAAAAAAAAAAAAAAAAAAAAAAAAAAAAAAAAAAAAAAAAAAAAAAAAAAAAAAAAAAAAAAAAAAAAA">
                                      <p:cBhvr>
                                        <p:cTn id="15" dur="6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0926 L 0.25694 0.00926 " pathEditMode="relative" ptsTypes="AA">
                                      <p:cBhvr>
                                        <p:cTn id="3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0A398-76B8-019F-10A1-657C315E5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EEF8A72-F742-7750-3DF5-EE110CE84FE7}"/>
              </a:ext>
            </a:extLst>
          </p:cNvPr>
          <p:cNvSpPr/>
          <p:nvPr/>
        </p:nvSpPr>
        <p:spPr>
          <a:xfrm>
            <a:off x="0" y="0"/>
            <a:ext cx="18288000" cy="10314356"/>
          </a:xfrm>
          <a:custGeom>
            <a:avLst/>
            <a:gdLst/>
            <a:ahLst/>
            <a:cxnLst/>
            <a:rect l="l" t="t" r="r" b="b"/>
            <a:pathLst>
              <a:path w="18288000" h="10314356">
                <a:moveTo>
                  <a:pt x="0" y="0"/>
                </a:moveTo>
                <a:lnTo>
                  <a:pt x="18288000" y="0"/>
                </a:lnTo>
                <a:lnTo>
                  <a:pt x="18288000" y="10314356"/>
                </a:lnTo>
                <a:lnTo>
                  <a:pt x="0" y="1031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E76ED94-F1F1-C00C-0A4C-C84FE53F060A}"/>
              </a:ext>
            </a:extLst>
          </p:cNvPr>
          <p:cNvSpPr/>
          <p:nvPr/>
        </p:nvSpPr>
        <p:spPr>
          <a:xfrm>
            <a:off x="6586446" y="5723608"/>
            <a:ext cx="5115108" cy="2352950"/>
          </a:xfrm>
          <a:custGeom>
            <a:avLst/>
            <a:gdLst/>
            <a:ahLst/>
            <a:cxnLst/>
            <a:rect l="l" t="t" r="r" b="b"/>
            <a:pathLst>
              <a:path w="5115108" h="2352950">
                <a:moveTo>
                  <a:pt x="0" y="0"/>
                </a:moveTo>
                <a:lnTo>
                  <a:pt x="5115108" y="0"/>
                </a:lnTo>
                <a:lnTo>
                  <a:pt x="5115108" y="2352950"/>
                </a:lnTo>
                <a:lnTo>
                  <a:pt x="0" y="235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745446A-3A03-C179-A950-21F3BCC0DBA5}"/>
              </a:ext>
            </a:extLst>
          </p:cNvPr>
          <p:cNvSpPr/>
          <p:nvPr/>
        </p:nvSpPr>
        <p:spPr>
          <a:xfrm>
            <a:off x="4008912" y="4405049"/>
            <a:ext cx="2326819" cy="3671509"/>
          </a:xfrm>
          <a:custGeom>
            <a:avLst/>
            <a:gdLst/>
            <a:ahLst/>
            <a:cxnLst/>
            <a:rect l="l" t="t" r="r" b="b"/>
            <a:pathLst>
              <a:path w="2326819" h="3671509">
                <a:moveTo>
                  <a:pt x="0" y="0"/>
                </a:moveTo>
                <a:lnTo>
                  <a:pt x="2326818" y="0"/>
                </a:lnTo>
                <a:lnTo>
                  <a:pt x="2326818" y="3671509"/>
                </a:lnTo>
                <a:lnTo>
                  <a:pt x="0" y="3671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CB01C42-7242-0291-2FB7-1D3D3C576B05}"/>
              </a:ext>
            </a:extLst>
          </p:cNvPr>
          <p:cNvSpPr/>
          <p:nvPr/>
        </p:nvSpPr>
        <p:spPr>
          <a:xfrm>
            <a:off x="1657350" y="8400408"/>
            <a:ext cx="2808523" cy="2229492"/>
          </a:xfrm>
          <a:custGeom>
            <a:avLst/>
            <a:gdLst/>
            <a:ahLst/>
            <a:cxnLst/>
            <a:rect l="l" t="t" r="r" b="b"/>
            <a:pathLst>
              <a:path w="2587925" h="2057400">
                <a:moveTo>
                  <a:pt x="0" y="0"/>
                </a:moveTo>
                <a:lnTo>
                  <a:pt x="2587925" y="0"/>
                </a:lnTo>
                <a:lnTo>
                  <a:pt x="25879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pic>
        <p:nvPicPr>
          <p:cNvPr id="4104" name="Picture 8" descr="ロケットのイラスト">
            <a:extLst>
              <a:ext uri="{FF2B5EF4-FFF2-40B4-BE49-F238E27FC236}">
                <a16:creationId xmlns:a16="http://schemas.microsoft.com/office/drawing/2014/main" id="{8F33B052-382C-D94B-B6D4-E5A5FE79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0115550"/>
            <a:ext cx="1558636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394053-1FAA-CBDD-D784-2B9168CB91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7350" y="8864345"/>
            <a:ext cx="2644022" cy="17862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376CC5-C8BF-EE47-E503-880371495E23}"/>
              </a:ext>
            </a:extLst>
          </p:cNvPr>
          <p:cNvSpPr/>
          <p:nvPr/>
        </p:nvSpPr>
        <p:spPr>
          <a:xfrm>
            <a:off x="4700016" y="535838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DDC0A1-B29F-9F95-988E-E56E00133BF7}"/>
              </a:ext>
            </a:extLst>
          </p:cNvPr>
          <p:cNvSpPr/>
          <p:nvPr/>
        </p:nvSpPr>
        <p:spPr>
          <a:xfrm>
            <a:off x="8235696" y="680923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F5DEAE-00E2-A4FB-E423-DB201F3D0E5D}"/>
              </a:ext>
            </a:extLst>
          </p:cNvPr>
          <p:cNvSpPr/>
          <p:nvPr/>
        </p:nvSpPr>
        <p:spPr>
          <a:xfrm>
            <a:off x="9741408" y="504139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4EEA2F-82E7-CFB3-B472-BCD14886BC24}"/>
              </a:ext>
            </a:extLst>
          </p:cNvPr>
          <p:cNvSpPr/>
          <p:nvPr/>
        </p:nvSpPr>
        <p:spPr>
          <a:xfrm>
            <a:off x="12301728" y="694334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CDEB1-FB41-2F96-84BD-6CD6A03CA9E2}"/>
              </a:ext>
            </a:extLst>
          </p:cNvPr>
          <p:cNvSpPr/>
          <p:nvPr/>
        </p:nvSpPr>
        <p:spPr>
          <a:xfrm>
            <a:off x="3017520" y="669340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3E6275-FE04-9013-0FEC-75080831EFEA}"/>
              </a:ext>
            </a:extLst>
          </p:cNvPr>
          <p:cNvSpPr/>
          <p:nvPr/>
        </p:nvSpPr>
        <p:spPr>
          <a:xfrm>
            <a:off x="2711196" y="8833866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70F11D-51F8-5BC8-95F4-D9EE82301227}"/>
              </a:ext>
            </a:extLst>
          </p:cNvPr>
          <p:cNvSpPr/>
          <p:nvPr/>
        </p:nvSpPr>
        <p:spPr>
          <a:xfrm>
            <a:off x="5913120" y="1999488"/>
            <a:ext cx="1877568" cy="1914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B2CD4B-CF4D-3FBD-0324-028B73FCAC05}"/>
              </a:ext>
            </a:extLst>
          </p:cNvPr>
          <p:cNvSpPr/>
          <p:nvPr/>
        </p:nvSpPr>
        <p:spPr>
          <a:xfrm>
            <a:off x="5187696" y="873556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CBA00-DF5D-2F49-CF72-D942F405C8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626" y="6594231"/>
            <a:ext cx="1727642" cy="147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鉢植えのサボテンのイラスト1">
            <a:extLst>
              <a:ext uri="{FF2B5EF4-FFF2-40B4-BE49-F238E27FC236}">
                <a16:creationId xmlns:a16="http://schemas.microsoft.com/office/drawing/2014/main" id="{798D3346-051F-71E9-1C52-5E96A446D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7829550"/>
            <a:ext cx="141713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■">
            <a:extLst>
              <a:ext uri="{FF2B5EF4-FFF2-40B4-BE49-F238E27FC236}">
                <a16:creationId xmlns:a16="http://schemas.microsoft.com/office/drawing/2014/main" id="{16D93B7C-E990-0672-C2FF-5007B2E6B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4632436"/>
            <a:ext cx="1720850" cy="16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FOにさらわれる牛のイラスト">
            <a:extLst>
              <a:ext uri="{FF2B5EF4-FFF2-40B4-BE49-F238E27FC236}">
                <a16:creationId xmlns:a16="http://schemas.microsoft.com/office/drawing/2014/main" id="{17045332-C32D-0329-10F2-BAE9A524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650" y="6210300"/>
            <a:ext cx="210185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傘のイラスト（黄色）">
            <a:extLst>
              <a:ext uri="{FF2B5EF4-FFF2-40B4-BE49-F238E27FC236}">
                <a16:creationId xmlns:a16="http://schemas.microsoft.com/office/drawing/2014/main" id="{EA882DE9-5B3E-4B9D-C194-9FCC65E5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3070">
            <a:off x="4822031" y="1965430"/>
            <a:ext cx="3458653" cy="34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ウインクする猫のイラスト（茶トラ）">
            <a:extLst>
              <a:ext uri="{FF2B5EF4-FFF2-40B4-BE49-F238E27FC236}">
                <a16:creationId xmlns:a16="http://schemas.microsoft.com/office/drawing/2014/main" id="{1F4BDAD5-AD29-9C34-87E7-E18991CA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5562600"/>
            <a:ext cx="115685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ゴミ箱のイラスト（満杯・丸）">
            <a:extLst>
              <a:ext uri="{FF2B5EF4-FFF2-40B4-BE49-F238E27FC236}">
                <a16:creationId xmlns:a16="http://schemas.microsoft.com/office/drawing/2014/main" id="{D459DDD9-8C63-E2C9-D948-12D86D20E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6347832"/>
            <a:ext cx="1282700" cy="156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F271F1-1C3F-30A2-6F1A-75B85F87B345}"/>
              </a:ext>
            </a:extLst>
          </p:cNvPr>
          <p:cNvSpPr/>
          <p:nvPr/>
        </p:nvSpPr>
        <p:spPr>
          <a:xfrm>
            <a:off x="4591050" y="171450"/>
            <a:ext cx="8877300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6000" dirty="0">
                <a:solidFill>
                  <a:schemeClr val="tx1"/>
                </a:solidFill>
                <a:latin typeface="MitsuEHandwriting R" panose="020F0400000000000000" pitchFamily="34" charset="0"/>
              </a:rPr>
              <a:t>Where is the picture?</a:t>
            </a:r>
          </a:p>
        </p:txBody>
      </p:sp>
    </p:spTree>
    <p:extLst>
      <p:ext uri="{BB962C8B-B14F-4D97-AF65-F5344CB8AC3E}">
        <p14:creationId xmlns:p14="http://schemas.microsoft.com/office/powerpoint/2010/main" val="40221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9 0.01019 L 0.10147 -0.262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8F8CF-1F58-37A3-1BE9-008B3CE7B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7D0988C-F79B-CF2F-572D-13DC0C533DC3}"/>
              </a:ext>
            </a:extLst>
          </p:cNvPr>
          <p:cNvSpPr/>
          <p:nvPr/>
        </p:nvSpPr>
        <p:spPr>
          <a:xfrm>
            <a:off x="0" y="0"/>
            <a:ext cx="18288000" cy="10314356"/>
          </a:xfrm>
          <a:custGeom>
            <a:avLst/>
            <a:gdLst/>
            <a:ahLst/>
            <a:cxnLst/>
            <a:rect l="l" t="t" r="r" b="b"/>
            <a:pathLst>
              <a:path w="18288000" h="10314356">
                <a:moveTo>
                  <a:pt x="0" y="0"/>
                </a:moveTo>
                <a:lnTo>
                  <a:pt x="18288000" y="0"/>
                </a:lnTo>
                <a:lnTo>
                  <a:pt x="18288000" y="10314356"/>
                </a:lnTo>
                <a:lnTo>
                  <a:pt x="0" y="1031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pic>
        <p:nvPicPr>
          <p:cNvPr id="5122" name="Picture 2" descr="東京タワーのイラスト">
            <a:extLst>
              <a:ext uri="{FF2B5EF4-FFF2-40B4-BE49-F238E27FC236}">
                <a16:creationId xmlns:a16="http://schemas.microsoft.com/office/drawing/2014/main" id="{53312B7E-A781-3826-F999-E2B61620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352550"/>
            <a:ext cx="2520950" cy="65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1A3DB034-5987-8D82-6127-97A83B8634EA}"/>
              </a:ext>
            </a:extLst>
          </p:cNvPr>
          <p:cNvSpPr/>
          <p:nvPr/>
        </p:nvSpPr>
        <p:spPr>
          <a:xfrm>
            <a:off x="6586446" y="5723608"/>
            <a:ext cx="5115108" cy="2352950"/>
          </a:xfrm>
          <a:custGeom>
            <a:avLst/>
            <a:gdLst/>
            <a:ahLst/>
            <a:cxnLst/>
            <a:rect l="l" t="t" r="r" b="b"/>
            <a:pathLst>
              <a:path w="5115108" h="2352950">
                <a:moveTo>
                  <a:pt x="0" y="0"/>
                </a:moveTo>
                <a:lnTo>
                  <a:pt x="5115108" y="0"/>
                </a:lnTo>
                <a:lnTo>
                  <a:pt x="5115108" y="2352950"/>
                </a:lnTo>
                <a:lnTo>
                  <a:pt x="0" y="23529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24EDECB-45F7-89D6-1BB8-A02C29FFE16E}"/>
              </a:ext>
            </a:extLst>
          </p:cNvPr>
          <p:cNvSpPr/>
          <p:nvPr/>
        </p:nvSpPr>
        <p:spPr>
          <a:xfrm>
            <a:off x="4008912" y="4405049"/>
            <a:ext cx="2326819" cy="3671509"/>
          </a:xfrm>
          <a:custGeom>
            <a:avLst/>
            <a:gdLst/>
            <a:ahLst/>
            <a:cxnLst/>
            <a:rect l="l" t="t" r="r" b="b"/>
            <a:pathLst>
              <a:path w="2326819" h="3671509">
                <a:moveTo>
                  <a:pt x="0" y="0"/>
                </a:moveTo>
                <a:lnTo>
                  <a:pt x="2326818" y="0"/>
                </a:lnTo>
                <a:lnTo>
                  <a:pt x="2326818" y="3671509"/>
                </a:lnTo>
                <a:lnTo>
                  <a:pt x="0" y="3671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AB47FA5-9CFD-E6D3-88C1-E53944938607}"/>
              </a:ext>
            </a:extLst>
          </p:cNvPr>
          <p:cNvSpPr/>
          <p:nvPr/>
        </p:nvSpPr>
        <p:spPr>
          <a:xfrm>
            <a:off x="1896998" y="8438508"/>
            <a:ext cx="2587925" cy="2057400"/>
          </a:xfrm>
          <a:custGeom>
            <a:avLst/>
            <a:gdLst/>
            <a:ahLst/>
            <a:cxnLst/>
            <a:rect l="l" t="t" r="r" b="b"/>
            <a:pathLst>
              <a:path w="2587925" h="2057400">
                <a:moveTo>
                  <a:pt x="0" y="0"/>
                </a:moveTo>
                <a:lnTo>
                  <a:pt x="2587925" y="0"/>
                </a:lnTo>
                <a:lnTo>
                  <a:pt x="25879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pic>
        <p:nvPicPr>
          <p:cNvPr id="5126" name="Picture 6" descr="レジ袋のイラスト（空・一杯） | かわいいフリー素材集 いらすとや">
            <a:extLst>
              <a:ext uri="{FF2B5EF4-FFF2-40B4-BE49-F238E27FC236}">
                <a16:creationId xmlns:a16="http://schemas.microsoft.com/office/drawing/2014/main" id="{5E1ED1E0-31C6-BA89-2100-77A7497BA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7743">
            <a:off x="2762251" y="9696450"/>
            <a:ext cx="1491903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1B2EB-1626-AFB4-2391-CB9540E8AC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5522" y="8902446"/>
            <a:ext cx="2374900" cy="1604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8571EC-354A-9928-F822-D63808DA8D03}"/>
              </a:ext>
            </a:extLst>
          </p:cNvPr>
          <p:cNvSpPr/>
          <p:nvPr/>
        </p:nvSpPr>
        <p:spPr>
          <a:xfrm>
            <a:off x="4700016" y="535838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F3136C-F1E6-B3DD-122E-CB132AF1D9D8}"/>
              </a:ext>
            </a:extLst>
          </p:cNvPr>
          <p:cNvSpPr/>
          <p:nvPr/>
        </p:nvSpPr>
        <p:spPr>
          <a:xfrm>
            <a:off x="8235696" y="680923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6D438E-92CB-2B32-B67D-63387FBCFE0A}"/>
              </a:ext>
            </a:extLst>
          </p:cNvPr>
          <p:cNvSpPr/>
          <p:nvPr/>
        </p:nvSpPr>
        <p:spPr>
          <a:xfrm>
            <a:off x="9741408" y="504139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F5EDA8-0414-9CB6-50EB-BC363426418E}"/>
              </a:ext>
            </a:extLst>
          </p:cNvPr>
          <p:cNvSpPr/>
          <p:nvPr/>
        </p:nvSpPr>
        <p:spPr>
          <a:xfrm>
            <a:off x="12301728" y="694334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D1A417-35AA-2C07-5FDF-43E9EE177BFF}"/>
              </a:ext>
            </a:extLst>
          </p:cNvPr>
          <p:cNvSpPr/>
          <p:nvPr/>
        </p:nvSpPr>
        <p:spPr>
          <a:xfrm>
            <a:off x="3017520" y="669340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51FE98-839A-2BA5-968B-0E2AC6D28AE3}"/>
              </a:ext>
            </a:extLst>
          </p:cNvPr>
          <p:cNvSpPr/>
          <p:nvPr/>
        </p:nvSpPr>
        <p:spPr>
          <a:xfrm>
            <a:off x="2730246" y="8871966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213B45-31AF-4D93-E144-699AABC2772A}"/>
              </a:ext>
            </a:extLst>
          </p:cNvPr>
          <p:cNvSpPr/>
          <p:nvPr/>
        </p:nvSpPr>
        <p:spPr>
          <a:xfrm>
            <a:off x="5913120" y="1999488"/>
            <a:ext cx="1877568" cy="1914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44594-0D92-879F-99E1-1330876F5A0C}"/>
              </a:ext>
            </a:extLst>
          </p:cNvPr>
          <p:cNvSpPr/>
          <p:nvPr/>
        </p:nvSpPr>
        <p:spPr>
          <a:xfrm>
            <a:off x="5187696" y="873556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F2F47-56F6-835E-AFFC-501550514B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56" y="7813502"/>
            <a:ext cx="2996183" cy="247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BOTのイラスト">
            <a:extLst>
              <a:ext uri="{FF2B5EF4-FFF2-40B4-BE49-F238E27FC236}">
                <a16:creationId xmlns:a16="http://schemas.microsoft.com/office/drawing/2014/main" id="{6A34652A-41DE-5953-0EBB-1E3FC49B1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6600" y="1619250"/>
            <a:ext cx="20066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トントゥのイラスト">
            <a:extLst>
              <a:ext uri="{FF2B5EF4-FFF2-40B4-BE49-F238E27FC236}">
                <a16:creationId xmlns:a16="http://schemas.microsoft.com/office/drawing/2014/main" id="{61BF19EF-764E-447E-A242-829064AC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4594878"/>
            <a:ext cx="1765300" cy="177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山積みの銅貨のイラスト">
            <a:extLst>
              <a:ext uri="{FF2B5EF4-FFF2-40B4-BE49-F238E27FC236}">
                <a16:creationId xmlns:a16="http://schemas.microsoft.com/office/drawing/2014/main" id="{BEA2992C-571F-25F0-BF2B-B4657AF9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724650"/>
            <a:ext cx="1454150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深きものどものイラスト">
            <a:extLst>
              <a:ext uri="{FF2B5EF4-FFF2-40B4-BE49-F238E27FC236}">
                <a16:creationId xmlns:a16="http://schemas.microsoft.com/office/drawing/2014/main" id="{F4468F4C-7001-AF6B-352D-D18E9DC0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99900" y="5848350"/>
            <a:ext cx="2482850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トンボのキャラクター（虫）">
            <a:extLst>
              <a:ext uri="{FF2B5EF4-FFF2-40B4-BE49-F238E27FC236}">
                <a16:creationId xmlns:a16="http://schemas.microsoft.com/office/drawing/2014/main" id="{FBFFD32E-A669-1FA6-B6FF-FACB31243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248150"/>
            <a:ext cx="22733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4F9474-9917-FA59-6371-EE1465ABE20C}"/>
              </a:ext>
            </a:extLst>
          </p:cNvPr>
          <p:cNvSpPr/>
          <p:nvPr/>
        </p:nvSpPr>
        <p:spPr>
          <a:xfrm>
            <a:off x="4591050" y="171450"/>
            <a:ext cx="8877300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6000" dirty="0">
                <a:solidFill>
                  <a:schemeClr val="tx1"/>
                </a:solidFill>
                <a:latin typeface="MitsuEHandwriting R" panose="020F0400000000000000" pitchFamily="34" charset="0"/>
              </a:rPr>
              <a:t>Where is the cap?</a:t>
            </a:r>
          </a:p>
        </p:txBody>
      </p:sp>
    </p:spTree>
    <p:extLst>
      <p:ext uri="{BB962C8B-B14F-4D97-AF65-F5344CB8AC3E}">
        <p14:creationId xmlns:p14="http://schemas.microsoft.com/office/powerpoint/2010/main" val="2624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265 L 0.00399 -0.03117 C 0.00469 -0.03302 0.00608 -0.03673 0.00608 -0.03673 C 0.00642 -0.0392 0.00712 -0.04166 0.00712 -0.04413 C 0.00712 -0.05725 0.0066 -0.07021 0.00608 -0.08302 C 0.0059 -0.08503 0.00564 -0.08719 0.00504 -0.08858 C 0.00391 -0.09105 0.00043 -0.09383 -0.00121 -0.09413 C -0.00503 -0.09521 -0.00885 -0.09537 -0.01267 -0.09599 C -0.02595 -0.10077 -0.00703 -0.09429 -0.0283 -0.09969 C -0.02977 -0.10015 -0.03108 -0.10108 -0.03246 -0.10154 C -0.0342 -0.10231 -0.03602 -0.10278 -0.03767 -0.10339 C -0.03863 -0.10386 -0.04384 -0.10602 -0.04496 -0.1071 L -0.05434 -0.11821 C -0.05538 -0.11944 -0.05634 -0.12129 -0.05746 -0.12191 L -0.06059 -0.12376 C -0.06545 -0.13657 -0.06398 -0.13071 -0.0658 -0.14043 C -0.06545 -0.14969 -0.06554 -0.1591 -0.06476 -0.16821 C -0.0645 -0.17222 -0.06337 -0.17562 -0.06267 -0.17932 L -0.06163 -0.18487 C -0.06128 -0.18673 -0.06128 -0.18889 -0.06059 -0.19043 L -0.05642 -0.20154 L -0.05226 -0.21265 C -0.05156 -0.2145 -0.05061 -0.2162 -0.05017 -0.21821 L -0.04809 -0.22932 C -0.04844 -0.23302 -0.0487 -0.23688 -0.04913 -0.24043 C -0.04939 -0.24244 -0.04948 -0.24475 -0.05017 -0.24599 C -0.052 -0.24923 -0.05434 -0.25092 -0.05642 -0.25339 L -0.05955 -0.2571 C -0.06059 -0.25833 -0.06154 -0.26018 -0.06267 -0.2608 L -0.06892 -0.2645 L -0.07205 -0.26636 C -0.07309 -0.26697 -0.07422 -0.26744 -0.07517 -0.26821 L -0.07726 -0.27006 " pathEditMode="relative" ptsTypes="AAAAAAAAAAAAAAAAAAAAAAAAAAAAAAAAA">
                                      <p:cBhvr>
                                        <p:cTn id="8" dur="3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46 1.7284E-6 C -0.00582 0.00802 -0.023 0.01605 -0.03064 0.02592 C -0.03828 0.03704 -0.04202 0.05 -0.04592 0.06296 C -0.04974 0.07592 -0.04592 0.08704 -0.04202 0.09907 C -0.03828 0.11003 -0.03247 0.12207 -0.0191 0.13194 C -0.0079 0.14197 0.01137 0.15 0.03229 0.15602 C 0.0513 0.16204 0.0743 0.16605 0.09705 0.16805 C 0.11996 0.17006 0.14279 0.17006 0.16397 0.16805 C 0.1868 0.16605 0.20799 0.16096 0.22526 0.15293 C 0.24227 0.14599 0.25764 0.13704 0.26528 0.12592 C 0.27483 0.11605 0.27856 0.102 0.27856 0.09105 C 0.28064 0.07994 0.27856 0.06697 0.2691 0.05602 C 0.25946 0.04599 0.24227 0.03796 0.21927 0.03395 C 0.19653 0.03102 0.1737 0.03503 0.15842 0.04197 C 0.14488 0.04907 0.13533 0.06003 0.13359 0.07299 C 0.13359 0.08596 0.13533 0.09799 0.14488 0.10802 C 0.15451 0.11805 0.1526 0.12006 0.19071 0.13302 C 0.22526 0.14707 0.25946 0.14305 0.28064 0.14398 C 0.30165 0.14398 0.31866 0.13997 0.33976 0.13596 C 0.36267 0.13102 0.38177 0.12207 0.39522 0.11404 C 0.40859 0.10602 0.41424 0.09599 0.42187 0.07994 C 0.42778 0.06404 0.42778 0.05602 0.42778 0.04398 C 0.42778 0.03194 0.42778 0.02006 0.42778 0.00802 " pathEditMode="relative" rAng="0" ptsTypes="AAAAAAAAAAAAAAAAAAAAAAA">
                                      <p:cBhvr>
                                        <p:cTn id="15" dur="3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4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8615B-E4CE-BA90-F6F8-1CF4722A0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8FA6D85-81AE-0E0E-71DC-E35B0B25DB42}"/>
              </a:ext>
            </a:extLst>
          </p:cNvPr>
          <p:cNvSpPr/>
          <p:nvPr/>
        </p:nvSpPr>
        <p:spPr>
          <a:xfrm>
            <a:off x="0" y="0"/>
            <a:ext cx="18288000" cy="10314356"/>
          </a:xfrm>
          <a:custGeom>
            <a:avLst/>
            <a:gdLst/>
            <a:ahLst/>
            <a:cxnLst/>
            <a:rect l="l" t="t" r="r" b="b"/>
            <a:pathLst>
              <a:path w="18288000" h="10314356">
                <a:moveTo>
                  <a:pt x="0" y="0"/>
                </a:moveTo>
                <a:lnTo>
                  <a:pt x="18288000" y="0"/>
                </a:lnTo>
                <a:lnTo>
                  <a:pt x="18288000" y="10314356"/>
                </a:lnTo>
                <a:lnTo>
                  <a:pt x="0" y="1031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903025F-41BB-F929-37DC-82E8427E8FB0}"/>
              </a:ext>
            </a:extLst>
          </p:cNvPr>
          <p:cNvSpPr/>
          <p:nvPr/>
        </p:nvSpPr>
        <p:spPr>
          <a:xfrm>
            <a:off x="6586446" y="5723608"/>
            <a:ext cx="5115108" cy="2352950"/>
          </a:xfrm>
          <a:custGeom>
            <a:avLst/>
            <a:gdLst/>
            <a:ahLst/>
            <a:cxnLst/>
            <a:rect l="l" t="t" r="r" b="b"/>
            <a:pathLst>
              <a:path w="5115108" h="2352950">
                <a:moveTo>
                  <a:pt x="0" y="0"/>
                </a:moveTo>
                <a:lnTo>
                  <a:pt x="5115108" y="0"/>
                </a:lnTo>
                <a:lnTo>
                  <a:pt x="5115108" y="2352950"/>
                </a:lnTo>
                <a:lnTo>
                  <a:pt x="0" y="235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872358B-5D89-0076-1378-7E9D25C757DB}"/>
              </a:ext>
            </a:extLst>
          </p:cNvPr>
          <p:cNvSpPr/>
          <p:nvPr/>
        </p:nvSpPr>
        <p:spPr>
          <a:xfrm>
            <a:off x="4008912" y="4405049"/>
            <a:ext cx="2326819" cy="3671509"/>
          </a:xfrm>
          <a:custGeom>
            <a:avLst/>
            <a:gdLst/>
            <a:ahLst/>
            <a:cxnLst/>
            <a:rect l="l" t="t" r="r" b="b"/>
            <a:pathLst>
              <a:path w="2326819" h="3671509">
                <a:moveTo>
                  <a:pt x="0" y="0"/>
                </a:moveTo>
                <a:lnTo>
                  <a:pt x="2326818" y="0"/>
                </a:lnTo>
                <a:lnTo>
                  <a:pt x="2326818" y="3671509"/>
                </a:lnTo>
                <a:lnTo>
                  <a:pt x="0" y="3671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D95A9A0-B45D-FD34-6E0D-5330D317B0B9}"/>
              </a:ext>
            </a:extLst>
          </p:cNvPr>
          <p:cNvSpPr/>
          <p:nvPr/>
        </p:nvSpPr>
        <p:spPr>
          <a:xfrm>
            <a:off x="1740464" y="8193094"/>
            <a:ext cx="2885010" cy="2350990"/>
          </a:xfrm>
          <a:custGeom>
            <a:avLst/>
            <a:gdLst/>
            <a:ahLst/>
            <a:cxnLst/>
            <a:rect l="l" t="t" r="r" b="b"/>
            <a:pathLst>
              <a:path w="2587925" h="2057400">
                <a:moveTo>
                  <a:pt x="0" y="0"/>
                </a:moveTo>
                <a:lnTo>
                  <a:pt x="2587925" y="0"/>
                </a:lnTo>
                <a:lnTo>
                  <a:pt x="25879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pic>
        <p:nvPicPr>
          <p:cNvPr id="6154" name="Picture 10" descr="モグラの工事作業員のイラスト">
            <a:extLst>
              <a:ext uri="{FF2B5EF4-FFF2-40B4-BE49-F238E27FC236}">
                <a16:creationId xmlns:a16="http://schemas.microsoft.com/office/drawing/2014/main" id="{C04FB608-53AF-35FF-06B8-06869A4FF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8953499"/>
            <a:ext cx="2181987" cy="227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B9E150-5339-7729-C288-7A242A1B7C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6343" y="8693072"/>
            <a:ext cx="2713797" cy="18333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BD8764-436E-F586-40FA-869B6F70C5D4}"/>
              </a:ext>
            </a:extLst>
          </p:cNvPr>
          <p:cNvSpPr/>
          <p:nvPr/>
        </p:nvSpPr>
        <p:spPr>
          <a:xfrm>
            <a:off x="4700016" y="535838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82543A-8299-50C8-78D3-36E31CCA303A}"/>
              </a:ext>
            </a:extLst>
          </p:cNvPr>
          <p:cNvSpPr/>
          <p:nvPr/>
        </p:nvSpPr>
        <p:spPr>
          <a:xfrm>
            <a:off x="8235696" y="680923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B5C2D1-CF37-6ADF-5F86-EC8683A3B5AE}"/>
              </a:ext>
            </a:extLst>
          </p:cNvPr>
          <p:cNvSpPr/>
          <p:nvPr/>
        </p:nvSpPr>
        <p:spPr>
          <a:xfrm>
            <a:off x="9741408" y="5041392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7F9696-17FD-0CC3-7F6A-4DBA2FC35295}"/>
              </a:ext>
            </a:extLst>
          </p:cNvPr>
          <p:cNvSpPr/>
          <p:nvPr/>
        </p:nvSpPr>
        <p:spPr>
          <a:xfrm>
            <a:off x="13425678" y="6962394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119F59-F1DA-56C4-2E26-2886E51CED82}"/>
              </a:ext>
            </a:extLst>
          </p:cNvPr>
          <p:cNvSpPr/>
          <p:nvPr/>
        </p:nvSpPr>
        <p:spPr>
          <a:xfrm>
            <a:off x="3017520" y="669340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723DF-603E-ACE6-F3D2-4B80F3C227F9}"/>
              </a:ext>
            </a:extLst>
          </p:cNvPr>
          <p:cNvSpPr/>
          <p:nvPr/>
        </p:nvSpPr>
        <p:spPr>
          <a:xfrm rot="21229830">
            <a:off x="2730246" y="8795766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598A9F-7AD2-0967-A9C0-A32578DA6311}"/>
              </a:ext>
            </a:extLst>
          </p:cNvPr>
          <p:cNvSpPr/>
          <p:nvPr/>
        </p:nvSpPr>
        <p:spPr>
          <a:xfrm>
            <a:off x="5913120" y="1999488"/>
            <a:ext cx="1877568" cy="1914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CFE972-E701-9E38-8FA5-C6EF8756C744}"/>
              </a:ext>
            </a:extLst>
          </p:cNvPr>
          <p:cNvSpPr/>
          <p:nvPr/>
        </p:nvSpPr>
        <p:spPr>
          <a:xfrm>
            <a:off x="5187696" y="8735568"/>
            <a:ext cx="1005840" cy="107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8067FC-3117-6B2F-F7D2-E86CAE86C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55" y="1873553"/>
            <a:ext cx="2206675" cy="213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王様のライオンのキャラクター | かわいいフリー素材集 いらすとや">
            <a:extLst>
              <a:ext uri="{FF2B5EF4-FFF2-40B4-BE49-F238E27FC236}">
                <a16:creationId xmlns:a16="http://schemas.microsoft.com/office/drawing/2014/main" id="{B6D85833-AA08-B288-6775-E08A52D9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890126"/>
            <a:ext cx="2054225" cy="268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いろいろなチェスの駒のイラスト（黒） | かわいいフリー素材集 いらすとや">
            <a:extLst>
              <a:ext uri="{FF2B5EF4-FFF2-40B4-BE49-F238E27FC236}">
                <a16:creationId xmlns:a16="http://schemas.microsoft.com/office/drawing/2014/main" id="{DABA6B4E-C413-6C14-0A13-4E8F29A04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5010150"/>
            <a:ext cx="500063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作業服を来た動物のキャラクター（うさぎ）">
            <a:extLst>
              <a:ext uri="{FF2B5EF4-FFF2-40B4-BE49-F238E27FC236}">
                <a16:creationId xmlns:a16="http://schemas.microsoft.com/office/drawing/2014/main" id="{5AD0D2C3-5ADC-D7F3-A74C-9863E92D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50" y="2149337"/>
            <a:ext cx="3492500" cy="60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泣くピエロのイラスト">
            <a:extLst>
              <a:ext uri="{FF2B5EF4-FFF2-40B4-BE49-F238E27FC236}">
                <a16:creationId xmlns:a16="http://schemas.microsoft.com/office/drawing/2014/main" id="{2A2299D3-291A-D372-20BA-C4B9C3517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7802683"/>
            <a:ext cx="1860550" cy="22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60D7A4-13CD-1B69-BF59-BD5478599585}"/>
              </a:ext>
            </a:extLst>
          </p:cNvPr>
          <p:cNvSpPr/>
          <p:nvPr/>
        </p:nvSpPr>
        <p:spPr>
          <a:xfrm>
            <a:off x="4591050" y="171450"/>
            <a:ext cx="8877300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6000" dirty="0">
                <a:solidFill>
                  <a:schemeClr val="tx1"/>
                </a:solidFill>
                <a:latin typeface="MitsuEHandwriting R" panose="020F0400000000000000" pitchFamily="34" charset="0"/>
              </a:rPr>
              <a:t>Where is the ball?</a:t>
            </a:r>
          </a:p>
        </p:txBody>
      </p:sp>
    </p:spTree>
    <p:extLst>
      <p:ext uri="{BB962C8B-B14F-4D97-AF65-F5344CB8AC3E}">
        <p14:creationId xmlns:p14="http://schemas.microsoft.com/office/powerpoint/2010/main" val="39419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01914 L 0.00808 -0.136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808 -0.13086 L 0.00808 0.01914 " pathEditMode="relative" ptsTypes="AA">
                                      <p:cBhvr>
                                        <p:cTn id="1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</TotalTime>
  <Words>50</Words>
  <Application>Microsoft Macintosh PowerPoint</Application>
  <PresentationFormat>Custom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MitsuEHandwriting 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Anneliese Darby</cp:lastModifiedBy>
  <cp:revision>2</cp:revision>
  <dcterms:created xsi:type="dcterms:W3CDTF">2006-08-16T00:00:00Z</dcterms:created>
  <dcterms:modified xsi:type="dcterms:W3CDTF">2025-01-22T23:58:06Z</dcterms:modified>
  <dc:identifier>DAGY3L0Cby8</dc:identifier>
</cp:coreProperties>
</file>