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1" r:id="rId4"/>
    <p:sldId id="270" r:id="rId5"/>
    <p:sldId id="262" r:id="rId6"/>
    <p:sldId id="263" r:id="rId7"/>
    <p:sldId id="257" r:id="rId8"/>
    <p:sldId id="271" r:id="rId9"/>
    <p:sldId id="259" r:id="rId10"/>
    <p:sldId id="266" r:id="rId11"/>
    <p:sldId id="260" r:id="rId12"/>
    <p:sldId id="267" r:id="rId13"/>
    <p:sldId id="264" r:id="rId14"/>
    <p:sldId id="268" r:id="rId15"/>
    <p:sldId id="269" r:id="rId16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417"/>
    <a:srgbClr val="E9FF37"/>
    <a:srgbClr val="FFB1BF"/>
    <a:srgbClr val="FD0001"/>
    <a:srgbClr val="FB712A"/>
    <a:srgbClr val="FCD300"/>
    <a:srgbClr val="00EF41"/>
    <a:srgbClr val="00EE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60"/>
    <p:restoredTop sz="94872"/>
  </p:normalViewPr>
  <p:slideViewPr>
    <p:cSldViewPr snapToGrid="0">
      <p:cViewPr varScale="1">
        <p:scale>
          <a:sx n="95" d="100"/>
          <a:sy n="95" d="100"/>
        </p:scale>
        <p:origin x="71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06BC-3E85-6749-AED8-27013BA20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FB9D1-34F3-60FB-CD67-B0533FBAD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7CFC8-0841-F073-8791-6ACAAB4C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6A63-CC13-6046-88FF-27278AC96117}" type="datetimeFigureOut">
              <a:rPr lang="en-JP" smtClean="0"/>
              <a:t>2025/05/22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BAF07-AB5C-2700-1920-A4C40407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67615-483E-A216-2245-3B66BE836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DB1C-5702-A94C-86D4-9CDC8CA8834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8595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D3502-BAD1-8E77-4A9C-7E1EDFF96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E6816C-38DC-786A-D0FA-E79079CB1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98E06-F4B0-1277-D4C7-BBAAB7C55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6A63-CC13-6046-88FF-27278AC96117}" type="datetimeFigureOut">
              <a:rPr lang="en-JP" smtClean="0"/>
              <a:t>2025/05/22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479E5-6F93-DEF8-13E4-EF0BE24A4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24131-CCF6-509A-65FF-7D338CD01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DB1C-5702-A94C-86D4-9CDC8CA8834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77286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BED145-C959-8DCE-4481-8EE7B65BCC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A019BD-29CE-48F6-EE44-E1680584F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E3A2C-4AC4-DE43-8BAE-D86007E5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6A63-CC13-6046-88FF-27278AC96117}" type="datetimeFigureOut">
              <a:rPr lang="en-JP" smtClean="0"/>
              <a:t>2025/05/22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B239F-1130-3795-BA52-6BD4EFA61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F3707-5D61-A8BF-40E3-B325AC84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DB1C-5702-A94C-86D4-9CDC8CA8834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93324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0373E-0003-F35D-1C0D-3DF3D561C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85B9A-4ECA-6BA9-1922-4604A2C02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58378-0D3F-1512-5AA6-593EF223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6A63-CC13-6046-88FF-27278AC96117}" type="datetimeFigureOut">
              <a:rPr lang="en-JP" smtClean="0"/>
              <a:t>2025/05/22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8B08C-A25F-368C-3F54-04DBAA5CF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AF2B9-73DE-E595-D7E7-789FD886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DB1C-5702-A94C-86D4-9CDC8CA8834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542392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5337-0860-0CAB-B691-836E6210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7668B-E4A9-27A7-72DB-B8B933987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83E2F-4935-DC19-719F-37763FFDE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6A63-CC13-6046-88FF-27278AC96117}" type="datetimeFigureOut">
              <a:rPr lang="en-JP" smtClean="0"/>
              <a:t>2025/05/22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B5C84-781F-74DD-6287-114B53335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47B25-A3C3-AB2F-F4D3-137DE2190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DB1C-5702-A94C-86D4-9CDC8CA8834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239995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152B9-4423-5E30-A951-527FE742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7F4A6-7886-B47B-66CA-7E37FFFD5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F058DB-9422-D303-11CE-64FBC41997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7B8DD-05DE-4BD9-A9FD-4DE943492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6A63-CC13-6046-88FF-27278AC96117}" type="datetimeFigureOut">
              <a:rPr lang="en-JP" smtClean="0"/>
              <a:t>2025/05/22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36BA13-312C-DFBC-66BE-AFF9CF0B2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2DF41-8589-AB77-5133-54E6BD3D2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DB1C-5702-A94C-86D4-9CDC8CA8834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8308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5AB5-94B1-626C-8BE2-6FF1409DE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DF458-5428-80A3-B254-F74FC8E78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EDE0A-7F27-FEC6-C8E1-554B2E02C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0D7209-DEDD-10B6-CE6C-C24044165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335913-266A-2543-A81A-C442EBE9D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54727C-23F3-FA20-A144-7B6B993E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6A63-CC13-6046-88FF-27278AC96117}" type="datetimeFigureOut">
              <a:rPr lang="en-JP" smtClean="0"/>
              <a:t>2025/05/22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A50C5-CEAB-6E24-DAD9-03A81033D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97085C-1935-1C22-77FF-745FD4E7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DB1C-5702-A94C-86D4-9CDC8CA8834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14155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7C869-3EE4-99A8-D2B1-C20D30450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97C11C-8F2A-78C3-35E0-5D09F162B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6A63-CC13-6046-88FF-27278AC96117}" type="datetimeFigureOut">
              <a:rPr lang="en-JP" smtClean="0"/>
              <a:t>2025/05/22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0DD707-0B8D-4E82-7282-52B5024BC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7FB82A-BD61-DDDE-19EE-2BEDF1D6C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DB1C-5702-A94C-86D4-9CDC8CA8834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800414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B3A7B-7B30-2969-6BCD-94F30D594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6A63-CC13-6046-88FF-27278AC96117}" type="datetimeFigureOut">
              <a:rPr lang="en-JP" smtClean="0"/>
              <a:t>2025/05/22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9158A4-AF90-82B3-4120-D38D96407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DAED4-A7C1-FD65-6E10-E981ADB16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DB1C-5702-A94C-86D4-9CDC8CA8834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313023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CE003-E979-DB61-B77B-130E5707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DA100-5A69-83F7-3DB5-EFA7757A4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BB422-83B2-0698-273A-B621364A5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93981-5810-4AB5-8875-1310526DC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6A63-CC13-6046-88FF-27278AC96117}" type="datetimeFigureOut">
              <a:rPr lang="en-JP" smtClean="0"/>
              <a:t>2025/05/22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0C5D7-94B5-3421-B663-F594A0DD1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FC468-EE47-A1AF-1FBD-598AD70C1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DB1C-5702-A94C-86D4-9CDC8CA8834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708479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9D38D-ADD6-C5E0-AC5C-4C6EFC5EE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7A9D0-8E8C-01A6-7E13-AF6CA5C38B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28553-CA12-2F5C-9365-42610A266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50640-ABC1-5447-E3C2-BB03BA679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16A63-CC13-6046-88FF-27278AC96117}" type="datetimeFigureOut">
              <a:rPr lang="en-JP" smtClean="0"/>
              <a:t>2025/05/22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2F5BA-6096-17FC-9328-A67839479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F6390-4162-EF5E-B48E-195EE0A9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2DB1C-5702-A94C-86D4-9CDC8CA8834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801637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DF9DB-3F74-02D3-EFD5-F9C890C3C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E362F-6F28-F7FA-5482-FB9C49B4B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4327E-AFDF-8F8E-B340-51D8105DCD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E16A63-CC13-6046-88FF-27278AC96117}" type="datetimeFigureOut">
              <a:rPr lang="en-JP" smtClean="0"/>
              <a:t>2025/05/22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91FD2-934C-3DC9-E3C7-39763A464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F5EAA-D0BA-6911-5B78-4B5AC6714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22DB1C-5702-A94C-86D4-9CDC8CA88347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79882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6E7B-8E30-D97D-C601-90B9FA623A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1A6A30-184C-EF53-44D7-98E9B4EFB9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1026" name="Picture 2" descr="Super Mario Bros. Classic - 8K Ultra HD Wallpaper">
            <a:extLst>
              <a:ext uri="{FF2B5EF4-FFF2-40B4-BE49-F238E27FC236}">
                <a16:creationId xmlns:a16="http://schemas.microsoft.com/office/drawing/2014/main" id="{2BA44D29-1C08-30CA-77A5-C8E397FA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DFCCF9-EE1C-8422-D5D0-8895B1AEA7E2}"/>
              </a:ext>
            </a:extLst>
          </p:cNvPr>
          <p:cNvSpPr/>
          <p:nvPr/>
        </p:nvSpPr>
        <p:spPr>
          <a:xfrm>
            <a:off x="5080000" y="286871"/>
            <a:ext cx="340659" cy="513976"/>
          </a:xfrm>
          <a:prstGeom prst="rect">
            <a:avLst/>
          </a:prstGeom>
          <a:solidFill>
            <a:srgbClr val="FD000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804B30-EF96-EB15-96B6-EFD175951525}"/>
              </a:ext>
            </a:extLst>
          </p:cNvPr>
          <p:cNvSpPr/>
          <p:nvPr/>
        </p:nvSpPr>
        <p:spPr>
          <a:xfrm>
            <a:off x="5420659" y="286871"/>
            <a:ext cx="340659" cy="513976"/>
          </a:xfrm>
          <a:prstGeom prst="rect">
            <a:avLst/>
          </a:prstGeom>
          <a:solidFill>
            <a:srgbClr val="FB712A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BB7B06-BF70-98C3-5B65-576D308BA44F}"/>
              </a:ext>
            </a:extLst>
          </p:cNvPr>
          <p:cNvSpPr/>
          <p:nvPr/>
        </p:nvSpPr>
        <p:spPr>
          <a:xfrm>
            <a:off x="5758329" y="286871"/>
            <a:ext cx="340659" cy="513976"/>
          </a:xfrm>
          <a:prstGeom prst="rect">
            <a:avLst/>
          </a:prstGeom>
          <a:solidFill>
            <a:srgbClr val="FCD3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EF31F7-C8A7-DE3E-F063-C7FF7E2315C2}"/>
              </a:ext>
            </a:extLst>
          </p:cNvPr>
          <p:cNvSpPr/>
          <p:nvPr/>
        </p:nvSpPr>
        <p:spPr>
          <a:xfrm>
            <a:off x="6096000" y="286871"/>
            <a:ext cx="340659" cy="513976"/>
          </a:xfrm>
          <a:prstGeom prst="rect">
            <a:avLst/>
          </a:prstGeom>
          <a:solidFill>
            <a:srgbClr val="E9FF3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225EEF-FB91-E01A-7FF9-EEEE3F2AC14D}"/>
              </a:ext>
            </a:extLst>
          </p:cNvPr>
          <p:cNvSpPr/>
          <p:nvPr/>
        </p:nvSpPr>
        <p:spPr>
          <a:xfrm>
            <a:off x="6433670" y="286871"/>
            <a:ext cx="340659" cy="513976"/>
          </a:xfrm>
          <a:prstGeom prst="rect">
            <a:avLst/>
          </a:prstGeom>
          <a:solidFill>
            <a:srgbClr val="00EF4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D298FC-DAD4-6AD1-D700-921310693EDA}"/>
              </a:ext>
            </a:extLst>
          </p:cNvPr>
          <p:cNvSpPr/>
          <p:nvPr/>
        </p:nvSpPr>
        <p:spPr>
          <a:xfrm>
            <a:off x="6771341" y="286871"/>
            <a:ext cx="340659" cy="513976"/>
          </a:xfrm>
          <a:prstGeom prst="rect">
            <a:avLst/>
          </a:prstGeom>
          <a:solidFill>
            <a:srgbClr val="00EEB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BD9AE36-3515-4FA7-2A20-405D2784A2C6}"/>
              </a:ext>
            </a:extLst>
          </p:cNvPr>
          <p:cNvGrpSpPr/>
          <p:nvPr/>
        </p:nvGrpSpPr>
        <p:grpSpPr>
          <a:xfrm>
            <a:off x="7109011" y="286871"/>
            <a:ext cx="186675" cy="513976"/>
            <a:chOff x="7109011" y="286871"/>
            <a:chExt cx="186675" cy="51397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F2BB865-E48E-6A7B-0FFA-ECEE093598E8}"/>
                </a:ext>
              </a:extLst>
            </p:cNvPr>
            <p:cNvSpPr/>
            <p:nvPr/>
          </p:nvSpPr>
          <p:spPr>
            <a:xfrm>
              <a:off x="7109011" y="286871"/>
              <a:ext cx="116543" cy="51397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04BC657-0FDF-39BC-3AE8-DFA61AC66E96}"/>
                </a:ext>
              </a:extLst>
            </p:cNvPr>
            <p:cNvSpPr/>
            <p:nvPr/>
          </p:nvSpPr>
          <p:spPr>
            <a:xfrm>
              <a:off x="7192500" y="370541"/>
              <a:ext cx="103186" cy="37651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427E22DE-0B26-A24A-6116-BD2FFCA8D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30981"/>
            <a:ext cx="282967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Goomba Sprite (Super Mario Bros.) by Cario24 on DeviantArt">
            <a:extLst>
              <a:ext uri="{FF2B5EF4-FFF2-40B4-BE49-F238E27FC236}">
                <a16:creationId xmlns:a16="http://schemas.microsoft.com/office/drawing/2014/main" id="{14CEBA1E-C249-DCB5-F576-FEE1DF82C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7" t="21242" r="19915" b="19864"/>
          <a:stretch/>
        </p:blipFill>
        <p:spPr bwMode="auto">
          <a:xfrm>
            <a:off x="4131534" y="2475707"/>
            <a:ext cx="3710609" cy="355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89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F0C18-627D-F6B3-5E56-037F3F37C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657C5-B2A2-B397-8BD1-002DB362B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424AD-5924-0C60-A758-144733C7C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4098" name="Picture 2" descr="Super Mario Land Wallpapers - Top Free Super Mario Land Backgrounds ...">
            <a:extLst>
              <a:ext uri="{FF2B5EF4-FFF2-40B4-BE49-F238E27FC236}">
                <a16:creationId xmlns:a16="http://schemas.microsoft.com/office/drawing/2014/main" id="{D339BED9-53BC-7A01-4307-74FF8DA91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4C590A-7911-CA4A-670E-3F461D05B5A6}"/>
              </a:ext>
            </a:extLst>
          </p:cNvPr>
          <p:cNvSpPr/>
          <p:nvPr/>
        </p:nvSpPr>
        <p:spPr>
          <a:xfrm>
            <a:off x="3692164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5482DA-01C3-093D-10E6-448DF0096E75}"/>
              </a:ext>
            </a:extLst>
          </p:cNvPr>
          <p:cNvSpPr/>
          <p:nvPr/>
        </p:nvSpPr>
        <p:spPr>
          <a:xfrm>
            <a:off x="4078941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C000"/>
              </a:gs>
              <a:gs pos="96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4E1FF6-2473-AC68-C36E-62713A77A013}"/>
              </a:ext>
            </a:extLst>
          </p:cNvPr>
          <p:cNvSpPr/>
          <p:nvPr/>
        </p:nvSpPr>
        <p:spPr>
          <a:xfrm>
            <a:off x="4465718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C000"/>
              </a:gs>
              <a:gs pos="100000">
                <a:srgbClr val="FFFF00"/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D37924-A9E1-12E5-B073-8E542F5F7FB4}"/>
              </a:ext>
            </a:extLst>
          </p:cNvPr>
          <p:cNvSpPr/>
          <p:nvPr/>
        </p:nvSpPr>
        <p:spPr>
          <a:xfrm>
            <a:off x="4852495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FF00"/>
              </a:gs>
              <a:gs pos="100000">
                <a:srgbClr val="92D05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CFB6BB-274C-BA2F-4C51-EE4515F5EB6F}"/>
              </a:ext>
            </a:extLst>
          </p:cNvPr>
          <p:cNvSpPr/>
          <p:nvPr/>
        </p:nvSpPr>
        <p:spPr>
          <a:xfrm>
            <a:off x="5239272" y="460377"/>
            <a:ext cx="386777" cy="695049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4707F3-C85A-FB28-2E55-BC82337971DB}"/>
              </a:ext>
            </a:extLst>
          </p:cNvPr>
          <p:cNvSpPr/>
          <p:nvPr/>
        </p:nvSpPr>
        <p:spPr>
          <a:xfrm>
            <a:off x="5626049" y="460377"/>
            <a:ext cx="386777" cy="695049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00B0F0"/>
              </a:gs>
              <a:gs pos="100000">
                <a:srgbClr val="00B0F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5C006E-86C3-35EC-46B5-13E4CE49B573}"/>
              </a:ext>
            </a:extLst>
          </p:cNvPr>
          <p:cNvSpPr/>
          <p:nvPr/>
        </p:nvSpPr>
        <p:spPr>
          <a:xfrm>
            <a:off x="6012826" y="460377"/>
            <a:ext cx="386777" cy="695049"/>
          </a:xfrm>
          <a:prstGeom prst="rect">
            <a:avLst/>
          </a:prstGeom>
          <a:gradFill>
            <a:gsLst>
              <a:gs pos="14000">
                <a:srgbClr val="00B0F0"/>
              </a:gs>
              <a:gs pos="100000">
                <a:srgbClr val="0070C0"/>
              </a:gs>
              <a:gs pos="100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18681E-33C9-BA19-6854-170D41169864}"/>
              </a:ext>
            </a:extLst>
          </p:cNvPr>
          <p:cNvSpPr/>
          <p:nvPr/>
        </p:nvSpPr>
        <p:spPr>
          <a:xfrm>
            <a:off x="6399603" y="460377"/>
            <a:ext cx="386777" cy="695049"/>
          </a:xfrm>
          <a:prstGeom prst="rect">
            <a:avLst/>
          </a:prstGeom>
          <a:gradFill>
            <a:gsLst>
              <a:gs pos="14000">
                <a:srgbClr val="0070C0"/>
              </a:gs>
              <a:gs pos="100000">
                <a:schemeClr val="accent4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A45A3-2786-DC2A-DB21-21A959B66EC7}"/>
              </a:ext>
            </a:extLst>
          </p:cNvPr>
          <p:cNvSpPr/>
          <p:nvPr/>
        </p:nvSpPr>
        <p:spPr>
          <a:xfrm>
            <a:off x="6786380" y="460377"/>
            <a:ext cx="386777" cy="695049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DC2CBB-64E6-E9C7-39CD-9C068B7A9981}"/>
              </a:ext>
            </a:extLst>
          </p:cNvPr>
          <p:cNvSpPr/>
          <p:nvPr/>
        </p:nvSpPr>
        <p:spPr>
          <a:xfrm>
            <a:off x="7173157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63F66C-B47C-9DA2-7186-A6ED341EB797}"/>
              </a:ext>
            </a:extLst>
          </p:cNvPr>
          <p:cNvSpPr/>
          <p:nvPr/>
        </p:nvSpPr>
        <p:spPr>
          <a:xfrm>
            <a:off x="7559934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B1BF"/>
              </a:gs>
              <a:gs pos="100000">
                <a:srgbClr val="FFB1B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027701-6FE9-6F65-3663-72913FABDACF}"/>
              </a:ext>
            </a:extLst>
          </p:cNvPr>
          <p:cNvSpPr/>
          <p:nvPr/>
        </p:nvSpPr>
        <p:spPr>
          <a:xfrm>
            <a:off x="7946711" y="460377"/>
            <a:ext cx="386777" cy="695049"/>
          </a:xfrm>
          <a:prstGeom prst="rect">
            <a:avLst/>
          </a:prstGeom>
          <a:gradFill>
            <a:gsLst>
              <a:gs pos="0">
                <a:srgbClr val="FFB1BF"/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04C7EA4-1C1D-02CD-7629-2539A5E295FF}"/>
              </a:ext>
            </a:extLst>
          </p:cNvPr>
          <p:cNvGrpSpPr/>
          <p:nvPr/>
        </p:nvGrpSpPr>
        <p:grpSpPr>
          <a:xfrm>
            <a:off x="8333488" y="460377"/>
            <a:ext cx="489254" cy="695049"/>
            <a:chOff x="8333488" y="460377"/>
            <a:chExt cx="489254" cy="69504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7F7976E-A645-50EA-42E0-022F3AC2E9E1}"/>
                </a:ext>
              </a:extLst>
            </p:cNvPr>
            <p:cNvGrpSpPr/>
            <p:nvPr/>
          </p:nvGrpSpPr>
          <p:grpSpPr>
            <a:xfrm>
              <a:off x="8333488" y="460377"/>
              <a:ext cx="299357" cy="695049"/>
              <a:chOff x="8333488" y="460377"/>
              <a:chExt cx="299357" cy="69504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A51BD4F-6BA0-A370-DD4A-373434CF358C}"/>
                  </a:ext>
                </a:extLst>
              </p:cNvPr>
              <p:cNvSpPr/>
              <p:nvPr/>
            </p:nvSpPr>
            <p:spPr>
              <a:xfrm>
                <a:off x="8333488" y="460377"/>
                <a:ext cx="237609" cy="695049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6747703-4986-3680-81C0-E58E09322573}"/>
                  </a:ext>
                </a:extLst>
              </p:cNvPr>
              <p:cNvSpPr/>
              <p:nvPr/>
            </p:nvSpPr>
            <p:spPr>
              <a:xfrm>
                <a:off x="8571097" y="484108"/>
                <a:ext cx="61748" cy="660480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EC41804-5503-CF19-7753-EF70EF1A0251}"/>
                </a:ext>
              </a:extLst>
            </p:cNvPr>
            <p:cNvSpPr/>
            <p:nvPr/>
          </p:nvSpPr>
          <p:spPr>
            <a:xfrm>
              <a:off x="8347524" y="484108"/>
              <a:ext cx="475218" cy="660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AFFD9D-3D80-BF66-882B-4D29CC5AB2A9}"/>
              </a:ext>
            </a:extLst>
          </p:cNvPr>
          <p:cNvGrpSpPr/>
          <p:nvPr/>
        </p:nvGrpSpPr>
        <p:grpSpPr>
          <a:xfrm>
            <a:off x="2805324" y="230188"/>
            <a:ext cx="6022859" cy="1086290"/>
            <a:chOff x="2816341" y="-1"/>
            <a:chExt cx="6022859" cy="108629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EF2427F-D9E7-0D19-225B-B8ADE1D183B8}"/>
                </a:ext>
              </a:extLst>
            </p:cNvPr>
            <p:cNvSpPr/>
            <p:nvPr/>
          </p:nvSpPr>
          <p:spPr>
            <a:xfrm>
              <a:off x="3352800" y="230188"/>
              <a:ext cx="5486400" cy="695049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D66D3930-DA80-5D2E-520F-99A574E87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341" y="-1"/>
              <a:ext cx="1500438" cy="108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0" name="Picture 4" descr="Wallop - Super Mario 3D Land">
            <a:extLst>
              <a:ext uri="{FF2B5EF4-FFF2-40B4-BE49-F238E27FC236}">
                <a16:creationId xmlns:a16="http://schemas.microsoft.com/office/drawing/2014/main" id="{80529FB3-A602-3BB3-E35E-3016DD618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036" y="1600200"/>
            <a:ext cx="4802187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9EC9F-A52E-17F3-8FE3-5C955D2EA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6F453-C5B8-CBB1-B978-8E5960793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5122" name="Picture 2" descr="Mario Galaxy | Smashpedia | FANDOM powered by Wikia">
            <a:extLst>
              <a:ext uri="{FF2B5EF4-FFF2-40B4-BE49-F238E27FC236}">
                <a16:creationId xmlns:a16="http://schemas.microsoft.com/office/drawing/2014/main" id="{DC1FC5EE-05A3-E407-4620-5D4363903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601240-A257-549E-A36E-03B9D6541449}"/>
              </a:ext>
            </a:extLst>
          </p:cNvPr>
          <p:cNvSpPr/>
          <p:nvPr/>
        </p:nvSpPr>
        <p:spPr>
          <a:xfrm>
            <a:off x="3692164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C219FE-E34B-680E-6086-452A344B647B}"/>
              </a:ext>
            </a:extLst>
          </p:cNvPr>
          <p:cNvSpPr/>
          <p:nvPr/>
        </p:nvSpPr>
        <p:spPr>
          <a:xfrm>
            <a:off x="4078941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C000"/>
              </a:gs>
              <a:gs pos="96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9C477-DCAC-76FB-9482-6B76C7D3CC32}"/>
              </a:ext>
            </a:extLst>
          </p:cNvPr>
          <p:cNvSpPr/>
          <p:nvPr/>
        </p:nvSpPr>
        <p:spPr>
          <a:xfrm>
            <a:off x="4465718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C000"/>
              </a:gs>
              <a:gs pos="100000">
                <a:srgbClr val="FFFF00"/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B3A0E5-3FB7-CC86-808C-69B32BE448A6}"/>
              </a:ext>
            </a:extLst>
          </p:cNvPr>
          <p:cNvSpPr/>
          <p:nvPr/>
        </p:nvSpPr>
        <p:spPr>
          <a:xfrm>
            <a:off x="4852495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FF00"/>
              </a:gs>
              <a:gs pos="100000">
                <a:srgbClr val="92D05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64CDEA-C177-ED7C-6D6D-C4CBD7AA79BC}"/>
              </a:ext>
            </a:extLst>
          </p:cNvPr>
          <p:cNvSpPr/>
          <p:nvPr/>
        </p:nvSpPr>
        <p:spPr>
          <a:xfrm>
            <a:off x="5239272" y="460377"/>
            <a:ext cx="386777" cy="695049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EA98CC-A2D3-7B06-90D0-1EC75BC96EDD}"/>
              </a:ext>
            </a:extLst>
          </p:cNvPr>
          <p:cNvSpPr/>
          <p:nvPr/>
        </p:nvSpPr>
        <p:spPr>
          <a:xfrm>
            <a:off x="5626049" y="460377"/>
            <a:ext cx="386777" cy="695049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00B0F0"/>
              </a:gs>
              <a:gs pos="100000">
                <a:srgbClr val="00B0F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6AD081-80D8-F5F2-305A-B11AA353B6AF}"/>
              </a:ext>
            </a:extLst>
          </p:cNvPr>
          <p:cNvSpPr/>
          <p:nvPr/>
        </p:nvSpPr>
        <p:spPr>
          <a:xfrm>
            <a:off x="6012826" y="460377"/>
            <a:ext cx="386777" cy="695049"/>
          </a:xfrm>
          <a:prstGeom prst="rect">
            <a:avLst/>
          </a:prstGeom>
          <a:gradFill>
            <a:gsLst>
              <a:gs pos="14000">
                <a:srgbClr val="00B0F0"/>
              </a:gs>
              <a:gs pos="100000">
                <a:srgbClr val="0070C0"/>
              </a:gs>
              <a:gs pos="100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AF94F9-1D59-EAEF-025F-D63E52188505}"/>
              </a:ext>
            </a:extLst>
          </p:cNvPr>
          <p:cNvSpPr/>
          <p:nvPr/>
        </p:nvSpPr>
        <p:spPr>
          <a:xfrm>
            <a:off x="6399603" y="460377"/>
            <a:ext cx="386777" cy="695049"/>
          </a:xfrm>
          <a:prstGeom prst="rect">
            <a:avLst/>
          </a:prstGeom>
          <a:gradFill>
            <a:gsLst>
              <a:gs pos="14000">
                <a:srgbClr val="0070C0"/>
              </a:gs>
              <a:gs pos="100000">
                <a:schemeClr val="accent4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BFE33E-F2AB-0817-B6C7-C46CC4E315EA}"/>
              </a:ext>
            </a:extLst>
          </p:cNvPr>
          <p:cNvSpPr/>
          <p:nvPr/>
        </p:nvSpPr>
        <p:spPr>
          <a:xfrm>
            <a:off x="6786380" y="460377"/>
            <a:ext cx="386777" cy="695049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245C8A-300E-1725-0E77-35AC3CCA217C}"/>
              </a:ext>
            </a:extLst>
          </p:cNvPr>
          <p:cNvSpPr/>
          <p:nvPr/>
        </p:nvSpPr>
        <p:spPr>
          <a:xfrm>
            <a:off x="7173157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6BF798-F148-C2B1-681F-31D7C4B7DD1B}"/>
              </a:ext>
            </a:extLst>
          </p:cNvPr>
          <p:cNvSpPr/>
          <p:nvPr/>
        </p:nvSpPr>
        <p:spPr>
          <a:xfrm>
            <a:off x="7559934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B1BF"/>
              </a:gs>
              <a:gs pos="100000">
                <a:srgbClr val="FFB1B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5FCBD4-8CFA-D078-8DDE-018F20C0AB13}"/>
              </a:ext>
            </a:extLst>
          </p:cNvPr>
          <p:cNvSpPr/>
          <p:nvPr/>
        </p:nvSpPr>
        <p:spPr>
          <a:xfrm>
            <a:off x="7946711" y="460377"/>
            <a:ext cx="386777" cy="695049"/>
          </a:xfrm>
          <a:prstGeom prst="rect">
            <a:avLst/>
          </a:prstGeom>
          <a:gradFill>
            <a:gsLst>
              <a:gs pos="0">
                <a:srgbClr val="FFB1BF"/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F9C2A42-0C64-D108-18A8-A81B4AEBD978}"/>
              </a:ext>
            </a:extLst>
          </p:cNvPr>
          <p:cNvGrpSpPr/>
          <p:nvPr/>
        </p:nvGrpSpPr>
        <p:grpSpPr>
          <a:xfrm>
            <a:off x="8333488" y="460377"/>
            <a:ext cx="489254" cy="695049"/>
            <a:chOff x="8333488" y="460377"/>
            <a:chExt cx="489254" cy="69504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002DD4D-2773-9FEB-A442-325D1E5FDACA}"/>
                </a:ext>
              </a:extLst>
            </p:cNvPr>
            <p:cNvGrpSpPr/>
            <p:nvPr/>
          </p:nvGrpSpPr>
          <p:grpSpPr>
            <a:xfrm>
              <a:off x="8333488" y="460377"/>
              <a:ext cx="299357" cy="695049"/>
              <a:chOff x="8333488" y="460377"/>
              <a:chExt cx="299357" cy="69504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237DCA9-4873-11C4-EAC5-EA3598A75CD5}"/>
                  </a:ext>
                </a:extLst>
              </p:cNvPr>
              <p:cNvSpPr/>
              <p:nvPr/>
            </p:nvSpPr>
            <p:spPr>
              <a:xfrm>
                <a:off x="8333488" y="460377"/>
                <a:ext cx="237609" cy="695049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B1A9E4B-4F38-FB99-E691-909FF9FF0F37}"/>
                  </a:ext>
                </a:extLst>
              </p:cNvPr>
              <p:cNvSpPr/>
              <p:nvPr/>
            </p:nvSpPr>
            <p:spPr>
              <a:xfrm>
                <a:off x="8571097" y="484108"/>
                <a:ext cx="61748" cy="660480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6712B3-E24D-5D68-3574-A6810FD86690}"/>
                </a:ext>
              </a:extLst>
            </p:cNvPr>
            <p:cNvSpPr/>
            <p:nvPr/>
          </p:nvSpPr>
          <p:spPr>
            <a:xfrm>
              <a:off x="8347524" y="484108"/>
              <a:ext cx="475218" cy="660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5B9E3D-C76F-7545-BDAF-C36A9119C453}"/>
              </a:ext>
            </a:extLst>
          </p:cNvPr>
          <p:cNvGrpSpPr/>
          <p:nvPr/>
        </p:nvGrpSpPr>
        <p:grpSpPr>
          <a:xfrm>
            <a:off x="2805324" y="230188"/>
            <a:ext cx="6022859" cy="1086290"/>
            <a:chOff x="2816341" y="-1"/>
            <a:chExt cx="6022859" cy="108629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7F324BC9-3CD1-7432-C082-F7481031953D}"/>
                </a:ext>
              </a:extLst>
            </p:cNvPr>
            <p:cNvSpPr/>
            <p:nvPr/>
          </p:nvSpPr>
          <p:spPr>
            <a:xfrm>
              <a:off x="3352800" y="230188"/>
              <a:ext cx="5486400" cy="695049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A2C847A4-48CE-423C-51D0-E523834EB0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341" y="-1"/>
              <a:ext cx="1500438" cy="108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>
            <a:extLst>
              <a:ext uri="{FF2B5EF4-FFF2-40B4-BE49-F238E27FC236}">
                <a16:creationId xmlns:a16="http://schemas.microsoft.com/office/drawing/2014/main" id="{AA0FA301-12F5-4DFD-2FB6-C070D9436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64" y="1592154"/>
            <a:ext cx="5035658" cy="50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4-Point Star 23">
            <a:extLst>
              <a:ext uri="{FF2B5EF4-FFF2-40B4-BE49-F238E27FC236}">
                <a16:creationId xmlns:a16="http://schemas.microsoft.com/office/drawing/2014/main" id="{8D71DF4A-2A32-1321-A26D-D967826731CC}"/>
              </a:ext>
            </a:extLst>
          </p:cNvPr>
          <p:cNvSpPr/>
          <p:nvPr/>
        </p:nvSpPr>
        <p:spPr>
          <a:xfrm>
            <a:off x="3864799" y="1282786"/>
            <a:ext cx="407530" cy="374210"/>
          </a:xfrm>
          <a:prstGeom prst="star4">
            <a:avLst>
              <a:gd name="adj" fmla="val 2384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2E35070-7F1E-0385-976C-5078D292FA23}"/>
              </a:ext>
            </a:extLst>
          </p:cNvPr>
          <p:cNvGrpSpPr/>
          <p:nvPr/>
        </p:nvGrpSpPr>
        <p:grpSpPr>
          <a:xfrm>
            <a:off x="2799883" y="230188"/>
            <a:ext cx="6022859" cy="1086290"/>
            <a:chOff x="1580347" y="3065827"/>
            <a:chExt cx="6022859" cy="108629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A44ED2C-7938-4AA4-CC48-6D07B79CCACC}"/>
                </a:ext>
              </a:extLst>
            </p:cNvPr>
            <p:cNvSpPr/>
            <p:nvPr/>
          </p:nvSpPr>
          <p:spPr>
            <a:xfrm>
              <a:off x="2467187" y="3296016"/>
              <a:ext cx="386777" cy="69504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chemeClr val="tx1"/>
                </a:gs>
                <a:gs pos="10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B0D9991-A8D9-C4B9-F730-3036E5970771}"/>
                </a:ext>
              </a:extLst>
            </p:cNvPr>
            <p:cNvSpPr/>
            <p:nvPr/>
          </p:nvSpPr>
          <p:spPr>
            <a:xfrm>
              <a:off x="2853964" y="3296016"/>
              <a:ext cx="386777" cy="69504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FFC000"/>
                </a:gs>
                <a:gs pos="96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55C7556-BCBE-730F-A9D2-9470FF4EE0CF}"/>
                </a:ext>
              </a:extLst>
            </p:cNvPr>
            <p:cNvSpPr/>
            <p:nvPr/>
          </p:nvSpPr>
          <p:spPr>
            <a:xfrm>
              <a:off x="3240741" y="3296016"/>
              <a:ext cx="386777" cy="695049"/>
            </a:xfrm>
            <a:prstGeom prst="rect">
              <a:avLst/>
            </a:prstGeom>
            <a:gradFill flip="none" rotWithShape="1">
              <a:gsLst>
                <a:gs pos="14000">
                  <a:srgbClr val="FFC000"/>
                </a:gs>
                <a:gs pos="100000">
                  <a:srgbClr val="FFFF00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228D7E3-347A-BE1D-24DD-BD28020494BB}"/>
                </a:ext>
              </a:extLst>
            </p:cNvPr>
            <p:cNvSpPr/>
            <p:nvPr/>
          </p:nvSpPr>
          <p:spPr>
            <a:xfrm>
              <a:off x="3627518" y="3296016"/>
              <a:ext cx="386777" cy="695049"/>
            </a:xfrm>
            <a:prstGeom prst="rect">
              <a:avLst/>
            </a:prstGeom>
            <a:gradFill flip="none" rotWithShape="1">
              <a:gsLst>
                <a:gs pos="14000">
                  <a:srgbClr val="FFFF00"/>
                </a:gs>
                <a:gs pos="100000">
                  <a:srgbClr val="92D05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959FED6-D241-DD9E-7E27-722CB8BDF680}"/>
                </a:ext>
              </a:extLst>
            </p:cNvPr>
            <p:cNvSpPr/>
            <p:nvPr/>
          </p:nvSpPr>
          <p:spPr>
            <a:xfrm>
              <a:off x="4014295" y="3296016"/>
              <a:ext cx="386777" cy="695049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100000">
                  <a:srgbClr val="00B050"/>
                </a:gs>
                <a:gs pos="100000">
                  <a:srgbClr val="00B05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A3E771C-83EF-BDE9-50E1-2F406743D8E0}"/>
                </a:ext>
              </a:extLst>
            </p:cNvPr>
            <p:cNvSpPr/>
            <p:nvPr/>
          </p:nvSpPr>
          <p:spPr>
            <a:xfrm>
              <a:off x="4401072" y="3296016"/>
              <a:ext cx="386777" cy="695049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100000">
                  <a:srgbClr val="00B0F0"/>
                </a:gs>
                <a:gs pos="100000">
                  <a:srgbClr val="00B0F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2B31EA-BE17-113D-442F-3D57213AE9CF}"/>
                </a:ext>
              </a:extLst>
            </p:cNvPr>
            <p:cNvSpPr/>
            <p:nvPr/>
          </p:nvSpPr>
          <p:spPr>
            <a:xfrm>
              <a:off x="4787849" y="3296016"/>
              <a:ext cx="386777" cy="695049"/>
            </a:xfrm>
            <a:prstGeom prst="rect">
              <a:avLst/>
            </a:prstGeom>
            <a:gradFill>
              <a:gsLst>
                <a:gs pos="14000">
                  <a:srgbClr val="00B0F0"/>
                </a:gs>
                <a:gs pos="100000">
                  <a:srgbClr val="0070C0"/>
                </a:gs>
                <a:gs pos="100000">
                  <a:srgbClr val="0070C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F2DDE15-1B56-2BFD-78CB-06391783B2C6}"/>
                </a:ext>
              </a:extLst>
            </p:cNvPr>
            <p:cNvSpPr/>
            <p:nvPr/>
          </p:nvSpPr>
          <p:spPr>
            <a:xfrm>
              <a:off x="5174626" y="3296016"/>
              <a:ext cx="386777" cy="695049"/>
            </a:xfrm>
            <a:prstGeom prst="rect">
              <a:avLst/>
            </a:prstGeom>
            <a:gradFill>
              <a:gsLst>
                <a:gs pos="14000">
                  <a:srgbClr val="0070C0"/>
                </a:gs>
                <a:gs pos="100000">
                  <a:schemeClr val="accent4">
                    <a:lumMod val="5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C92199C-ED6D-6DEB-C063-B16579A99388}"/>
                </a:ext>
              </a:extLst>
            </p:cNvPr>
            <p:cNvSpPr/>
            <p:nvPr/>
          </p:nvSpPr>
          <p:spPr>
            <a:xfrm>
              <a:off x="5561403" y="3296016"/>
              <a:ext cx="386777" cy="695049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5">
                    <a:lumMod val="5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2CE7CB6-47A1-568E-86C2-A5AB9732A65B}"/>
                </a:ext>
              </a:extLst>
            </p:cNvPr>
            <p:cNvSpPr/>
            <p:nvPr/>
          </p:nvSpPr>
          <p:spPr>
            <a:xfrm>
              <a:off x="5948180" y="3296016"/>
              <a:ext cx="386777" cy="695049"/>
            </a:xfrm>
            <a:prstGeom prst="rect">
              <a:avLst/>
            </a:prstGeom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38CC7D9-22C7-0D0D-2919-3272E881D077}"/>
                </a:ext>
              </a:extLst>
            </p:cNvPr>
            <p:cNvSpPr/>
            <p:nvPr/>
          </p:nvSpPr>
          <p:spPr>
            <a:xfrm>
              <a:off x="6334957" y="3296016"/>
              <a:ext cx="386777" cy="695049"/>
            </a:xfrm>
            <a:prstGeom prst="rect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B1BF"/>
                </a:gs>
                <a:gs pos="100000">
                  <a:srgbClr val="FFB1B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7B6289D-5716-386E-7421-F7D0C3D93E6B}"/>
                </a:ext>
              </a:extLst>
            </p:cNvPr>
            <p:cNvSpPr/>
            <p:nvPr/>
          </p:nvSpPr>
          <p:spPr>
            <a:xfrm>
              <a:off x="6721734" y="3296016"/>
              <a:ext cx="386777" cy="695049"/>
            </a:xfrm>
            <a:prstGeom prst="rect">
              <a:avLst/>
            </a:prstGeom>
            <a:gradFill>
              <a:gsLst>
                <a:gs pos="0">
                  <a:srgbClr val="FFB1BF"/>
                </a:gs>
                <a:gs pos="100000">
                  <a:schemeClr val="bg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41F2FEF-9239-A775-3275-27896E726FB1}"/>
                </a:ext>
              </a:extLst>
            </p:cNvPr>
            <p:cNvGrpSpPr/>
            <p:nvPr/>
          </p:nvGrpSpPr>
          <p:grpSpPr>
            <a:xfrm>
              <a:off x="7108511" y="3296016"/>
              <a:ext cx="489254" cy="695049"/>
              <a:chOff x="8333488" y="460377"/>
              <a:chExt cx="489254" cy="695049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FA6930E4-58DF-49B4-F0D6-B24FACC906BE}"/>
                  </a:ext>
                </a:extLst>
              </p:cNvPr>
              <p:cNvGrpSpPr/>
              <p:nvPr/>
            </p:nvGrpSpPr>
            <p:grpSpPr>
              <a:xfrm>
                <a:off x="8333488" y="460377"/>
                <a:ext cx="299357" cy="695049"/>
                <a:chOff x="8333488" y="460377"/>
                <a:chExt cx="299357" cy="695049"/>
              </a:xfrm>
            </p:grpSpPr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93DE33A6-55D1-984A-F6C1-D6C31965F312}"/>
                    </a:ext>
                  </a:extLst>
                </p:cNvPr>
                <p:cNvSpPr/>
                <p:nvPr/>
              </p:nvSpPr>
              <p:spPr>
                <a:xfrm>
                  <a:off x="8333488" y="460377"/>
                  <a:ext cx="237609" cy="695049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P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B7737F5-138A-0266-2C0B-FF3B17611480}"/>
                    </a:ext>
                  </a:extLst>
                </p:cNvPr>
                <p:cNvSpPr/>
                <p:nvPr/>
              </p:nvSpPr>
              <p:spPr>
                <a:xfrm>
                  <a:off x="8571097" y="484108"/>
                  <a:ext cx="61748" cy="660480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P"/>
                </a:p>
              </p:txBody>
            </p:sp>
          </p:grp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D575CE4-41C9-BEEF-8C42-94BD6A25345F}"/>
                  </a:ext>
                </a:extLst>
              </p:cNvPr>
              <p:cNvSpPr/>
              <p:nvPr/>
            </p:nvSpPr>
            <p:spPr>
              <a:xfrm>
                <a:off x="8347524" y="484108"/>
                <a:ext cx="475218" cy="6604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6F8205B-B6AF-A302-D2BF-65E65344FD20}"/>
                </a:ext>
              </a:extLst>
            </p:cNvPr>
            <p:cNvGrpSpPr/>
            <p:nvPr/>
          </p:nvGrpSpPr>
          <p:grpSpPr>
            <a:xfrm>
              <a:off x="1580347" y="3065827"/>
              <a:ext cx="6022859" cy="1086290"/>
              <a:chOff x="2816341" y="-1"/>
              <a:chExt cx="6022859" cy="1086290"/>
            </a:xfrm>
          </p:grpSpPr>
          <p:sp>
            <p:nvSpPr>
              <p:cNvPr id="40" name="Rounded Rectangle 39">
                <a:extLst>
                  <a:ext uri="{FF2B5EF4-FFF2-40B4-BE49-F238E27FC236}">
                    <a16:creationId xmlns:a16="http://schemas.microsoft.com/office/drawing/2014/main" id="{089AE15E-5601-1D4F-C83E-EE682738BEB7}"/>
                  </a:ext>
                </a:extLst>
              </p:cNvPr>
              <p:cNvSpPr/>
              <p:nvPr/>
            </p:nvSpPr>
            <p:spPr>
              <a:xfrm>
                <a:off x="3352800" y="230188"/>
                <a:ext cx="5486400" cy="695049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pic>
            <p:nvPicPr>
              <p:cNvPr id="41" name="Picture 6">
                <a:extLst>
                  <a:ext uri="{FF2B5EF4-FFF2-40B4-BE49-F238E27FC236}">
                    <a16:creationId xmlns:a16="http://schemas.microsoft.com/office/drawing/2014/main" id="{C13E1097-557A-501D-1E3B-3A446AA62D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341" y="-1"/>
                <a:ext cx="1500438" cy="1086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2897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9B3DB-7A18-8712-C0C5-2B865EB75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0B347-18D0-0457-145F-102624389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3BCEF-63A6-120F-75FF-8FB8BB45C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5122" name="Picture 2" descr="Mario Galaxy | Smashpedia | FANDOM powered by Wikia">
            <a:extLst>
              <a:ext uri="{FF2B5EF4-FFF2-40B4-BE49-F238E27FC236}">
                <a16:creationId xmlns:a16="http://schemas.microsoft.com/office/drawing/2014/main" id="{1D92A585-E345-8BD2-3961-98ABAF965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B56B82-799F-B9D3-3EBB-21BA72F83D1F}"/>
              </a:ext>
            </a:extLst>
          </p:cNvPr>
          <p:cNvSpPr/>
          <p:nvPr/>
        </p:nvSpPr>
        <p:spPr>
          <a:xfrm>
            <a:off x="3692164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19147E-937E-6116-354F-C4472135FFD1}"/>
              </a:ext>
            </a:extLst>
          </p:cNvPr>
          <p:cNvSpPr/>
          <p:nvPr/>
        </p:nvSpPr>
        <p:spPr>
          <a:xfrm>
            <a:off x="4078941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C000"/>
              </a:gs>
              <a:gs pos="96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4AB95D-7864-4CA1-F2C4-99BC63C77949}"/>
              </a:ext>
            </a:extLst>
          </p:cNvPr>
          <p:cNvSpPr/>
          <p:nvPr/>
        </p:nvSpPr>
        <p:spPr>
          <a:xfrm>
            <a:off x="4465718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C000"/>
              </a:gs>
              <a:gs pos="100000">
                <a:srgbClr val="FFFF00"/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5D572A-01B5-BE8B-7B95-24D373CDAD1D}"/>
              </a:ext>
            </a:extLst>
          </p:cNvPr>
          <p:cNvSpPr/>
          <p:nvPr/>
        </p:nvSpPr>
        <p:spPr>
          <a:xfrm>
            <a:off x="4852495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FF00"/>
              </a:gs>
              <a:gs pos="100000">
                <a:srgbClr val="92D05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B362D2-A9EA-A927-356E-2FFDA0CB5493}"/>
              </a:ext>
            </a:extLst>
          </p:cNvPr>
          <p:cNvSpPr/>
          <p:nvPr/>
        </p:nvSpPr>
        <p:spPr>
          <a:xfrm>
            <a:off x="5239272" y="460377"/>
            <a:ext cx="386777" cy="695049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934236-39D8-2804-517C-6C6CFCB2106F}"/>
              </a:ext>
            </a:extLst>
          </p:cNvPr>
          <p:cNvSpPr/>
          <p:nvPr/>
        </p:nvSpPr>
        <p:spPr>
          <a:xfrm>
            <a:off x="5626049" y="460377"/>
            <a:ext cx="386777" cy="695049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00B0F0"/>
              </a:gs>
              <a:gs pos="100000">
                <a:srgbClr val="00B0F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740928-F39A-ADF9-6717-E97BC54ACC15}"/>
              </a:ext>
            </a:extLst>
          </p:cNvPr>
          <p:cNvSpPr/>
          <p:nvPr/>
        </p:nvSpPr>
        <p:spPr>
          <a:xfrm>
            <a:off x="6012826" y="460377"/>
            <a:ext cx="386777" cy="695049"/>
          </a:xfrm>
          <a:prstGeom prst="rect">
            <a:avLst/>
          </a:prstGeom>
          <a:gradFill>
            <a:gsLst>
              <a:gs pos="14000">
                <a:srgbClr val="00B0F0"/>
              </a:gs>
              <a:gs pos="100000">
                <a:srgbClr val="0070C0"/>
              </a:gs>
              <a:gs pos="100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189B24-437B-12D1-803C-1D1F8DF96688}"/>
              </a:ext>
            </a:extLst>
          </p:cNvPr>
          <p:cNvSpPr/>
          <p:nvPr/>
        </p:nvSpPr>
        <p:spPr>
          <a:xfrm>
            <a:off x="6399603" y="460377"/>
            <a:ext cx="386777" cy="695049"/>
          </a:xfrm>
          <a:prstGeom prst="rect">
            <a:avLst/>
          </a:prstGeom>
          <a:gradFill>
            <a:gsLst>
              <a:gs pos="14000">
                <a:srgbClr val="0070C0"/>
              </a:gs>
              <a:gs pos="100000">
                <a:schemeClr val="accent4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FFC211-D8E3-74D1-444A-36EB4EA26634}"/>
              </a:ext>
            </a:extLst>
          </p:cNvPr>
          <p:cNvSpPr/>
          <p:nvPr/>
        </p:nvSpPr>
        <p:spPr>
          <a:xfrm>
            <a:off x="6786380" y="460377"/>
            <a:ext cx="386777" cy="695049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833178-5AC0-6C8F-B006-07950EAD1505}"/>
              </a:ext>
            </a:extLst>
          </p:cNvPr>
          <p:cNvSpPr/>
          <p:nvPr/>
        </p:nvSpPr>
        <p:spPr>
          <a:xfrm>
            <a:off x="7173157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64D861-41BE-ACEB-884F-1F03ECE66358}"/>
              </a:ext>
            </a:extLst>
          </p:cNvPr>
          <p:cNvSpPr/>
          <p:nvPr/>
        </p:nvSpPr>
        <p:spPr>
          <a:xfrm>
            <a:off x="7559934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B1BF"/>
              </a:gs>
              <a:gs pos="100000">
                <a:srgbClr val="FFB1B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3319A1-E5EB-F8A8-9427-217C6FAA6301}"/>
              </a:ext>
            </a:extLst>
          </p:cNvPr>
          <p:cNvSpPr/>
          <p:nvPr/>
        </p:nvSpPr>
        <p:spPr>
          <a:xfrm>
            <a:off x="7946711" y="460377"/>
            <a:ext cx="386777" cy="695049"/>
          </a:xfrm>
          <a:prstGeom prst="rect">
            <a:avLst/>
          </a:prstGeom>
          <a:gradFill>
            <a:gsLst>
              <a:gs pos="0">
                <a:srgbClr val="FFB1BF"/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9C86A1-3CEF-403F-892A-402BFF34E2AE}"/>
              </a:ext>
            </a:extLst>
          </p:cNvPr>
          <p:cNvGrpSpPr/>
          <p:nvPr/>
        </p:nvGrpSpPr>
        <p:grpSpPr>
          <a:xfrm>
            <a:off x="8333488" y="460377"/>
            <a:ext cx="489254" cy="695049"/>
            <a:chOff x="8333488" y="460377"/>
            <a:chExt cx="489254" cy="69504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BFEA0FE-CC85-8DE6-C310-8733F5DD6306}"/>
                </a:ext>
              </a:extLst>
            </p:cNvPr>
            <p:cNvGrpSpPr/>
            <p:nvPr/>
          </p:nvGrpSpPr>
          <p:grpSpPr>
            <a:xfrm>
              <a:off x="8333488" y="460377"/>
              <a:ext cx="299357" cy="695049"/>
              <a:chOff x="8333488" y="460377"/>
              <a:chExt cx="299357" cy="69504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541EA66-7651-3408-47D8-2D4693523604}"/>
                  </a:ext>
                </a:extLst>
              </p:cNvPr>
              <p:cNvSpPr/>
              <p:nvPr/>
            </p:nvSpPr>
            <p:spPr>
              <a:xfrm>
                <a:off x="8333488" y="460377"/>
                <a:ext cx="237609" cy="695049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2007F1D-A761-1E11-27C6-9F49F8CF5A4C}"/>
                  </a:ext>
                </a:extLst>
              </p:cNvPr>
              <p:cNvSpPr/>
              <p:nvPr/>
            </p:nvSpPr>
            <p:spPr>
              <a:xfrm>
                <a:off x="8571097" y="484108"/>
                <a:ext cx="61748" cy="660480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C3743D-E4F2-3F66-7810-F1BF44725D00}"/>
                </a:ext>
              </a:extLst>
            </p:cNvPr>
            <p:cNvSpPr/>
            <p:nvPr/>
          </p:nvSpPr>
          <p:spPr>
            <a:xfrm>
              <a:off x="8347524" y="484108"/>
              <a:ext cx="475218" cy="660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5058AC-2537-5FD6-AC54-67EA887C632D}"/>
              </a:ext>
            </a:extLst>
          </p:cNvPr>
          <p:cNvGrpSpPr/>
          <p:nvPr/>
        </p:nvGrpSpPr>
        <p:grpSpPr>
          <a:xfrm>
            <a:off x="2805324" y="230188"/>
            <a:ext cx="6022859" cy="1086290"/>
            <a:chOff x="2816341" y="-1"/>
            <a:chExt cx="6022859" cy="108629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272A53DA-A5AF-CB6A-BA23-B8A77D0B972D}"/>
                </a:ext>
              </a:extLst>
            </p:cNvPr>
            <p:cNvSpPr/>
            <p:nvPr/>
          </p:nvSpPr>
          <p:spPr>
            <a:xfrm>
              <a:off x="3352800" y="230188"/>
              <a:ext cx="5486400" cy="695049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4FE4F475-0048-85C2-343F-0875C06A05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341" y="-1"/>
              <a:ext cx="1500438" cy="108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>
            <a:extLst>
              <a:ext uri="{FF2B5EF4-FFF2-40B4-BE49-F238E27FC236}">
                <a16:creationId xmlns:a16="http://schemas.microsoft.com/office/drawing/2014/main" id="{E8E2CFE7-30D6-10AC-1C1C-4EC434371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64" y="1592154"/>
            <a:ext cx="5035658" cy="50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66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ABA9-5622-70FB-B5D2-435B20AF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6FB1C-2C07-3C06-E9D7-DC654BA26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9220" name="Picture 4" descr="[BCP] - Bowser Castle [Front View] by justcamtro on DeviantArt">
            <a:extLst>
              <a:ext uri="{FF2B5EF4-FFF2-40B4-BE49-F238E27FC236}">
                <a16:creationId xmlns:a16="http://schemas.microsoft.com/office/drawing/2014/main" id="{1B976789-4825-3C58-0BCC-247784792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6"/>
          <a:stretch/>
        </p:blipFill>
        <p:spPr bwMode="auto">
          <a:xfrm>
            <a:off x="2846" y="0"/>
            <a:ext cx="121891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BB6E78E-BA25-5DFC-15F8-C6E4985C0CDC}"/>
              </a:ext>
            </a:extLst>
          </p:cNvPr>
          <p:cNvSpPr/>
          <p:nvPr/>
        </p:nvSpPr>
        <p:spPr>
          <a:xfrm>
            <a:off x="3692164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6C3C54-3D84-AF91-3EEA-1D0AE488F78D}"/>
              </a:ext>
            </a:extLst>
          </p:cNvPr>
          <p:cNvSpPr/>
          <p:nvPr/>
        </p:nvSpPr>
        <p:spPr>
          <a:xfrm>
            <a:off x="4078941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C000"/>
              </a:gs>
              <a:gs pos="96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DDA91E-A944-C1F1-2095-27AE1DC660B0}"/>
              </a:ext>
            </a:extLst>
          </p:cNvPr>
          <p:cNvSpPr/>
          <p:nvPr/>
        </p:nvSpPr>
        <p:spPr>
          <a:xfrm>
            <a:off x="4465718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C000"/>
              </a:gs>
              <a:gs pos="100000">
                <a:srgbClr val="FFFF00"/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B91389-4AA7-210E-F0A4-9FB6FA1C9887}"/>
              </a:ext>
            </a:extLst>
          </p:cNvPr>
          <p:cNvSpPr/>
          <p:nvPr/>
        </p:nvSpPr>
        <p:spPr>
          <a:xfrm>
            <a:off x="4852495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FF00"/>
              </a:gs>
              <a:gs pos="100000">
                <a:srgbClr val="92D05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AD0263-5A9D-DC36-D8A8-921F810BF07D}"/>
              </a:ext>
            </a:extLst>
          </p:cNvPr>
          <p:cNvSpPr/>
          <p:nvPr/>
        </p:nvSpPr>
        <p:spPr>
          <a:xfrm>
            <a:off x="5239272" y="460377"/>
            <a:ext cx="386777" cy="695049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A2BF47-6057-63AA-99A4-7B1EBAB6630C}"/>
              </a:ext>
            </a:extLst>
          </p:cNvPr>
          <p:cNvSpPr/>
          <p:nvPr/>
        </p:nvSpPr>
        <p:spPr>
          <a:xfrm>
            <a:off x="5626049" y="460377"/>
            <a:ext cx="386777" cy="695049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00B0F0"/>
              </a:gs>
              <a:gs pos="100000">
                <a:srgbClr val="00B0F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ACE9F3-E8C9-349C-DDE4-BBD08677B6DC}"/>
              </a:ext>
            </a:extLst>
          </p:cNvPr>
          <p:cNvSpPr/>
          <p:nvPr/>
        </p:nvSpPr>
        <p:spPr>
          <a:xfrm>
            <a:off x="6012826" y="460377"/>
            <a:ext cx="386777" cy="695049"/>
          </a:xfrm>
          <a:prstGeom prst="rect">
            <a:avLst/>
          </a:prstGeom>
          <a:gradFill>
            <a:gsLst>
              <a:gs pos="14000">
                <a:srgbClr val="00B0F0"/>
              </a:gs>
              <a:gs pos="100000">
                <a:srgbClr val="0070C0"/>
              </a:gs>
              <a:gs pos="100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FADDEC-896B-53D1-DD49-DD6DDD7805DD}"/>
              </a:ext>
            </a:extLst>
          </p:cNvPr>
          <p:cNvSpPr/>
          <p:nvPr/>
        </p:nvSpPr>
        <p:spPr>
          <a:xfrm>
            <a:off x="6399603" y="460377"/>
            <a:ext cx="386777" cy="695049"/>
          </a:xfrm>
          <a:prstGeom prst="rect">
            <a:avLst/>
          </a:prstGeom>
          <a:gradFill>
            <a:gsLst>
              <a:gs pos="14000">
                <a:srgbClr val="0070C0"/>
              </a:gs>
              <a:gs pos="100000">
                <a:schemeClr val="accent4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65D5E0-D001-6DFC-0E99-D722F957F86A}"/>
              </a:ext>
            </a:extLst>
          </p:cNvPr>
          <p:cNvSpPr/>
          <p:nvPr/>
        </p:nvSpPr>
        <p:spPr>
          <a:xfrm>
            <a:off x="6786380" y="460377"/>
            <a:ext cx="386777" cy="695049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CFEBD0B-B39F-56A2-6FE0-4AF032483DFC}"/>
              </a:ext>
            </a:extLst>
          </p:cNvPr>
          <p:cNvSpPr/>
          <p:nvPr/>
        </p:nvSpPr>
        <p:spPr>
          <a:xfrm>
            <a:off x="7173157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F7AC29-B149-D381-E822-2C31BA5AB55A}"/>
              </a:ext>
            </a:extLst>
          </p:cNvPr>
          <p:cNvSpPr/>
          <p:nvPr/>
        </p:nvSpPr>
        <p:spPr>
          <a:xfrm>
            <a:off x="7559934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B1BF"/>
              </a:gs>
              <a:gs pos="100000">
                <a:srgbClr val="FFB1B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74A776-F0A5-0D4B-CFD3-41166CE0D853}"/>
              </a:ext>
            </a:extLst>
          </p:cNvPr>
          <p:cNvSpPr/>
          <p:nvPr/>
        </p:nvSpPr>
        <p:spPr>
          <a:xfrm>
            <a:off x="7946711" y="460377"/>
            <a:ext cx="386777" cy="695049"/>
          </a:xfrm>
          <a:prstGeom prst="rect">
            <a:avLst/>
          </a:prstGeom>
          <a:gradFill>
            <a:gsLst>
              <a:gs pos="0">
                <a:srgbClr val="FFB1BF"/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66B12E-CB1B-D296-5D3F-8AF76EE6BA69}"/>
              </a:ext>
            </a:extLst>
          </p:cNvPr>
          <p:cNvGrpSpPr/>
          <p:nvPr/>
        </p:nvGrpSpPr>
        <p:grpSpPr>
          <a:xfrm>
            <a:off x="8333488" y="460377"/>
            <a:ext cx="489254" cy="695049"/>
            <a:chOff x="8333488" y="460377"/>
            <a:chExt cx="489254" cy="69504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0949024-7B7D-2F3F-7D92-BF3DE04290BD}"/>
                </a:ext>
              </a:extLst>
            </p:cNvPr>
            <p:cNvGrpSpPr/>
            <p:nvPr/>
          </p:nvGrpSpPr>
          <p:grpSpPr>
            <a:xfrm>
              <a:off x="8333488" y="460377"/>
              <a:ext cx="299357" cy="695049"/>
              <a:chOff x="8333488" y="460377"/>
              <a:chExt cx="299357" cy="69504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0B27ADB-542F-FB07-1AFC-ACC659618AA2}"/>
                  </a:ext>
                </a:extLst>
              </p:cNvPr>
              <p:cNvSpPr/>
              <p:nvPr/>
            </p:nvSpPr>
            <p:spPr>
              <a:xfrm>
                <a:off x="8333488" y="460377"/>
                <a:ext cx="237609" cy="695049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3BD3FC9-3B34-46DC-CE37-113C13271C07}"/>
                  </a:ext>
                </a:extLst>
              </p:cNvPr>
              <p:cNvSpPr/>
              <p:nvPr/>
            </p:nvSpPr>
            <p:spPr>
              <a:xfrm>
                <a:off x="8571097" y="484108"/>
                <a:ext cx="61748" cy="660480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46E72E-EF9F-B0E3-BECC-D607A262BF69}"/>
                </a:ext>
              </a:extLst>
            </p:cNvPr>
            <p:cNvSpPr/>
            <p:nvPr/>
          </p:nvSpPr>
          <p:spPr>
            <a:xfrm>
              <a:off x="8347524" y="484108"/>
              <a:ext cx="475218" cy="660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3C8DCE-9288-0FB3-056F-DB9A91BCA1D9}"/>
              </a:ext>
            </a:extLst>
          </p:cNvPr>
          <p:cNvGrpSpPr/>
          <p:nvPr/>
        </p:nvGrpSpPr>
        <p:grpSpPr>
          <a:xfrm>
            <a:off x="2805324" y="230188"/>
            <a:ext cx="6022859" cy="1086290"/>
            <a:chOff x="2816341" y="-1"/>
            <a:chExt cx="6022859" cy="108629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6B7701E-3ABB-7D24-7EE5-AC874AA4D12F}"/>
                </a:ext>
              </a:extLst>
            </p:cNvPr>
            <p:cNvSpPr/>
            <p:nvPr/>
          </p:nvSpPr>
          <p:spPr>
            <a:xfrm>
              <a:off x="3352800" y="230188"/>
              <a:ext cx="5486400" cy="695049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5EC4EC60-A216-3407-8FDB-FF3B9BFB2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341" y="-1"/>
              <a:ext cx="1500438" cy="108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26" name="Picture 10" descr="Bowser - Super Mario Bros. Wonder by Rubychu96 on DeviantArt">
            <a:extLst>
              <a:ext uri="{FF2B5EF4-FFF2-40B4-BE49-F238E27FC236}">
                <a16:creationId xmlns:a16="http://schemas.microsoft.com/office/drawing/2014/main" id="{F93D8983-E2B1-A79A-1650-16F3EC5B6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45" y="1581676"/>
            <a:ext cx="5486400" cy="5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4-Point Star 3">
            <a:extLst>
              <a:ext uri="{FF2B5EF4-FFF2-40B4-BE49-F238E27FC236}">
                <a16:creationId xmlns:a16="http://schemas.microsoft.com/office/drawing/2014/main" id="{1F05C9D8-D70A-EA97-CEFC-0468C4686CB1}"/>
              </a:ext>
            </a:extLst>
          </p:cNvPr>
          <p:cNvSpPr/>
          <p:nvPr/>
        </p:nvSpPr>
        <p:spPr>
          <a:xfrm>
            <a:off x="3864799" y="1282786"/>
            <a:ext cx="407530" cy="374210"/>
          </a:xfrm>
          <a:prstGeom prst="star4">
            <a:avLst>
              <a:gd name="adj" fmla="val 2384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5" name="4-Point Star 24">
            <a:extLst>
              <a:ext uri="{FF2B5EF4-FFF2-40B4-BE49-F238E27FC236}">
                <a16:creationId xmlns:a16="http://schemas.microsoft.com/office/drawing/2014/main" id="{309979B4-B948-DF46-A25A-515EF1B5401E}"/>
              </a:ext>
            </a:extLst>
          </p:cNvPr>
          <p:cNvSpPr/>
          <p:nvPr/>
        </p:nvSpPr>
        <p:spPr>
          <a:xfrm>
            <a:off x="4287451" y="1282786"/>
            <a:ext cx="407530" cy="374210"/>
          </a:xfrm>
          <a:prstGeom prst="star4">
            <a:avLst>
              <a:gd name="adj" fmla="val 2384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C41B9C0-BB9D-147F-DEF6-9AE497BC4A4B}"/>
              </a:ext>
            </a:extLst>
          </p:cNvPr>
          <p:cNvGrpSpPr/>
          <p:nvPr/>
        </p:nvGrpSpPr>
        <p:grpSpPr>
          <a:xfrm>
            <a:off x="2799883" y="230188"/>
            <a:ext cx="6022859" cy="1086290"/>
            <a:chOff x="1872828" y="2422996"/>
            <a:chExt cx="6022859" cy="108629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8823D2B-3D44-86F1-9A3F-C2A18F30707C}"/>
                </a:ext>
              </a:extLst>
            </p:cNvPr>
            <p:cNvSpPr/>
            <p:nvPr/>
          </p:nvSpPr>
          <p:spPr>
            <a:xfrm>
              <a:off x="2759668" y="2653185"/>
              <a:ext cx="386777" cy="69504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chemeClr val="tx1"/>
                </a:gs>
                <a:gs pos="10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261CB93-B139-55B0-E38B-DF6CEDFEF1F8}"/>
                </a:ext>
              </a:extLst>
            </p:cNvPr>
            <p:cNvSpPr/>
            <p:nvPr/>
          </p:nvSpPr>
          <p:spPr>
            <a:xfrm>
              <a:off x="3146445" y="2653185"/>
              <a:ext cx="386777" cy="69504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FFC000"/>
                </a:gs>
                <a:gs pos="96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19530D0-09B8-AB6E-8B8C-E29036BAFB23}"/>
                </a:ext>
              </a:extLst>
            </p:cNvPr>
            <p:cNvSpPr/>
            <p:nvPr/>
          </p:nvSpPr>
          <p:spPr>
            <a:xfrm>
              <a:off x="3533222" y="2653185"/>
              <a:ext cx="386777" cy="695049"/>
            </a:xfrm>
            <a:prstGeom prst="rect">
              <a:avLst/>
            </a:prstGeom>
            <a:gradFill flip="none" rotWithShape="1">
              <a:gsLst>
                <a:gs pos="14000">
                  <a:srgbClr val="FFC000"/>
                </a:gs>
                <a:gs pos="100000">
                  <a:srgbClr val="FFFF00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8D08E6A-BD3B-B468-834F-F38B388EB820}"/>
                </a:ext>
              </a:extLst>
            </p:cNvPr>
            <p:cNvSpPr/>
            <p:nvPr/>
          </p:nvSpPr>
          <p:spPr>
            <a:xfrm>
              <a:off x="3919999" y="2653185"/>
              <a:ext cx="386777" cy="695049"/>
            </a:xfrm>
            <a:prstGeom prst="rect">
              <a:avLst/>
            </a:prstGeom>
            <a:gradFill flip="none" rotWithShape="1">
              <a:gsLst>
                <a:gs pos="14000">
                  <a:srgbClr val="FFFF00"/>
                </a:gs>
                <a:gs pos="100000">
                  <a:srgbClr val="92D05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C9BEFB9-6AD8-11FB-84CF-FC36B3B0D649}"/>
                </a:ext>
              </a:extLst>
            </p:cNvPr>
            <p:cNvSpPr/>
            <p:nvPr/>
          </p:nvSpPr>
          <p:spPr>
            <a:xfrm>
              <a:off x="4306776" y="2653185"/>
              <a:ext cx="386777" cy="695049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100000">
                  <a:srgbClr val="00B050"/>
                </a:gs>
                <a:gs pos="100000">
                  <a:srgbClr val="00B05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536A13-FD1B-5B08-1362-F7423D965AE3}"/>
                </a:ext>
              </a:extLst>
            </p:cNvPr>
            <p:cNvSpPr/>
            <p:nvPr/>
          </p:nvSpPr>
          <p:spPr>
            <a:xfrm>
              <a:off x="4693553" y="2653185"/>
              <a:ext cx="386777" cy="695049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100000">
                  <a:srgbClr val="00B0F0"/>
                </a:gs>
                <a:gs pos="100000">
                  <a:srgbClr val="00B0F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F966D71-6D4A-827F-BDFD-EBBEBD563543}"/>
                </a:ext>
              </a:extLst>
            </p:cNvPr>
            <p:cNvSpPr/>
            <p:nvPr/>
          </p:nvSpPr>
          <p:spPr>
            <a:xfrm>
              <a:off x="5080330" y="2653185"/>
              <a:ext cx="386777" cy="695049"/>
            </a:xfrm>
            <a:prstGeom prst="rect">
              <a:avLst/>
            </a:prstGeom>
            <a:gradFill>
              <a:gsLst>
                <a:gs pos="14000">
                  <a:srgbClr val="00B0F0"/>
                </a:gs>
                <a:gs pos="100000">
                  <a:srgbClr val="0070C0"/>
                </a:gs>
                <a:gs pos="100000">
                  <a:srgbClr val="0070C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6E68CD0-D0A9-99CD-4EF3-915092C57ED2}"/>
                </a:ext>
              </a:extLst>
            </p:cNvPr>
            <p:cNvSpPr/>
            <p:nvPr/>
          </p:nvSpPr>
          <p:spPr>
            <a:xfrm>
              <a:off x="5467107" y="2653185"/>
              <a:ext cx="386777" cy="695049"/>
            </a:xfrm>
            <a:prstGeom prst="rect">
              <a:avLst/>
            </a:prstGeom>
            <a:gradFill>
              <a:gsLst>
                <a:gs pos="14000">
                  <a:srgbClr val="0070C0"/>
                </a:gs>
                <a:gs pos="100000">
                  <a:schemeClr val="accent4">
                    <a:lumMod val="5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24600A3-F675-B7D5-9B74-C49299EE638A}"/>
                </a:ext>
              </a:extLst>
            </p:cNvPr>
            <p:cNvSpPr/>
            <p:nvPr/>
          </p:nvSpPr>
          <p:spPr>
            <a:xfrm>
              <a:off x="5853884" y="2653185"/>
              <a:ext cx="386777" cy="695049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5">
                    <a:lumMod val="5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8BFDA89-A081-EA7F-BFC3-7CC4306E2856}"/>
                </a:ext>
              </a:extLst>
            </p:cNvPr>
            <p:cNvSpPr/>
            <p:nvPr/>
          </p:nvSpPr>
          <p:spPr>
            <a:xfrm>
              <a:off x="6240661" y="2653185"/>
              <a:ext cx="386777" cy="695049"/>
            </a:xfrm>
            <a:prstGeom prst="rect">
              <a:avLst/>
            </a:prstGeom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11AB64A-21C6-BBC3-754C-3D35C8B03D1C}"/>
                </a:ext>
              </a:extLst>
            </p:cNvPr>
            <p:cNvSpPr/>
            <p:nvPr/>
          </p:nvSpPr>
          <p:spPr>
            <a:xfrm>
              <a:off x="6627438" y="2653185"/>
              <a:ext cx="386777" cy="695049"/>
            </a:xfrm>
            <a:prstGeom prst="rect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B1BF"/>
                </a:gs>
                <a:gs pos="100000">
                  <a:srgbClr val="FFB1B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050DF9E-BA70-F1EA-1E76-ACE4AAE9AD40}"/>
                </a:ext>
              </a:extLst>
            </p:cNvPr>
            <p:cNvSpPr/>
            <p:nvPr/>
          </p:nvSpPr>
          <p:spPr>
            <a:xfrm>
              <a:off x="7014215" y="2653185"/>
              <a:ext cx="386777" cy="695049"/>
            </a:xfrm>
            <a:prstGeom prst="rect">
              <a:avLst/>
            </a:prstGeom>
            <a:gradFill>
              <a:gsLst>
                <a:gs pos="0">
                  <a:srgbClr val="FFB1BF"/>
                </a:gs>
                <a:gs pos="100000">
                  <a:schemeClr val="bg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4999C3C-6B94-AF2D-4CED-1BC4CCC1C9CC}"/>
                </a:ext>
              </a:extLst>
            </p:cNvPr>
            <p:cNvGrpSpPr/>
            <p:nvPr/>
          </p:nvGrpSpPr>
          <p:grpSpPr>
            <a:xfrm>
              <a:off x="7400992" y="2653185"/>
              <a:ext cx="489254" cy="695049"/>
              <a:chOff x="8333488" y="460377"/>
              <a:chExt cx="489254" cy="69504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F948CB3E-75A2-054A-D924-CFAAE2DF66B6}"/>
                  </a:ext>
                </a:extLst>
              </p:cNvPr>
              <p:cNvGrpSpPr/>
              <p:nvPr/>
            </p:nvGrpSpPr>
            <p:grpSpPr>
              <a:xfrm>
                <a:off x="8333488" y="460377"/>
                <a:ext cx="299357" cy="695049"/>
                <a:chOff x="8333488" y="460377"/>
                <a:chExt cx="299357" cy="695049"/>
              </a:xfrm>
            </p:grpSpPr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E4AEC71F-94C8-9845-0D88-30B13CEDAF73}"/>
                    </a:ext>
                  </a:extLst>
                </p:cNvPr>
                <p:cNvSpPr/>
                <p:nvPr/>
              </p:nvSpPr>
              <p:spPr>
                <a:xfrm>
                  <a:off x="8333488" y="460377"/>
                  <a:ext cx="237609" cy="695049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P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1EE0F4AA-73D6-751D-253B-FF1E779ADF8B}"/>
                    </a:ext>
                  </a:extLst>
                </p:cNvPr>
                <p:cNvSpPr/>
                <p:nvPr/>
              </p:nvSpPr>
              <p:spPr>
                <a:xfrm>
                  <a:off x="8571097" y="484108"/>
                  <a:ext cx="61748" cy="660480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P"/>
                </a:p>
              </p:txBody>
            </p:sp>
          </p:grp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664FD737-631C-C392-7E69-DE2144A5895A}"/>
                  </a:ext>
                </a:extLst>
              </p:cNvPr>
              <p:cNvSpPr/>
              <p:nvPr/>
            </p:nvSpPr>
            <p:spPr>
              <a:xfrm>
                <a:off x="8347524" y="484108"/>
                <a:ext cx="475218" cy="6604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B5D8A7D-0EAE-624B-2DA7-5C90F760E53B}"/>
                </a:ext>
              </a:extLst>
            </p:cNvPr>
            <p:cNvGrpSpPr/>
            <p:nvPr/>
          </p:nvGrpSpPr>
          <p:grpSpPr>
            <a:xfrm>
              <a:off x="1872828" y="2422996"/>
              <a:ext cx="6022859" cy="1086290"/>
              <a:chOff x="2816341" y="-1"/>
              <a:chExt cx="6022859" cy="1086290"/>
            </a:xfrm>
          </p:grpSpPr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16C32664-1ED9-28E7-2631-F3F2CC28D0B9}"/>
                  </a:ext>
                </a:extLst>
              </p:cNvPr>
              <p:cNvSpPr/>
              <p:nvPr/>
            </p:nvSpPr>
            <p:spPr>
              <a:xfrm>
                <a:off x="3352800" y="230188"/>
                <a:ext cx="5486400" cy="695049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pic>
            <p:nvPicPr>
              <p:cNvPr id="42" name="Picture 6">
                <a:extLst>
                  <a:ext uri="{FF2B5EF4-FFF2-40B4-BE49-F238E27FC236}">
                    <a16:creationId xmlns:a16="http://schemas.microsoft.com/office/drawing/2014/main" id="{DAEE82AC-A242-0BD1-58A2-7DCCD973B4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341" y="-1"/>
                <a:ext cx="1500438" cy="1086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127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push dir="d"/>
      </p:transition>
    </mc:Choice>
    <mc:Fallback xmlns="">
      <p:transition spd="slow">
        <p:push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3C8DD-6817-D443-3C92-9F3110112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C83A7-67EA-E96C-77E9-EA74500C2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84DDA-B1CF-AB40-F2B5-611B00645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9220" name="Picture 4" descr="[BCP] - Bowser Castle [Front View] by justcamtro on DeviantArt">
            <a:extLst>
              <a:ext uri="{FF2B5EF4-FFF2-40B4-BE49-F238E27FC236}">
                <a16:creationId xmlns:a16="http://schemas.microsoft.com/office/drawing/2014/main" id="{EAECCBD9-42D0-C990-97B1-76AF2E099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6"/>
          <a:stretch/>
        </p:blipFill>
        <p:spPr bwMode="auto">
          <a:xfrm>
            <a:off x="2846" y="0"/>
            <a:ext cx="121891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F03E2A-D58A-2273-0967-248561F1196C}"/>
              </a:ext>
            </a:extLst>
          </p:cNvPr>
          <p:cNvSpPr/>
          <p:nvPr/>
        </p:nvSpPr>
        <p:spPr>
          <a:xfrm>
            <a:off x="3692164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89A0D-F000-5901-95CB-77F5F881AE51}"/>
              </a:ext>
            </a:extLst>
          </p:cNvPr>
          <p:cNvSpPr/>
          <p:nvPr/>
        </p:nvSpPr>
        <p:spPr>
          <a:xfrm>
            <a:off x="4078941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C000"/>
              </a:gs>
              <a:gs pos="96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BF1650-22E6-E7E6-1177-1F8B1F9823DA}"/>
              </a:ext>
            </a:extLst>
          </p:cNvPr>
          <p:cNvSpPr/>
          <p:nvPr/>
        </p:nvSpPr>
        <p:spPr>
          <a:xfrm>
            <a:off x="4465718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C000"/>
              </a:gs>
              <a:gs pos="100000">
                <a:srgbClr val="FFFF00"/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F96028-CE5C-A642-DD9F-543D131559C4}"/>
              </a:ext>
            </a:extLst>
          </p:cNvPr>
          <p:cNvSpPr/>
          <p:nvPr/>
        </p:nvSpPr>
        <p:spPr>
          <a:xfrm>
            <a:off x="4852495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FF00"/>
              </a:gs>
              <a:gs pos="100000">
                <a:srgbClr val="92D05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DF1652-C09D-DFAA-CAEA-4567DC96535F}"/>
              </a:ext>
            </a:extLst>
          </p:cNvPr>
          <p:cNvSpPr/>
          <p:nvPr/>
        </p:nvSpPr>
        <p:spPr>
          <a:xfrm>
            <a:off x="5239272" y="460377"/>
            <a:ext cx="386777" cy="695049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0A1574-4800-3A9D-7E11-731F3DC278B5}"/>
              </a:ext>
            </a:extLst>
          </p:cNvPr>
          <p:cNvSpPr/>
          <p:nvPr/>
        </p:nvSpPr>
        <p:spPr>
          <a:xfrm>
            <a:off x="5626049" y="460377"/>
            <a:ext cx="386777" cy="695049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00B0F0"/>
              </a:gs>
              <a:gs pos="100000">
                <a:srgbClr val="00B0F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194CDC-26CE-A2B6-3712-685C08B9F0FA}"/>
              </a:ext>
            </a:extLst>
          </p:cNvPr>
          <p:cNvSpPr/>
          <p:nvPr/>
        </p:nvSpPr>
        <p:spPr>
          <a:xfrm>
            <a:off x="6012826" y="460377"/>
            <a:ext cx="386777" cy="695049"/>
          </a:xfrm>
          <a:prstGeom prst="rect">
            <a:avLst/>
          </a:prstGeom>
          <a:gradFill>
            <a:gsLst>
              <a:gs pos="14000">
                <a:srgbClr val="00B0F0"/>
              </a:gs>
              <a:gs pos="100000">
                <a:srgbClr val="0070C0"/>
              </a:gs>
              <a:gs pos="100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BEDEAB-AACC-8C43-BBF2-85851E0AFB5A}"/>
              </a:ext>
            </a:extLst>
          </p:cNvPr>
          <p:cNvSpPr/>
          <p:nvPr/>
        </p:nvSpPr>
        <p:spPr>
          <a:xfrm>
            <a:off x="6399603" y="460377"/>
            <a:ext cx="386777" cy="695049"/>
          </a:xfrm>
          <a:prstGeom prst="rect">
            <a:avLst/>
          </a:prstGeom>
          <a:gradFill>
            <a:gsLst>
              <a:gs pos="14000">
                <a:srgbClr val="0070C0"/>
              </a:gs>
              <a:gs pos="100000">
                <a:schemeClr val="accent4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4C2BA0-F459-F24E-4298-4EECB8167EDC}"/>
              </a:ext>
            </a:extLst>
          </p:cNvPr>
          <p:cNvSpPr/>
          <p:nvPr/>
        </p:nvSpPr>
        <p:spPr>
          <a:xfrm>
            <a:off x="6786380" y="460377"/>
            <a:ext cx="386777" cy="695049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8323AC-DC59-F91C-5AD6-0720F36BC38B}"/>
              </a:ext>
            </a:extLst>
          </p:cNvPr>
          <p:cNvSpPr/>
          <p:nvPr/>
        </p:nvSpPr>
        <p:spPr>
          <a:xfrm>
            <a:off x="7173157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E8C2AB-B453-3446-1202-BE927566450E}"/>
              </a:ext>
            </a:extLst>
          </p:cNvPr>
          <p:cNvSpPr/>
          <p:nvPr/>
        </p:nvSpPr>
        <p:spPr>
          <a:xfrm>
            <a:off x="7559934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B1BF"/>
              </a:gs>
              <a:gs pos="100000">
                <a:srgbClr val="FFB1B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320A27-56F9-C2F6-9C1D-710BA220D3D8}"/>
              </a:ext>
            </a:extLst>
          </p:cNvPr>
          <p:cNvSpPr/>
          <p:nvPr/>
        </p:nvSpPr>
        <p:spPr>
          <a:xfrm>
            <a:off x="7946711" y="460377"/>
            <a:ext cx="386777" cy="695049"/>
          </a:xfrm>
          <a:prstGeom prst="rect">
            <a:avLst/>
          </a:prstGeom>
          <a:gradFill>
            <a:gsLst>
              <a:gs pos="0">
                <a:srgbClr val="FFB1BF"/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41149A8-A846-251D-BEE3-C1CB29922F47}"/>
              </a:ext>
            </a:extLst>
          </p:cNvPr>
          <p:cNvGrpSpPr/>
          <p:nvPr/>
        </p:nvGrpSpPr>
        <p:grpSpPr>
          <a:xfrm>
            <a:off x="8333488" y="460377"/>
            <a:ext cx="489254" cy="695049"/>
            <a:chOff x="8333488" y="460377"/>
            <a:chExt cx="489254" cy="69504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9B415C9-A1DA-1EE7-0797-9458B006D86A}"/>
                </a:ext>
              </a:extLst>
            </p:cNvPr>
            <p:cNvGrpSpPr/>
            <p:nvPr/>
          </p:nvGrpSpPr>
          <p:grpSpPr>
            <a:xfrm>
              <a:off x="8333488" y="460377"/>
              <a:ext cx="299357" cy="695049"/>
              <a:chOff x="8333488" y="460377"/>
              <a:chExt cx="299357" cy="69504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C5F3628-D6A6-FAC3-9F02-99A40C61E10F}"/>
                  </a:ext>
                </a:extLst>
              </p:cNvPr>
              <p:cNvSpPr/>
              <p:nvPr/>
            </p:nvSpPr>
            <p:spPr>
              <a:xfrm>
                <a:off x="8333488" y="460377"/>
                <a:ext cx="237609" cy="695049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196A20-0386-F218-C55B-B9710257D8E4}"/>
                  </a:ext>
                </a:extLst>
              </p:cNvPr>
              <p:cNvSpPr/>
              <p:nvPr/>
            </p:nvSpPr>
            <p:spPr>
              <a:xfrm>
                <a:off x="8571097" y="484108"/>
                <a:ext cx="61748" cy="660480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B2A8548-02C9-A6C9-1966-C5F7B70E7090}"/>
                </a:ext>
              </a:extLst>
            </p:cNvPr>
            <p:cNvSpPr/>
            <p:nvPr/>
          </p:nvSpPr>
          <p:spPr>
            <a:xfrm>
              <a:off x="8347524" y="484108"/>
              <a:ext cx="475218" cy="660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533B8-2D95-8970-440C-669FB349C566}"/>
              </a:ext>
            </a:extLst>
          </p:cNvPr>
          <p:cNvGrpSpPr/>
          <p:nvPr/>
        </p:nvGrpSpPr>
        <p:grpSpPr>
          <a:xfrm>
            <a:off x="2805324" y="230188"/>
            <a:ext cx="6022859" cy="1086290"/>
            <a:chOff x="2816341" y="-1"/>
            <a:chExt cx="6022859" cy="108629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6EEEC0D-F1C5-465B-4DD5-3A8E70AF8378}"/>
                </a:ext>
              </a:extLst>
            </p:cNvPr>
            <p:cNvSpPr/>
            <p:nvPr/>
          </p:nvSpPr>
          <p:spPr>
            <a:xfrm>
              <a:off x="3352800" y="230188"/>
              <a:ext cx="5486400" cy="695049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9057C42B-2CB8-E355-F18F-7B85D4AEC3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341" y="-1"/>
              <a:ext cx="1500438" cy="108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26" name="Picture 10" descr="Bowser - Super Mario Bros. Wonder by Rubychu96 on DeviantArt">
            <a:extLst>
              <a:ext uri="{FF2B5EF4-FFF2-40B4-BE49-F238E27FC236}">
                <a16:creationId xmlns:a16="http://schemas.microsoft.com/office/drawing/2014/main" id="{6A44EBAA-5F6F-A7F1-3F66-72F7175C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45" y="1581676"/>
            <a:ext cx="5486400" cy="5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EF4642A-5952-F240-9222-FBAE0AC155DD}"/>
              </a:ext>
            </a:extLst>
          </p:cNvPr>
          <p:cNvGrpSpPr/>
          <p:nvPr/>
        </p:nvGrpSpPr>
        <p:grpSpPr>
          <a:xfrm>
            <a:off x="2799883" y="230188"/>
            <a:ext cx="6022859" cy="1086290"/>
            <a:chOff x="1872828" y="2422996"/>
            <a:chExt cx="6022859" cy="108629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10CE205-354E-1009-ADEC-965B490E60E8}"/>
                </a:ext>
              </a:extLst>
            </p:cNvPr>
            <p:cNvSpPr/>
            <p:nvPr/>
          </p:nvSpPr>
          <p:spPr>
            <a:xfrm>
              <a:off x="2759668" y="2653185"/>
              <a:ext cx="386777" cy="69504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chemeClr val="tx1"/>
                </a:gs>
                <a:gs pos="10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BB31323-66D2-4153-38C0-21493E7D8DCE}"/>
                </a:ext>
              </a:extLst>
            </p:cNvPr>
            <p:cNvSpPr/>
            <p:nvPr/>
          </p:nvSpPr>
          <p:spPr>
            <a:xfrm>
              <a:off x="3146445" y="2653185"/>
              <a:ext cx="386777" cy="69504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FFC000"/>
                </a:gs>
                <a:gs pos="96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D9A5537-EAEC-87FD-52F7-7A3545458698}"/>
                </a:ext>
              </a:extLst>
            </p:cNvPr>
            <p:cNvSpPr/>
            <p:nvPr/>
          </p:nvSpPr>
          <p:spPr>
            <a:xfrm>
              <a:off x="3533222" y="2653185"/>
              <a:ext cx="386777" cy="695049"/>
            </a:xfrm>
            <a:prstGeom prst="rect">
              <a:avLst/>
            </a:prstGeom>
            <a:gradFill flip="none" rotWithShape="1">
              <a:gsLst>
                <a:gs pos="14000">
                  <a:srgbClr val="FFC000"/>
                </a:gs>
                <a:gs pos="100000">
                  <a:srgbClr val="FFFF00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44E053C-584E-FE66-EA17-C1BBC2354D2C}"/>
                </a:ext>
              </a:extLst>
            </p:cNvPr>
            <p:cNvSpPr/>
            <p:nvPr/>
          </p:nvSpPr>
          <p:spPr>
            <a:xfrm>
              <a:off x="3919999" y="2653185"/>
              <a:ext cx="386777" cy="695049"/>
            </a:xfrm>
            <a:prstGeom prst="rect">
              <a:avLst/>
            </a:prstGeom>
            <a:gradFill flip="none" rotWithShape="1">
              <a:gsLst>
                <a:gs pos="14000">
                  <a:srgbClr val="FFFF00"/>
                </a:gs>
                <a:gs pos="100000">
                  <a:srgbClr val="92D05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A001C2-97A9-44B1-1909-A99A3FDCF7C0}"/>
                </a:ext>
              </a:extLst>
            </p:cNvPr>
            <p:cNvSpPr/>
            <p:nvPr/>
          </p:nvSpPr>
          <p:spPr>
            <a:xfrm>
              <a:off x="4306776" y="2653185"/>
              <a:ext cx="386777" cy="695049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100000">
                  <a:srgbClr val="00B050"/>
                </a:gs>
                <a:gs pos="100000">
                  <a:srgbClr val="00B05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B027C7D-2045-EC7F-F656-F700A18256F5}"/>
                </a:ext>
              </a:extLst>
            </p:cNvPr>
            <p:cNvSpPr/>
            <p:nvPr/>
          </p:nvSpPr>
          <p:spPr>
            <a:xfrm>
              <a:off x="4693553" y="2653185"/>
              <a:ext cx="386777" cy="695049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100000">
                  <a:srgbClr val="00B0F0"/>
                </a:gs>
                <a:gs pos="100000">
                  <a:srgbClr val="00B0F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5CDD7F3-4B66-A2A8-A2CC-F18060CA833C}"/>
                </a:ext>
              </a:extLst>
            </p:cNvPr>
            <p:cNvSpPr/>
            <p:nvPr/>
          </p:nvSpPr>
          <p:spPr>
            <a:xfrm>
              <a:off x="5080330" y="2653185"/>
              <a:ext cx="386777" cy="695049"/>
            </a:xfrm>
            <a:prstGeom prst="rect">
              <a:avLst/>
            </a:prstGeom>
            <a:gradFill>
              <a:gsLst>
                <a:gs pos="14000">
                  <a:srgbClr val="00B0F0"/>
                </a:gs>
                <a:gs pos="100000">
                  <a:srgbClr val="0070C0"/>
                </a:gs>
                <a:gs pos="100000">
                  <a:srgbClr val="0070C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E7B240-AE52-D38C-58F4-8B8380DDC3AB}"/>
                </a:ext>
              </a:extLst>
            </p:cNvPr>
            <p:cNvSpPr/>
            <p:nvPr/>
          </p:nvSpPr>
          <p:spPr>
            <a:xfrm>
              <a:off x="5467107" y="2653185"/>
              <a:ext cx="386777" cy="695049"/>
            </a:xfrm>
            <a:prstGeom prst="rect">
              <a:avLst/>
            </a:prstGeom>
            <a:gradFill>
              <a:gsLst>
                <a:gs pos="14000">
                  <a:srgbClr val="0070C0"/>
                </a:gs>
                <a:gs pos="100000">
                  <a:schemeClr val="accent4">
                    <a:lumMod val="5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973B898-E940-2B89-DD32-48474F5205E3}"/>
                </a:ext>
              </a:extLst>
            </p:cNvPr>
            <p:cNvSpPr/>
            <p:nvPr/>
          </p:nvSpPr>
          <p:spPr>
            <a:xfrm>
              <a:off x="5853884" y="2653185"/>
              <a:ext cx="386777" cy="695049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5">
                    <a:lumMod val="5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CD56C98-1378-91AA-8AB5-623AED58AAAA}"/>
                </a:ext>
              </a:extLst>
            </p:cNvPr>
            <p:cNvSpPr/>
            <p:nvPr/>
          </p:nvSpPr>
          <p:spPr>
            <a:xfrm>
              <a:off x="6240661" y="2653185"/>
              <a:ext cx="386777" cy="695049"/>
            </a:xfrm>
            <a:prstGeom prst="rect">
              <a:avLst/>
            </a:prstGeom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4A5B91A-4019-A041-B6AF-C17F325EA671}"/>
                </a:ext>
              </a:extLst>
            </p:cNvPr>
            <p:cNvSpPr/>
            <p:nvPr/>
          </p:nvSpPr>
          <p:spPr>
            <a:xfrm>
              <a:off x="6627438" y="2653185"/>
              <a:ext cx="386777" cy="695049"/>
            </a:xfrm>
            <a:prstGeom prst="rect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B1BF"/>
                </a:gs>
                <a:gs pos="100000">
                  <a:srgbClr val="FFB1B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CC46093-8C08-545A-9C3A-ACE046A1241B}"/>
                </a:ext>
              </a:extLst>
            </p:cNvPr>
            <p:cNvSpPr/>
            <p:nvPr/>
          </p:nvSpPr>
          <p:spPr>
            <a:xfrm>
              <a:off x="7014215" y="2653185"/>
              <a:ext cx="386777" cy="695049"/>
            </a:xfrm>
            <a:prstGeom prst="rect">
              <a:avLst/>
            </a:prstGeom>
            <a:gradFill>
              <a:gsLst>
                <a:gs pos="0">
                  <a:srgbClr val="FFB1BF"/>
                </a:gs>
                <a:gs pos="100000">
                  <a:schemeClr val="bg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4283412-B719-3D33-4015-D6CFBBDCF840}"/>
                </a:ext>
              </a:extLst>
            </p:cNvPr>
            <p:cNvGrpSpPr/>
            <p:nvPr/>
          </p:nvGrpSpPr>
          <p:grpSpPr>
            <a:xfrm>
              <a:off x="7400992" y="2653185"/>
              <a:ext cx="489254" cy="695049"/>
              <a:chOff x="8333488" y="460377"/>
              <a:chExt cx="489254" cy="695049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75C5FD07-A328-F379-22AD-90C9DBF3D794}"/>
                  </a:ext>
                </a:extLst>
              </p:cNvPr>
              <p:cNvGrpSpPr/>
              <p:nvPr/>
            </p:nvGrpSpPr>
            <p:grpSpPr>
              <a:xfrm>
                <a:off x="8333488" y="460377"/>
                <a:ext cx="299357" cy="695049"/>
                <a:chOff x="8333488" y="460377"/>
                <a:chExt cx="299357" cy="695049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A52B910-6F44-E123-E6FE-42E56DE4397F}"/>
                    </a:ext>
                  </a:extLst>
                </p:cNvPr>
                <p:cNvSpPr/>
                <p:nvPr/>
              </p:nvSpPr>
              <p:spPr>
                <a:xfrm>
                  <a:off x="8333488" y="460377"/>
                  <a:ext cx="237609" cy="695049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P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C656705-BD4D-AB00-E036-ED048E9E7B03}"/>
                    </a:ext>
                  </a:extLst>
                </p:cNvPr>
                <p:cNvSpPr/>
                <p:nvPr/>
              </p:nvSpPr>
              <p:spPr>
                <a:xfrm>
                  <a:off x="8571097" y="484108"/>
                  <a:ext cx="61748" cy="660480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P"/>
                </a:p>
              </p:txBody>
            </p:sp>
          </p:grp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7A6D1456-65B3-405C-53AF-885C98BDF970}"/>
                  </a:ext>
                </a:extLst>
              </p:cNvPr>
              <p:cNvSpPr/>
              <p:nvPr/>
            </p:nvSpPr>
            <p:spPr>
              <a:xfrm>
                <a:off x="8347524" y="484108"/>
                <a:ext cx="475218" cy="6604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C157BEC-283E-BABB-65D5-C46D540510CB}"/>
                </a:ext>
              </a:extLst>
            </p:cNvPr>
            <p:cNvGrpSpPr/>
            <p:nvPr/>
          </p:nvGrpSpPr>
          <p:grpSpPr>
            <a:xfrm>
              <a:off x="1872828" y="2422996"/>
              <a:ext cx="6022859" cy="1086290"/>
              <a:chOff x="2816341" y="-1"/>
              <a:chExt cx="6022859" cy="1086290"/>
            </a:xfrm>
          </p:grpSpPr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A60DDC98-B9B2-556A-C656-F4B265590A3F}"/>
                  </a:ext>
                </a:extLst>
              </p:cNvPr>
              <p:cNvSpPr/>
              <p:nvPr/>
            </p:nvSpPr>
            <p:spPr>
              <a:xfrm>
                <a:off x="3352800" y="230188"/>
                <a:ext cx="5486400" cy="695049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pic>
            <p:nvPicPr>
              <p:cNvPr id="44" name="Picture 6">
                <a:extLst>
                  <a:ext uri="{FF2B5EF4-FFF2-40B4-BE49-F238E27FC236}">
                    <a16:creationId xmlns:a16="http://schemas.microsoft.com/office/drawing/2014/main" id="{0D904E0F-B727-8C97-C29F-8BC6CDCA51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341" y="-1"/>
                <a:ext cx="1500438" cy="1086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7" name="4-Point Star 46">
            <a:extLst>
              <a:ext uri="{FF2B5EF4-FFF2-40B4-BE49-F238E27FC236}">
                <a16:creationId xmlns:a16="http://schemas.microsoft.com/office/drawing/2014/main" id="{3CF7A638-F3CC-B31C-8BCF-A494EB627DCA}"/>
              </a:ext>
            </a:extLst>
          </p:cNvPr>
          <p:cNvSpPr/>
          <p:nvPr/>
        </p:nvSpPr>
        <p:spPr>
          <a:xfrm>
            <a:off x="3864799" y="1282786"/>
            <a:ext cx="407530" cy="374210"/>
          </a:xfrm>
          <a:prstGeom prst="star4">
            <a:avLst>
              <a:gd name="adj" fmla="val 2384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75809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0E01A-629A-BE1A-E080-568F22CF0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9C65E-4CB5-B0C2-26F0-CE8E10727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8AAE6-755E-3E9A-743F-89C3B5D75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9220" name="Picture 4" descr="[BCP] - Bowser Castle [Front View] by justcamtro on DeviantArt">
            <a:extLst>
              <a:ext uri="{FF2B5EF4-FFF2-40B4-BE49-F238E27FC236}">
                <a16:creationId xmlns:a16="http://schemas.microsoft.com/office/drawing/2014/main" id="{5707D0FA-6335-5371-BB8E-32C7C53189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6"/>
          <a:stretch/>
        </p:blipFill>
        <p:spPr bwMode="auto">
          <a:xfrm>
            <a:off x="2846" y="0"/>
            <a:ext cx="121891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1E3961D-A58E-F14B-D866-F138735282CE}"/>
              </a:ext>
            </a:extLst>
          </p:cNvPr>
          <p:cNvSpPr/>
          <p:nvPr/>
        </p:nvSpPr>
        <p:spPr>
          <a:xfrm>
            <a:off x="3692164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869545-0C8B-ECD0-5946-C88D0A4F7719}"/>
              </a:ext>
            </a:extLst>
          </p:cNvPr>
          <p:cNvSpPr/>
          <p:nvPr/>
        </p:nvSpPr>
        <p:spPr>
          <a:xfrm>
            <a:off x="4078941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C000"/>
              </a:gs>
              <a:gs pos="96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FB2B-51A2-EBF3-D731-5C627F90A9E2}"/>
              </a:ext>
            </a:extLst>
          </p:cNvPr>
          <p:cNvSpPr/>
          <p:nvPr/>
        </p:nvSpPr>
        <p:spPr>
          <a:xfrm>
            <a:off x="4465718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C000"/>
              </a:gs>
              <a:gs pos="100000">
                <a:srgbClr val="FFFF00"/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DE24E-A664-7E9A-7AE9-96BECC9481DC}"/>
              </a:ext>
            </a:extLst>
          </p:cNvPr>
          <p:cNvSpPr/>
          <p:nvPr/>
        </p:nvSpPr>
        <p:spPr>
          <a:xfrm>
            <a:off x="4852495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FF00"/>
              </a:gs>
              <a:gs pos="100000">
                <a:srgbClr val="92D05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246FF7-8563-C7EA-C957-28F6008B472C}"/>
              </a:ext>
            </a:extLst>
          </p:cNvPr>
          <p:cNvSpPr/>
          <p:nvPr/>
        </p:nvSpPr>
        <p:spPr>
          <a:xfrm>
            <a:off x="5239272" y="460377"/>
            <a:ext cx="386777" cy="695049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7F9D94-F367-9A46-DC6E-5D791407AC37}"/>
              </a:ext>
            </a:extLst>
          </p:cNvPr>
          <p:cNvSpPr/>
          <p:nvPr/>
        </p:nvSpPr>
        <p:spPr>
          <a:xfrm>
            <a:off x="5626049" y="460377"/>
            <a:ext cx="386777" cy="695049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00B0F0"/>
              </a:gs>
              <a:gs pos="100000">
                <a:srgbClr val="00B0F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039923-9915-18D1-414C-5F496CB70441}"/>
              </a:ext>
            </a:extLst>
          </p:cNvPr>
          <p:cNvSpPr/>
          <p:nvPr/>
        </p:nvSpPr>
        <p:spPr>
          <a:xfrm>
            <a:off x="6012826" y="460377"/>
            <a:ext cx="386777" cy="695049"/>
          </a:xfrm>
          <a:prstGeom prst="rect">
            <a:avLst/>
          </a:prstGeom>
          <a:gradFill>
            <a:gsLst>
              <a:gs pos="14000">
                <a:srgbClr val="00B0F0"/>
              </a:gs>
              <a:gs pos="100000">
                <a:srgbClr val="0070C0"/>
              </a:gs>
              <a:gs pos="100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632858-1580-D644-B0D4-96918A63A2FB}"/>
              </a:ext>
            </a:extLst>
          </p:cNvPr>
          <p:cNvSpPr/>
          <p:nvPr/>
        </p:nvSpPr>
        <p:spPr>
          <a:xfrm>
            <a:off x="6399603" y="460377"/>
            <a:ext cx="386777" cy="695049"/>
          </a:xfrm>
          <a:prstGeom prst="rect">
            <a:avLst/>
          </a:prstGeom>
          <a:gradFill>
            <a:gsLst>
              <a:gs pos="14000">
                <a:srgbClr val="0070C0"/>
              </a:gs>
              <a:gs pos="100000">
                <a:schemeClr val="accent4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9EDCF6-7524-6A26-06A5-164090A02478}"/>
              </a:ext>
            </a:extLst>
          </p:cNvPr>
          <p:cNvSpPr/>
          <p:nvPr/>
        </p:nvSpPr>
        <p:spPr>
          <a:xfrm>
            <a:off x="6786380" y="460377"/>
            <a:ext cx="386777" cy="695049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2EC5EE-73FE-4466-A3F7-C489B18727D9}"/>
              </a:ext>
            </a:extLst>
          </p:cNvPr>
          <p:cNvSpPr/>
          <p:nvPr/>
        </p:nvSpPr>
        <p:spPr>
          <a:xfrm>
            <a:off x="7173157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61A962-DE23-154E-79A7-50C800BCBFC4}"/>
              </a:ext>
            </a:extLst>
          </p:cNvPr>
          <p:cNvSpPr/>
          <p:nvPr/>
        </p:nvSpPr>
        <p:spPr>
          <a:xfrm>
            <a:off x="7559934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B1BF"/>
              </a:gs>
              <a:gs pos="100000">
                <a:srgbClr val="FFB1B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AF07D7-939C-D13A-512C-EE3D0102BD19}"/>
              </a:ext>
            </a:extLst>
          </p:cNvPr>
          <p:cNvSpPr/>
          <p:nvPr/>
        </p:nvSpPr>
        <p:spPr>
          <a:xfrm>
            <a:off x="7946711" y="460377"/>
            <a:ext cx="386777" cy="695049"/>
          </a:xfrm>
          <a:prstGeom prst="rect">
            <a:avLst/>
          </a:prstGeom>
          <a:gradFill>
            <a:gsLst>
              <a:gs pos="0">
                <a:srgbClr val="FFB1BF"/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7F4B59-518E-7F7B-F17E-B26FF55B6E1A}"/>
              </a:ext>
            </a:extLst>
          </p:cNvPr>
          <p:cNvGrpSpPr/>
          <p:nvPr/>
        </p:nvGrpSpPr>
        <p:grpSpPr>
          <a:xfrm>
            <a:off x="8333488" y="460377"/>
            <a:ext cx="489254" cy="695049"/>
            <a:chOff x="8333488" y="460377"/>
            <a:chExt cx="489254" cy="69504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F6F0AEC-4D0D-991D-A402-AF186FD4FDF4}"/>
                </a:ext>
              </a:extLst>
            </p:cNvPr>
            <p:cNvGrpSpPr/>
            <p:nvPr/>
          </p:nvGrpSpPr>
          <p:grpSpPr>
            <a:xfrm>
              <a:off x="8333488" y="460377"/>
              <a:ext cx="299357" cy="695049"/>
              <a:chOff x="8333488" y="460377"/>
              <a:chExt cx="299357" cy="695049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1A565A7-3144-379F-098A-20688FFDFA0E}"/>
                  </a:ext>
                </a:extLst>
              </p:cNvPr>
              <p:cNvSpPr/>
              <p:nvPr/>
            </p:nvSpPr>
            <p:spPr>
              <a:xfrm>
                <a:off x="8333488" y="460377"/>
                <a:ext cx="237609" cy="695049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63348C9-481A-160E-FD8E-B027CB6451A1}"/>
                  </a:ext>
                </a:extLst>
              </p:cNvPr>
              <p:cNvSpPr/>
              <p:nvPr/>
            </p:nvSpPr>
            <p:spPr>
              <a:xfrm>
                <a:off x="8571097" y="484108"/>
                <a:ext cx="61748" cy="660480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CC8016D-3DDF-795C-FBE0-AB3041FC2A1A}"/>
                </a:ext>
              </a:extLst>
            </p:cNvPr>
            <p:cNvSpPr/>
            <p:nvPr/>
          </p:nvSpPr>
          <p:spPr>
            <a:xfrm>
              <a:off x="8347524" y="484108"/>
              <a:ext cx="475218" cy="660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C227F8-E8FB-4007-11EB-AD90A15BD2CB}"/>
              </a:ext>
            </a:extLst>
          </p:cNvPr>
          <p:cNvGrpSpPr/>
          <p:nvPr/>
        </p:nvGrpSpPr>
        <p:grpSpPr>
          <a:xfrm>
            <a:off x="2805324" y="230188"/>
            <a:ext cx="6022859" cy="1086290"/>
            <a:chOff x="2816341" y="-1"/>
            <a:chExt cx="6022859" cy="1086290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59391D92-751C-74AE-2EBC-80DDA32B9433}"/>
                </a:ext>
              </a:extLst>
            </p:cNvPr>
            <p:cNvSpPr/>
            <p:nvPr/>
          </p:nvSpPr>
          <p:spPr>
            <a:xfrm>
              <a:off x="3352800" y="230188"/>
              <a:ext cx="5486400" cy="695049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D7B6A4FE-4A91-C84E-D2B4-E5BA6EB60D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341" y="-1"/>
              <a:ext cx="1500438" cy="108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26" name="Picture 10" descr="Bowser - Super Mario Bros. Wonder by Rubychu96 on DeviantArt">
            <a:extLst>
              <a:ext uri="{FF2B5EF4-FFF2-40B4-BE49-F238E27FC236}">
                <a16:creationId xmlns:a16="http://schemas.microsoft.com/office/drawing/2014/main" id="{7376181E-4CA7-9814-F55D-BCE3E0FCE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45" y="1581676"/>
            <a:ext cx="5486400" cy="527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20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2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92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59F7C-9650-6F12-1E92-D9A106C68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B9D57-FB3B-39FA-D29E-A686D6B07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3082" name="Picture 10" descr="Castle Super Mario 64 Background - canvas-isto">
            <a:extLst>
              <a:ext uri="{FF2B5EF4-FFF2-40B4-BE49-F238E27FC236}">
                <a16:creationId xmlns:a16="http://schemas.microsoft.com/office/drawing/2014/main" id="{08D359F7-3407-4C21-42E2-3672CD0A5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 r="1318"/>
          <a:stretch/>
        </p:blipFill>
        <p:spPr bwMode="auto">
          <a:xfrm>
            <a:off x="0" y="-185738"/>
            <a:ext cx="12192000" cy="704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542076-3912-4834-8164-CB1CC406940A}"/>
              </a:ext>
            </a:extLst>
          </p:cNvPr>
          <p:cNvSpPr/>
          <p:nvPr/>
        </p:nvSpPr>
        <p:spPr>
          <a:xfrm>
            <a:off x="5080000" y="286871"/>
            <a:ext cx="340659" cy="513976"/>
          </a:xfrm>
          <a:prstGeom prst="rect">
            <a:avLst/>
          </a:prstGeom>
          <a:solidFill>
            <a:srgbClr val="FD000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7E7334-7C41-3055-A7CA-CE594C770FBD}"/>
              </a:ext>
            </a:extLst>
          </p:cNvPr>
          <p:cNvSpPr/>
          <p:nvPr/>
        </p:nvSpPr>
        <p:spPr>
          <a:xfrm>
            <a:off x="5420659" y="286871"/>
            <a:ext cx="340659" cy="513976"/>
          </a:xfrm>
          <a:prstGeom prst="rect">
            <a:avLst/>
          </a:prstGeom>
          <a:solidFill>
            <a:srgbClr val="FB712A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4D8CF-324F-287F-DA8E-FB686B847662}"/>
              </a:ext>
            </a:extLst>
          </p:cNvPr>
          <p:cNvSpPr/>
          <p:nvPr/>
        </p:nvSpPr>
        <p:spPr>
          <a:xfrm>
            <a:off x="5758329" y="286871"/>
            <a:ext cx="340659" cy="513976"/>
          </a:xfrm>
          <a:prstGeom prst="rect">
            <a:avLst/>
          </a:prstGeom>
          <a:solidFill>
            <a:srgbClr val="FCD3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52EBAE-C218-DFF6-2103-76FC344CA0A2}"/>
              </a:ext>
            </a:extLst>
          </p:cNvPr>
          <p:cNvSpPr/>
          <p:nvPr/>
        </p:nvSpPr>
        <p:spPr>
          <a:xfrm>
            <a:off x="6096000" y="286871"/>
            <a:ext cx="340659" cy="513976"/>
          </a:xfrm>
          <a:prstGeom prst="rect">
            <a:avLst/>
          </a:prstGeom>
          <a:solidFill>
            <a:srgbClr val="E9FF3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920955-4814-D757-87C0-B759943752C0}"/>
              </a:ext>
            </a:extLst>
          </p:cNvPr>
          <p:cNvSpPr/>
          <p:nvPr/>
        </p:nvSpPr>
        <p:spPr>
          <a:xfrm>
            <a:off x="6433670" y="286871"/>
            <a:ext cx="340659" cy="513976"/>
          </a:xfrm>
          <a:prstGeom prst="rect">
            <a:avLst/>
          </a:prstGeom>
          <a:solidFill>
            <a:srgbClr val="00EF4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92027F-3DCF-CEAB-0AC6-7643590B376B}"/>
              </a:ext>
            </a:extLst>
          </p:cNvPr>
          <p:cNvSpPr/>
          <p:nvPr/>
        </p:nvSpPr>
        <p:spPr>
          <a:xfrm>
            <a:off x="6771341" y="286871"/>
            <a:ext cx="340659" cy="513976"/>
          </a:xfrm>
          <a:prstGeom prst="rect">
            <a:avLst/>
          </a:prstGeom>
          <a:solidFill>
            <a:srgbClr val="00EEB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089B44-1950-1963-D1D6-B719B17BFDE2}"/>
              </a:ext>
            </a:extLst>
          </p:cNvPr>
          <p:cNvGrpSpPr/>
          <p:nvPr/>
        </p:nvGrpSpPr>
        <p:grpSpPr>
          <a:xfrm>
            <a:off x="7109011" y="286871"/>
            <a:ext cx="186675" cy="513976"/>
            <a:chOff x="7109011" y="286871"/>
            <a:chExt cx="186675" cy="51397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D032285-B207-71EA-83F1-C0CF5561DD8B}"/>
                </a:ext>
              </a:extLst>
            </p:cNvPr>
            <p:cNvSpPr/>
            <p:nvPr/>
          </p:nvSpPr>
          <p:spPr>
            <a:xfrm>
              <a:off x="7109011" y="286871"/>
              <a:ext cx="116543" cy="51397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7433E4-9DA4-6DEF-E440-DEF86AD6F6CE}"/>
                </a:ext>
              </a:extLst>
            </p:cNvPr>
            <p:cNvSpPr/>
            <p:nvPr/>
          </p:nvSpPr>
          <p:spPr>
            <a:xfrm>
              <a:off x="7192500" y="370541"/>
              <a:ext cx="103186" cy="37651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15A8F415-FF87-DE00-6E09-9CDBC4E03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30981"/>
            <a:ext cx="282967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Bob Omb Super Mario World Bombette Waluigi Png C - vrogue.co">
            <a:extLst>
              <a:ext uri="{FF2B5EF4-FFF2-40B4-BE49-F238E27FC236}">
                <a16:creationId xmlns:a16="http://schemas.microsoft.com/office/drawing/2014/main" id="{4C66F30B-1B6C-1498-A93E-005278045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62" y="2048978"/>
            <a:ext cx="5076599" cy="517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86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832B2-B943-A886-8672-1967B433F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25F00-B3BE-F065-DCE0-E6BFEF972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6146" name="Picture 2" descr="Mario Kart Backgrounds (96 Wallpapers) – HD Wallpapers">
            <a:extLst>
              <a:ext uri="{FF2B5EF4-FFF2-40B4-BE49-F238E27FC236}">
                <a16:creationId xmlns:a16="http://schemas.microsoft.com/office/drawing/2014/main" id="{936B7C88-A760-2D28-AF26-9C8A8A4C7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A26DCD-BAFB-BFFD-68DE-A572CB01FA73}"/>
              </a:ext>
            </a:extLst>
          </p:cNvPr>
          <p:cNvSpPr/>
          <p:nvPr/>
        </p:nvSpPr>
        <p:spPr>
          <a:xfrm>
            <a:off x="5080000" y="286871"/>
            <a:ext cx="340659" cy="513976"/>
          </a:xfrm>
          <a:prstGeom prst="rect">
            <a:avLst/>
          </a:prstGeom>
          <a:solidFill>
            <a:srgbClr val="FD000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1E922C-F4F4-299F-7D64-34165F52875A}"/>
              </a:ext>
            </a:extLst>
          </p:cNvPr>
          <p:cNvSpPr/>
          <p:nvPr/>
        </p:nvSpPr>
        <p:spPr>
          <a:xfrm>
            <a:off x="5420659" y="286871"/>
            <a:ext cx="340659" cy="513976"/>
          </a:xfrm>
          <a:prstGeom prst="rect">
            <a:avLst/>
          </a:prstGeom>
          <a:solidFill>
            <a:srgbClr val="FB712A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232EE9-B4D8-ABA1-D975-3CF206FECC0B}"/>
              </a:ext>
            </a:extLst>
          </p:cNvPr>
          <p:cNvSpPr/>
          <p:nvPr/>
        </p:nvSpPr>
        <p:spPr>
          <a:xfrm>
            <a:off x="5758329" y="286871"/>
            <a:ext cx="340659" cy="513976"/>
          </a:xfrm>
          <a:prstGeom prst="rect">
            <a:avLst/>
          </a:prstGeom>
          <a:solidFill>
            <a:srgbClr val="FCD3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2F8EF2-1A7E-639E-0D11-4F748F055B49}"/>
              </a:ext>
            </a:extLst>
          </p:cNvPr>
          <p:cNvSpPr/>
          <p:nvPr/>
        </p:nvSpPr>
        <p:spPr>
          <a:xfrm>
            <a:off x="6096000" y="286871"/>
            <a:ext cx="340659" cy="513976"/>
          </a:xfrm>
          <a:prstGeom prst="rect">
            <a:avLst/>
          </a:prstGeom>
          <a:solidFill>
            <a:srgbClr val="E9FF3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638ECA-978F-A51A-5FE0-57FE548AA4FD}"/>
              </a:ext>
            </a:extLst>
          </p:cNvPr>
          <p:cNvSpPr/>
          <p:nvPr/>
        </p:nvSpPr>
        <p:spPr>
          <a:xfrm>
            <a:off x="6433670" y="286871"/>
            <a:ext cx="340659" cy="513976"/>
          </a:xfrm>
          <a:prstGeom prst="rect">
            <a:avLst/>
          </a:prstGeom>
          <a:solidFill>
            <a:srgbClr val="00EF4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D1BA2-D9EB-1241-E53C-3C3A08846717}"/>
              </a:ext>
            </a:extLst>
          </p:cNvPr>
          <p:cNvSpPr/>
          <p:nvPr/>
        </p:nvSpPr>
        <p:spPr>
          <a:xfrm>
            <a:off x="6771341" y="286871"/>
            <a:ext cx="340659" cy="513976"/>
          </a:xfrm>
          <a:prstGeom prst="rect">
            <a:avLst/>
          </a:prstGeom>
          <a:solidFill>
            <a:srgbClr val="00EEB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695052-3EBF-6B0D-C548-B0511144AE0E}"/>
              </a:ext>
            </a:extLst>
          </p:cNvPr>
          <p:cNvGrpSpPr/>
          <p:nvPr/>
        </p:nvGrpSpPr>
        <p:grpSpPr>
          <a:xfrm>
            <a:off x="7109011" y="286871"/>
            <a:ext cx="186675" cy="513976"/>
            <a:chOff x="7109011" y="286871"/>
            <a:chExt cx="186675" cy="5139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7BE9BF-B5D7-4148-3D9E-7602CA0D4439}"/>
                </a:ext>
              </a:extLst>
            </p:cNvPr>
            <p:cNvSpPr/>
            <p:nvPr/>
          </p:nvSpPr>
          <p:spPr>
            <a:xfrm>
              <a:off x="7109011" y="286871"/>
              <a:ext cx="116543" cy="51397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0BB7022-EC10-283C-4561-3C13160EA716}"/>
                </a:ext>
              </a:extLst>
            </p:cNvPr>
            <p:cNvSpPr/>
            <p:nvPr/>
          </p:nvSpPr>
          <p:spPr>
            <a:xfrm>
              <a:off x="7192500" y="370541"/>
              <a:ext cx="103186" cy="37651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CAFBD1BF-599A-E08A-788F-2D96A1D35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30981"/>
            <a:ext cx="2829678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2E49EF9-8959-D3E8-6725-C6D178F4C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54" y="1715294"/>
            <a:ext cx="3611808" cy="480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60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Download Video Game Super Mario Bros. 3 Pixel Art Retro Platformer ...">
            <a:extLst>
              <a:ext uri="{FF2B5EF4-FFF2-40B4-BE49-F238E27FC236}">
                <a16:creationId xmlns:a16="http://schemas.microsoft.com/office/drawing/2014/main" id="{345AEC0E-740A-3257-6144-43CD598FE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9"/>
          <a:stretch/>
        </p:blipFill>
        <p:spPr bwMode="auto">
          <a:xfrm>
            <a:off x="-1" y="0"/>
            <a:ext cx="12217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ist of Mario items | Nintendo | Fandom">
            <a:extLst>
              <a:ext uri="{FF2B5EF4-FFF2-40B4-BE49-F238E27FC236}">
                <a16:creationId xmlns:a16="http://schemas.microsoft.com/office/drawing/2014/main" id="{35EDF3EB-220E-2251-4D11-625617560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80" y="1029324"/>
            <a:ext cx="1939613" cy="192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tegory:Mario Items | Fantendo - Nintendo Fanon Wiki | FANDOM powered ...">
            <a:extLst>
              <a:ext uri="{FF2B5EF4-FFF2-40B4-BE49-F238E27FC236}">
                <a16:creationId xmlns:a16="http://schemas.microsoft.com/office/drawing/2014/main" id="{69A1595C-33EB-EF48-FF92-517D0794F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845" y="1029324"/>
            <a:ext cx="2087351" cy="20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uper Star - Super Mario Wiki, the Mario encyclopedia">
            <a:extLst>
              <a:ext uri="{FF2B5EF4-FFF2-40B4-BE49-F238E27FC236}">
                <a16:creationId xmlns:a16="http://schemas.microsoft.com/office/drawing/2014/main" id="{7AECFD90-9E68-E62F-ECA7-A1A87291D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149" y="1029324"/>
            <a:ext cx="2139723" cy="20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? Block - Super Mario Wiki, the Mario encyclopedia">
            <a:extLst>
              <a:ext uri="{FF2B5EF4-FFF2-40B4-BE49-F238E27FC236}">
                <a16:creationId xmlns:a16="http://schemas.microsoft.com/office/drawing/2014/main" id="{B0426EE8-E341-F33F-90BE-E102285E3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150" y="1029324"/>
            <a:ext cx="2399675" cy="239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? Block - Super Mario Wiki, the Mario encyclopedia">
            <a:extLst>
              <a:ext uri="{FF2B5EF4-FFF2-40B4-BE49-F238E27FC236}">
                <a16:creationId xmlns:a16="http://schemas.microsoft.com/office/drawing/2014/main" id="{0637BE9C-3496-C494-B9A7-F632E974C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162" y="1029325"/>
            <a:ext cx="2399675" cy="239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? Block - Super Mario Wiki, the Mario encyclopedia">
            <a:extLst>
              <a:ext uri="{FF2B5EF4-FFF2-40B4-BE49-F238E27FC236}">
                <a16:creationId xmlns:a16="http://schemas.microsoft.com/office/drawing/2014/main" id="{72FE286E-98F5-95B9-0BFD-F56DFFD95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174" y="1029324"/>
            <a:ext cx="2399675" cy="239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Ribbon 4">
            <a:extLst>
              <a:ext uri="{FF2B5EF4-FFF2-40B4-BE49-F238E27FC236}">
                <a16:creationId xmlns:a16="http://schemas.microsoft.com/office/drawing/2014/main" id="{DF178999-73D0-E9F8-6D26-0580C25F7611}"/>
              </a:ext>
            </a:extLst>
          </p:cNvPr>
          <p:cNvSpPr/>
          <p:nvPr/>
        </p:nvSpPr>
        <p:spPr>
          <a:xfrm>
            <a:off x="1424128" y="428323"/>
            <a:ext cx="9348404" cy="3240282"/>
          </a:xfrm>
          <a:prstGeom prst="ribbon2">
            <a:avLst/>
          </a:prstGeom>
          <a:solidFill>
            <a:srgbClr val="FFC000"/>
          </a:solidFill>
          <a:ln w="57150">
            <a:solidFill>
              <a:srgbClr val="DAA41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8800" dirty="0">
                <a:latin typeface="Determination Mono Web" pitchFamily="2" charset="77"/>
                <a:ea typeface="ADLaM Display" panose="02010000000000000000" pitchFamily="2" charset="77"/>
                <a:cs typeface="Cavolini" panose="03000502040302020204" pitchFamily="66" charset="0"/>
              </a:rPr>
              <a:t>+3 to roll</a:t>
            </a:r>
          </a:p>
        </p:txBody>
      </p:sp>
      <p:sp>
        <p:nvSpPr>
          <p:cNvPr id="6" name="Up Ribbon 5">
            <a:extLst>
              <a:ext uri="{FF2B5EF4-FFF2-40B4-BE49-F238E27FC236}">
                <a16:creationId xmlns:a16="http://schemas.microsoft.com/office/drawing/2014/main" id="{96002AB6-C920-336D-157B-A31BB37B9EA3}"/>
              </a:ext>
            </a:extLst>
          </p:cNvPr>
          <p:cNvSpPr/>
          <p:nvPr/>
        </p:nvSpPr>
        <p:spPr>
          <a:xfrm>
            <a:off x="1419468" y="428323"/>
            <a:ext cx="9348404" cy="3240282"/>
          </a:xfrm>
          <a:prstGeom prst="ribbon2">
            <a:avLst/>
          </a:prstGeom>
          <a:solidFill>
            <a:srgbClr val="FFC000"/>
          </a:solidFill>
          <a:ln w="57150">
            <a:solidFill>
              <a:srgbClr val="DAA41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Determination Mono Web" pitchFamily="2" charset="77"/>
                <a:ea typeface="ADLaM Display" panose="02010000000000000000" pitchFamily="2" charset="77"/>
                <a:cs typeface="Cavolini" panose="03000502040302020204" pitchFamily="66" charset="0"/>
              </a:rPr>
              <a:t>X2 attack!</a:t>
            </a:r>
            <a:endParaRPr lang="en-JP" sz="8800" dirty="0">
              <a:latin typeface="Determination Mono Web" pitchFamily="2" charset="77"/>
              <a:ea typeface="ADLaM Display" panose="02010000000000000000" pitchFamily="2" charset="77"/>
              <a:cs typeface="Cavolini" panose="03000502040302020204" pitchFamily="66" charset="0"/>
            </a:endParaRPr>
          </a:p>
        </p:txBody>
      </p:sp>
      <p:sp>
        <p:nvSpPr>
          <p:cNvPr id="7" name="Up Ribbon 6">
            <a:extLst>
              <a:ext uri="{FF2B5EF4-FFF2-40B4-BE49-F238E27FC236}">
                <a16:creationId xmlns:a16="http://schemas.microsoft.com/office/drawing/2014/main" id="{450C29D0-7B1F-D9E5-F301-21F7C473044E}"/>
              </a:ext>
            </a:extLst>
          </p:cNvPr>
          <p:cNvSpPr/>
          <p:nvPr/>
        </p:nvSpPr>
        <p:spPr>
          <a:xfrm>
            <a:off x="1428788" y="428323"/>
            <a:ext cx="9348404" cy="3240282"/>
          </a:xfrm>
          <a:prstGeom prst="ribbon2">
            <a:avLst/>
          </a:prstGeom>
          <a:solidFill>
            <a:srgbClr val="FFC000"/>
          </a:solidFill>
          <a:ln w="57150">
            <a:solidFill>
              <a:srgbClr val="DAA41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Determination Mono Web" pitchFamily="2" charset="77"/>
                <a:ea typeface="ADLaM Display" panose="02010000000000000000" pitchFamily="2" charset="77"/>
                <a:cs typeface="Cavolini" panose="03000502040302020204" pitchFamily="66" charset="0"/>
              </a:rPr>
              <a:t>2 Rolls!</a:t>
            </a:r>
            <a:endParaRPr lang="en-JP" sz="8800" dirty="0">
              <a:latin typeface="Determination Mono Web" pitchFamily="2" charset="77"/>
              <a:ea typeface="ADLaM Display" panose="02010000000000000000" pitchFamily="2" charset="77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09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139 L 0 -0.05625 " pathEditMode="relative" rAng="0" ptsTypes="AA">
                                          <p:cBhvr>
                                            <p:cTn id="6" dur="3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8" presetID="0" presetClass="path" presetSubtype="0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38 0.0007 L 0.00638 0.50833 " pathEditMode="relative" rAng="0" ptsTypes="AA" p14:bounceEnd="50000">
                                          <p:cBhvr>
                                            <p:cTn id="9" dur="2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44444E-6 L -0.00104 -0.06898 " pathEditMode="relative" rAng="0" ptsTypes="AA">
                                          <p:cBhvr>
                                            <p:cTn id="19" dur="3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342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0" presetClass="path" presetSubtype="0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65 0.00417 L -0.00326 0.49074 " pathEditMode="relative" rAng="0" ptsTypes="AA" p14:bounceEnd="50000">
                                          <p:cBhvr>
                                            <p:cTn id="22" dur="20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2432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4" presetID="2" presetClass="entr" presetSubtype="1" fill="hold" grpId="0" nodeType="after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0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48148E-6 L -0.00065 -0.05231 " pathEditMode="relative" rAng="0" ptsTypes="AA">
                                          <p:cBhvr>
                                            <p:cTn id="32" dur="3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" y="-26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34" presetID="0" presetClass="path" presetSubtype="0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11111E-6 L 0.00065 0.5132 " pathEditMode="relative" rAng="0" ptsTypes="AA" p14:bounceEnd="50000">
                                          <p:cBhvr>
                                            <p:cTn id="35" dur="2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25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0.00139 L 0 -0.05625 " pathEditMode="relative" rAng="0" ptsTypes="AA">
                                          <p:cBhvr>
                                            <p:cTn id="6" dur="3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8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38 0.0007 L 0.00638 0.50833 " pathEditMode="relative" rAng="0" ptsTypes="AA">
                                          <p:cBhvr>
                                            <p:cTn id="9" dur="2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4.44444E-6 L -0.00104 -0.06898 " pathEditMode="relative" rAng="0" ptsTypes="AA">
                                          <p:cBhvr>
                                            <p:cTn id="19" dur="3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342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65 0.00417 L -0.00326 0.49074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2432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4" presetID="2" presetClass="entr" presetSubtype="1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0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48148E-6 L -0.00065 -0.05231 " pathEditMode="relative" rAng="0" ptsTypes="AA">
                                          <p:cBhvr>
                                            <p:cTn id="32" dur="3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" y="-26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34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11111E-6 L 0.00065 0.513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25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B3043-2FA1-F6EF-F497-021ED262D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8B970-24EC-BB75-2F46-438BC46FB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7172" name="Picture 4" descr="Luigi's Mansion Wallpaper - WallpaperSafari">
            <a:extLst>
              <a:ext uri="{FF2B5EF4-FFF2-40B4-BE49-F238E27FC236}">
                <a16:creationId xmlns:a16="http://schemas.microsoft.com/office/drawing/2014/main" id="{C3983589-62CF-BA91-F50A-4447F7A24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 b="4198"/>
          <a:stretch/>
        </p:blipFill>
        <p:spPr bwMode="auto">
          <a:xfrm>
            <a:off x="600591" y="-1"/>
            <a:ext cx="1099081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322BD9-4B3B-2CAD-28B1-F79530CF396B}"/>
              </a:ext>
            </a:extLst>
          </p:cNvPr>
          <p:cNvSpPr/>
          <p:nvPr/>
        </p:nvSpPr>
        <p:spPr>
          <a:xfrm>
            <a:off x="3692164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FD4C1E-F4F4-ECA5-67BA-C32F4BC8EBA1}"/>
              </a:ext>
            </a:extLst>
          </p:cNvPr>
          <p:cNvSpPr/>
          <p:nvPr/>
        </p:nvSpPr>
        <p:spPr>
          <a:xfrm>
            <a:off x="4078941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C000"/>
              </a:gs>
              <a:gs pos="96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7786CD-6C10-0D21-5A1D-DAA6746D60D4}"/>
              </a:ext>
            </a:extLst>
          </p:cNvPr>
          <p:cNvSpPr/>
          <p:nvPr/>
        </p:nvSpPr>
        <p:spPr>
          <a:xfrm>
            <a:off x="4465718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C000"/>
              </a:gs>
              <a:gs pos="100000">
                <a:srgbClr val="FFFF00"/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B56BB4-7748-1C47-9FB2-B03770820900}"/>
              </a:ext>
            </a:extLst>
          </p:cNvPr>
          <p:cNvSpPr/>
          <p:nvPr/>
        </p:nvSpPr>
        <p:spPr>
          <a:xfrm>
            <a:off x="4852495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FF00"/>
              </a:gs>
              <a:gs pos="100000">
                <a:srgbClr val="92D05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F5BE7D-928C-7CE4-5F99-BFEC5978FCF7}"/>
              </a:ext>
            </a:extLst>
          </p:cNvPr>
          <p:cNvSpPr/>
          <p:nvPr/>
        </p:nvSpPr>
        <p:spPr>
          <a:xfrm>
            <a:off x="5239272" y="460377"/>
            <a:ext cx="386777" cy="695049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F44B94F-AE16-CDC3-8554-C4412A49EE56}"/>
              </a:ext>
            </a:extLst>
          </p:cNvPr>
          <p:cNvSpPr/>
          <p:nvPr/>
        </p:nvSpPr>
        <p:spPr>
          <a:xfrm>
            <a:off x="5626049" y="460377"/>
            <a:ext cx="386777" cy="695049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00B0F0"/>
              </a:gs>
              <a:gs pos="100000">
                <a:srgbClr val="00B0F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F3BB2C-ED49-426A-828A-82286D8080E7}"/>
              </a:ext>
            </a:extLst>
          </p:cNvPr>
          <p:cNvSpPr/>
          <p:nvPr/>
        </p:nvSpPr>
        <p:spPr>
          <a:xfrm>
            <a:off x="6012826" y="460377"/>
            <a:ext cx="386777" cy="695049"/>
          </a:xfrm>
          <a:prstGeom prst="rect">
            <a:avLst/>
          </a:prstGeom>
          <a:gradFill>
            <a:gsLst>
              <a:gs pos="14000">
                <a:srgbClr val="00B0F0"/>
              </a:gs>
              <a:gs pos="100000">
                <a:srgbClr val="0070C0"/>
              </a:gs>
              <a:gs pos="100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9C3A2D-BE39-9147-98C6-5D10E4B89D16}"/>
              </a:ext>
            </a:extLst>
          </p:cNvPr>
          <p:cNvSpPr/>
          <p:nvPr/>
        </p:nvSpPr>
        <p:spPr>
          <a:xfrm>
            <a:off x="6399603" y="460377"/>
            <a:ext cx="386777" cy="695049"/>
          </a:xfrm>
          <a:prstGeom prst="rect">
            <a:avLst/>
          </a:prstGeom>
          <a:gradFill>
            <a:gsLst>
              <a:gs pos="14000">
                <a:srgbClr val="0070C0"/>
              </a:gs>
              <a:gs pos="100000">
                <a:schemeClr val="accent4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548F11-37E8-F9BC-CDE1-0B38DE489739}"/>
              </a:ext>
            </a:extLst>
          </p:cNvPr>
          <p:cNvSpPr/>
          <p:nvPr/>
        </p:nvSpPr>
        <p:spPr>
          <a:xfrm>
            <a:off x="6786380" y="460377"/>
            <a:ext cx="386777" cy="695049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9E5FFBC-E1CF-BBC6-94D7-BC7E181EF683}"/>
              </a:ext>
            </a:extLst>
          </p:cNvPr>
          <p:cNvSpPr/>
          <p:nvPr/>
        </p:nvSpPr>
        <p:spPr>
          <a:xfrm>
            <a:off x="7173157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A8D11E-CB60-295D-88AA-55BB9101DC95}"/>
              </a:ext>
            </a:extLst>
          </p:cNvPr>
          <p:cNvSpPr/>
          <p:nvPr/>
        </p:nvSpPr>
        <p:spPr>
          <a:xfrm>
            <a:off x="7559934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B1BF"/>
              </a:gs>
              <a:gs pos="100000">
                <a:srgbClr val="FFB1B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C6CB942-B0B4-6EEC-F41A-58B53C5A07E8}"/>
              </a:ext>
            </a:extLst>
          </p:cNvPr>
          <p:cNvSpPr/>
          <p:nvPr/>
        </p:nvSpPr>
        <p:spPr>
          <a:xfrm>
            <a:off x="7946711" y="460377"/>
            <a:ext cx="386777" cy="695049"/>
          </a:xfrm>
          <a:prstGeom prst="rect">
            <a:avLst/>
          </a:prstGeom>
          <a:gradFill>
            <a:gsLst>
              <a:gs pos="0">
                <a:srgbClr val="FFB1BF"/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5A4201A-7699-090B-75E8-2F2FF31A3BA2}"/>
              </a:ext>
            </a:extLst>
          </p:cNvPr>
          <p:cNvGrpSpPr/>
          <p:nvPr/>
        </p:nvGrpSpPr>
        <p:grpSpPr>
          <a:xfrm>
            <a:off x="8333488" y="460377"/>
            <a:ext cx="489254" cy="695049"/>
            <a:chOff x="8333488" y="460377"/>
            <a:chExt cx="489254" cy="69504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251C5E1-46B3-F1C4-0B86-B8B368F8AED1}"/>
                </a:ext>
              </a:extLst>
            </p:cNvPr>
            <p:cNvGrpSpPr/>
            <p:nvPr/>
          </p:nvGrpSpPr>
          <p:grpSpPr>
            <a:xfrm>
              <a:off x="8333488" y="460377"/>
              <a:ext cx="299357" cy="695049"/>
              <a:chOff x="8333488" y="460377"/>
              <a:chExt cx="299357" cy="695049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FE91EA3-033B-FAD2-B51E-A2CAAE4132BB}"/>
                  </a:ext>
                </a:extLst>
              </p:cNvPr>
              <p:cNvSpPr/>
              <p:nvPr/>
            </p:nvSpPr>
            <p:spPr>
              <a:xfrm>
                <a:off x="8333488" y="460377"/>
                <a:ext cx="237609" cy="695049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38F9876-B243-7127-2EC1-7F149B59556C}"/>
                  </a:ext>
                </a:extLst>
              </p:cNvPr>
              <p:cNvSpPr/>
              <p:nvPr/>
            </p:nvSpPr>
            <p:spPr>
              <a:xfrm>
                <a:off x="8571097" y="484108"/>
                <a:ext cx="61748" cy="660480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D4ADFE0-785B-4961-C821-A60FFCA428B3}"/>
                </a:ext>
              </a:extLst>
            </p:cNvPr>
            <p:cNvSpPr/>
            <p:nvPr/>
          </p:nvSpPr>
          <p:spPr>
            <a:xfrm>
              <a:off x="8347524" y="484108"/>
              <a:ext cx="475218" cy="660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D0027A0-4140-F65E-7DE4-4CECEEDBEDA8}"/>
              </a:ext>
            </a:extLst>
          </p:cNvPr>
          <p:cNvGrpSpPr/>
          <p:nvPr/>
        </p:nvGrpSpPr>
        <p:grpSpPr>
          <a:xfrm>
            <a:off x="2805324" y="230188"/>
            <a:ext cx="6022859" cy="1086290"/>
            <a:chOff x="2816341" y="-1"/>
            <a:chExt cx="6022859" cy="108629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94EAC5A-582F-9F49-F09C-2B37ED18BEB3}"/>
                </a:ext>
              </a:extLst>
            </p:cNvPr>
            <p:cNvSpPr/>
            <p:nvPr/>
          </p:nvSpPr>
          <p:spPr>
            <a:xfrm>
              <a:off x="3352800" y="230188"/>
              <a:ext cx="5486400" cy="695049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7174" name="Picture 6">
              <a:extLst>
                <a:ext uri="{FF2B5EF4-FFF2-40B4-BE49-F238E27FC236}">
                  <a16:creationId xmlns:a16="http://schemas.microsoft.com/office/drawing/2014/main" id="{B4171075-15BD-0FCA-056F-2341CA830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341" y="-1"/>
              <a:ext cx="1500438" cy="108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80" name="Picture 12">
            <a:extLst>
              <a:ext uri="{FF2B5EF4-FFF2-40B4-BE49-F238E27FC236}">
                <a16:creationId xmlns:a16="http://schemas.microsoft.com/office/drawing/2014/main" id="{57B7CB10-32D9-7E2A-2B92-543F62EDA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787" y="1681604"/>
            <a:ext cx="4991705" cy="494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937A2-FEAB-EBE3-78C3-598362AE3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2E4AC-E04A-2A4C-A3CD-E8B2E192B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8194" name="Picture 2" descr="Battlefield - Super Smash Bros. Ultimate Guide - IGN">
            <a:extLst>
              <a:ext uri="{FF2B5EF4-FFF2-40B4-BE49-F238E27FC236}">
                <a16:creationId xmlns:a16="http://schemas.microsoft.com/office/drawing/2014/main" id="{F9BAE196-99B9-F9A0-6875-03ADFFC74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6925" r="4304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10ECA2-82E8-F166-34AD-77212E6E307B}"/>
              </a:ext>
            </a:extLst>
          </p:cNvPr>
          <p:cNvSpPr/>
          <p:nvPr/>
        </p:nvSpPr>
        <p:spPr>
          <a:xfrm>
            <a:off x="3692164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3EC191-364C-8D63-DCDD-CF236043662A}"/>
              </a:ext>
            </a:extLst>
          </p:cNvPr>
          <p:cNvSpPr/>
          <p:nvPr/>
        </p:nvSpPr>
        <p:spPr>
          <a:xfrm>
            <a:off x="4078941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C000"/>
              </a:gs>
              <a:gs pos="96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E47D84-4240-668F-43B4-D1163E09BBE5}"/>
              </a:ext>
            </a:extLst>
          </p:cNvPr>
          <p:cNvSpPr/>
          <p:nvPr/>
        </p:nvSpPr>
        <p:spPr>
          <a:xfrm>
            <a:off x="4465718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C000"/>
              </a:gs>
              <a:gs pos="100000">
                <a:srgbClr val="FFFF00"/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AC49E7-820C-97B4-5795-D276DA169CB0}"/>
              </a:ext>
            </a:extLst>
          </p:cNvPr>
          <p:cNvSpPr/>
          <p:nvPr/>
        </p:nvSpPr>
        <p:spPr>
          <a:xfrm>
            <a:off x="4852495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FF00"/>
              </a:gs>
              <a:gs pos="100000">
                <a:srgbClr val="92D05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19B99C-1CA5-E05E-467F-48503A5DCF77}"/>
              </a:ext>
            </a:extLst>
          </p:cNvPr>
          <p:cNvSpPr/>
          <p:nvPr/>
        </p:nvSpPr>
        <p:spPr>
          <a:xfrm>
            <a:off x="5239272" y="460377"/>
            <a:ext cx="386777" cy="695049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4293DC-95CD-4A41-114B-3D15AE8FD1D6}"/>
              </a:ext>
            </a:extLst>
          </p:cNvPr>
          <p:cNvSpPr/>
          <p:nvPr/>
        </p:nvSpPr>
        <p:spPr>
          <a:xfrm>
            <a:off x="5626049" y="460377"/>
            <a:ext cx="386777" cy="695049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00B0F0"/>
              </a:gs>
              <a:gs pos="100000">
                <a:srgbClr val="00B0F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241CD3-51EE-E57A-D753-1B288B65363B}"/>
              </a:ext>
            </a:extLst>
          </p:cNvPr>
          <p:cNvSpPr/>
          <p:nvPr/>
        </p:nvSpPr>
        <p:spPr>
          <a:xfrm>
            <a:off x="6012826" y="460377"/>
            <a:ext cx="386777" cy="695049"/>
          </a:xfrm>
          <a:prstGeom prst="rect">
            <a:avLst/>
          </a:prstGeom>
          <a:gradFill>
            <a:gsLst>
              <a:gs pos="14000">
                <a:srgbClr val="00B0F0"/>
              </a:gs>
              <a:gs pos="100000">
                <a:srgbClr val="0070C0"/>
              </a:gs>
              <a:gs pos="100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8E596F-2FE3-55BA-9927-87D9F3A03981}"/>
              </a:ext>
            </a:extLst>
          </p:cNvPr>
          <p:cNvSpPr/>
          <p:nvPr/>
        </p:nvSpPr>
        <p:spPr>
          <a:xfrm>
            <a:off x="6399603" y="460377"/>
            <a:ext cx="386777" cy="695049"/>
          </a:xfrm>
          <a:prstGeom prst="rect">
            <a:avLst/>
          </a:prstGeom>
          <a:gradFill>
            <a:gsLst>
              <a:gs pos="14000">
                <a:srgbClr val="0070C0"/>
              </a:gs>
              <a:gs pos="100000">
                <a:schemeClr val="accent4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4ECFBE-DD43-E417-AD60-C37219DACCAE}"/>
              </a:ext>
            </a:extLst>
          </p:cNvPr>
          <p:cNvSpPr/>
          <p:nvPr/>
        </p:nvSpPr>
        <p:spPr>
          <a:xfrm>
            <a:off x="6786380" y="460377"/>
            <a:ext cx="386777" cy="695049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443386-F0DA-9501-65B2-2B3B608EEC63}"/>
              </a:ext>
            </a:extLst>
          </p:cNvPr>
          <p:cNvSpPr/>
          <p:nvPr/>
        </p:nvSpPr>
        <p:spPr>
          <a:xfrm>
            <a:off x="7173157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2F317D-AF03-0086-85C7-BC3C408A553E}"/>
              </a:ext>
            </a:extLst>
          </p:cNvPr>
          <p:cNvSpPr/>
          <p:nvPr/>
        </p:nvSpPr>
        <p:spPr>
          <a:xfrm>
            <a:off x="7559934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B1BF"/>
              </a:gs>
              <a:gs pos="100000">
                <a:srgbClr val="FFB1B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63FD6D-CB78-B3D6-6D16-2178A7313DD0}"/>
              </a:ext>
            </a:extLst>
          </p:cNvPr>
          <p:cNvSpPr/>
          <p:nvPr/>
        </p:nvSpPr>
        <p:spPr>
          <a:xfrm>
            <a:off x="7946711" y="460377"/>
            <a:ext cx="386777" cy="695049"/>
          </a:xfrm>
          <a:prstGeom prst="rect">
            <a:avLst/>
          </a:prstGeom>
          <a:gradFill>
            <a:gsLst>
              <a:gs pos="0">
                <a:srgbClr val="FFB1BF"/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D18B6F-6DF3-CBED-D235-8DED88B62062}"/>
              </a:ext>
            </a:extLst>
          </p:cNvPr>
          <p:cNvGrpSpPr/>
          <p:nvPr/>
        </p:nvGrpSpPr>
        <p:grpSpPr>
          <a:xfrm>
            <a:off x="8333488" y="460377"/>
            <a:ext cx="489254" cy="695049"/>
            <a:chOff x="8333488" y="460377"/>
            <a:chExt cx="489254" cy="69504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2ACF3F87-2B30-FBAC-431E-A4C2F9A7ACB0}"/>
                </a:ext>
              </a:extLst>
            </p:cNvPr>
            <p:cNvGrpSpPr/>
            <p:nvPr/>
          </p:nvGrpSpPr>
          <p:grpSpPr>
            <a:xfrm>
              <a:off x="8333488" y="460377"/>
              <a:ext cx="299357" cy="695049"/>
              <a:chOff x="8333488" y="460377"/>
              <a:chExt cx="299357" cy="69504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B4D9D2B-2626-02A3-7599-16503BFADC39}"/>
                  </a:ext>
                </a:extLst>
              </p:cNvPr>
              <p:cNvSpPr/>
              <p:nvPr/>
            </p:nvSpPr>
            <p:spPr>
              <a:xfrm>
                <a:off x="8333488" y="460377"/>
                <a:ext cx="237609" cy="695049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4F06125-0232-0ADA-4563-D679898B425D}"/>
                  </a:ext>
                </a:extLst>
              </p:cNvPr>
              <p:cNvSpPr/>
              <p:nvPr/>
            </p:nvSpPr>
            <p:spPr>
              <a:xfrm>
                <a:off x="8571097" y="484108"/>
                <a:ext cx="61748" cy="660480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715DBE-048F-8CFF-FA0A-9058A64CF339}"/>
                </a:ext>
              </a:extLst>
            </p:cNvPr>
            <p:cNvSpPr/>
            <p:nvPr/>
          </p:nvSpPr>
          <p:spPr>
            <a:xfrm>
              <a:off x="8347524" y="484108"/>
              <a:ext cx="475218" cy="660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D7CAFC1-CB0A-F266-36B5-33BCB722D7F7}"/>
              </a:ext>
            </a:extLst>
          </p:cNvPr>
          <p:cNvGrpSpPr/>
          <p:nvPr/>
        </p:nvGrpSpPr>
        <p:grpSpPr>
          <a:xfrm>
            <a:off x="2805324" y="230188"/>
            <a:ext cx="6022859" cy="1086290"/>
            <a:chOff x="2816341" y="-1"/>
            <a:chExt cx="6022859" cy="108629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4CC67C16-C182-6489-5D18-917A3BF77177}"/>
                </a:ext>
              </a:extLst>
            </p:cNvPr>
            <p:cNvSpPr/>
            <p:nvPr/>
          </p:nvSpPr>
          <p:spPr>
            <a:xfrm>
              <a:off x="3352800" y="230188"/>
              <a:ext cx="5486400" cy="695049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20ECEC45-C749-7A02-67B0-7F3267080E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341" y="-1"/>
              <a:ext cx="1500438" cy="108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6" name="Picture 4">
            <a:extLst>
              <a:ext uri="{FF2B5EF4-FFF2-40B4-BE49-F238E27FC236}">
                <a16:creationId xmlns:a16="http://schemas.microsoft.com/office/drawing/2014/main" id="{FF44C9CD-80D6-A262-4E92-F946DB920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46" y="1455285"/>
            <a:ext cx="4721678" cy="4721678"/>
          </a:xfrm>
          <a:prstGeom prst="rect">
            <a:avLst/>
          </a:prstGeom>
          <a:noFill/>
          <a:effectLst>
            <a:outerShdw dir="2760000" sx="101999" sy="101999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1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84A0-F9BF-3CE0-857F-908EA8810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11AA3-1A37-6FFB-7EB9-C66250397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2050" name="Picture 2" descr="Super Mario Bros Game Wallpapers - Top Free Super Mario Bros Game ...">
            <a:extLst>
              <a:ext uri="{FF2B5EF4-FFF2-40B4-BE49-F238E27FC236}">
                <a16:creationId xmlns:a16="http://schemas.microsoft.com/office/drawing/2014/main" id="{996ADD79-61A7-98F6-330C-CBC99C8C0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8FD3AC-8531-7740-E3B3-31ADA7CC0DFC}"/>
              </a:ext>
            </a:extLst>
          </p:cNvPr>
          <p:cNvSpPr/>
          <p:nvPr/>
        </p:nvSpPr>
        <p:spPr>
          <a:xfrm>
            <a:off x="3692164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0CB168-2226-822B-5BA7-18AC50BC13BE}"/>
              </a:ext>
            </a:extLst>
          </p:cNvPr>
          <p:cNvSpPr/>
          <p:nvPr/>
        </p:nvSpPr>
        <p:spPr>
          <a:xfrm>
            <a:off x="4078941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C000"/>
              </a:gs>
              <a:gs pos="96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7C8D5B-906F-30D0-25D5-2BC85A7C4018}"/>
              </a:ext>
            </a:extLst>
          </p:cNvPr>
          <p:cNvSpPr/>
          <p:nvPr/>
        </p:nvSpPr>
        <p:spPr>
          <a:xfrm>
            <a:off x="4465718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C000"/>
              </a:gs>
              <a:gs pos="100000">
                <a:srgbClr val="FFFF00"/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024205-E82F-747F-1287-26C36127683C}"/>
              </a:ext>
            </a:extLst>
          </p:cNvPr>
          <p:cNvSpPr/>
          <p:nvPr/>
        </p:nvSpPr>
        <p:spPr>
          <a:xfrm>
            <a:off x="4852495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FF00"/>
              </a:gs>
              <a:gs pos="100000">
                <a:srgbClr val="92D05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BFFC3E-FF54-FF09-EB95-ADBD44F237FE}"/>
              </a:ext>
            </a:extLst>
          </p:cNvPr>
          <p:cNvSpPr/>
          <p:nvPr/>
        </p:nvSpPr>
        <p:spPr>
          <a:xfrm>
            <a:off x="5239272" y="460377"/>
            <a:ext cx="386777" cy="695049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20F730-4025-A379-E8D0-5646DE70F90A}"/>
              </a:ext>
            </a:extLst>
          </p:cNvPr>
          <p:cNvSpPr/>
          <p:nvPr/>
        </p:nvSpPr>
        <p:spPr>
          <a:xfrm>
            <a:off x="5626049" y="460377"/>
            <a:ext cx="386777" cy="695049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00B0F0"/>
              </a:gs>
              <a:gs pos="100000">
                <a:srgbClr val="00B0F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3ABE15-68CA-D95B-1AE3-E63EE4DE737A}"/>
              </a:ext>
            </a:extLst>
          </p:cNvPr>
          <p:cNvSpPr/>
          <p:nvPr/>
        </p:nvSpPr>
        <p:spPr>
          <a:xfrm>
            <a:off x="6012826" y="460377"/>
            <a:ext cx="386777" cy="695049"/>
          </a:xfrm>
          <a:prstGeom prst="rect">
            <a:avLst/>
          </a:prstGeom>
          <a:gradFill>
            <a:gsLst>
              <a:gs pos="14000">
                <a:srgbClr val="00B0F0"/>
              </a:gs>
              <a:gs pos="100000">
                <a:srgbClr val="0070C0"/>
              </a:gs>
              <a:gs pos="100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905311-537E-FAD7-B7DB-A0C9220017FB}"/>
              </a:ext>
            </a:extLst>
          </p:cNvPr>
          <p:cNvSpPr/>
          <p:nvPr/>
        </p:nvSpPr>
        <p:spPr>
          <a:xfrm>
            <a:off x="6399603" y="460377"/>
            <a:ext cx="386777" cy="695049"/>
          </a:xfrm>
          <a:prstGeom prst="rect">
            <a:avLst/>
          </a:prstGeom>
          <a:gradFill>
            <a:gsLst>
              <a:gs pos="14000">
                <a:srgbClr val="0070C0"/>
              </a:gs>
              <a:gs pos="100000">
                <a:schemeClr val="accent4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8477F3-4D2A-19DC-5CBB-12EB4EC75F84}"/>
              </a:ext>
            </a:extLst>
          </p:cNvPr>
          <p:cNvSpPr/>
          <p:nvPr/>
        </p:nvSpPr>
        <p:spPr>
          <a:xfrm>
            <a:off x="6786380" y="460377"/>
            <a:ext cx="386777" cy="695049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7300E0-CB55-89D0-A41F-68CCF59C1805}"/>
              </a:ext>
            </a:extLst>
          </p:cNvPr>
          <p:cNvSpPr/>
          <p:nvPr/>
        </p:nvSpPr>
        <p:spPr>
          <a:xfrm>
            <a:off x="7173157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8565CB-8455-D1A7-79D8-1CE5232F3884}"/>
              </a:ext>
            </a:extLst>
          </p:cNvPr>
          <p:cNvSpPr/>
          <p:nvPr/>
        </p:nvSpPr>
        <p:spPr>
          <a:xfrm>
            <a:off x="7559934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B1BF"/>
              </a:gs>
              <a:gs pos="100000">
                <a:srgbClr val="FFB1B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2EB952-64CA-4BEB-05B9-C499EEC037DC}"/>
              </a:ext>
            </a:extLst>
          </p:cNvPr>
          <p:cNvSpPr/>
          <p:nvPr/>
        </p:nvSpPr>
        <p:spPr>
          <a:xfrm>
            <a:off x="7946711" y="460377"/>
            <a:ext cx="386777" cy="695049"/>
          </a:xfrm>
          <a:prstGeom prst="rect">
            <a:avLst/>
          </a:prstGeom>
          <a:gradFill>
            <a:gsLst>
              <a:gs pos="0">
                <a:srgbClr val="FFB1BF"/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CD8CCE-97F9-17BC-7484-749C88D38DC6}"/>
              </a:ext>
            </a:extLst>
          </p:cNvPr>
          <p:cNvGrpSpPr/>
          <p:nvPr/>
        </p:nvGrpSpPr>
        <p:grpSpPr>
          <a:xfrm>
            <a:off x="8333488" y="460377"/>
            <a:ext cx="489254" cy="695049"/>
            <a:chOff x="8333488" y="460377"/>
            <a:chExt cx="489254" cy="69504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ABAD5FF-01C3-E52F-72D8-5BF04A48DEB1}"/>
                </a:ext>
              </a:extLst>
            </p:cNvPr>
            <p:cNvGrpSpPr/>
            <p:nvPr/>
          </p:nvGrpSpPr>
          <p:grpSpPr>
            <a:xfrm>
              <a:off x="8333488" y="460377"/>
              <a:ext cx="299357" cy="695049"/>
              <a:chOff x="8333488" y="460377"/>
              <a:chExt cx="299357" cy="69504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4035EE2-D1DB-5BAC-89A7-C94D1A32793D}"/>
                  </a:ext>
                </a:extLst>
              </p:cNvPr>
              <p:cNvSpPr/>
              <p:nvPr/>
            </p:nvSpPr>
            <p:spPr>
              <a:xfrm>
                <a:off x="8333488" y="460377"/>
                <a:ext cx="237609" cy="695049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DA22592-9978-50CB-6768-E5D197581F18}"/>
                  </a:ext>
                </a:extLst>
              </p:cNvPr>
              <p:cNvSpPr/>
              <p:nvPr/>
            </p:nvSpPr>
            <p:spPr>
              <a:xfrm>
                <a:off x="8571097" y="484108"/>
                <a:ext cx="61748" cy="660480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864721B-61A3-941E-FA2F-245C02ED6553}"/>
                </a:ext>
              </a:extLst>
            </p:cNvPr>
            <p:cNvSpPr/>
            <p:nvPr/>
          </p:nvSpPr>
          <p:spPr>
            <a:xfrm>
              <a:off x="8347524" y="484108"/>
              <a:ext cx="475218" cy="660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97CB2F-2C4C-1CB5-8114-2557EBA6F406}"/>
              </a:ext>
            </a:extLst>
          </p:cNvPr>
          <p:cNvGrpSpPr/>
          <p:nvPr/>
        </p:nvGrpSpPr>
        <p:grpSpPr>
          <a:xfrm>
            <a:off x="2805324" y="230188"/>
            <a:ext cx="6022859" cy="1086290"/>
            <a:chOff x="2816341" y="-1"/>
            <a:chExt cx="6022859" cy="108629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8326EE19-FFDA-175C-BD7F-4E8306470E1C}"/>
                </a:ext>
              </a:extLst>
            </p:cNvPr>
            <p:cNvSpPr/>
            <p:nvPr/>
          </p:nvSpPr>
          <p:spPr>
            <a:xfrm>
              <a:off x="3352800" y="230188"/>
              <a:ext cx="5486400" cy="695049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9567A06F-77E5-85FE-45DB-0836E02118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341" y="-1"/>
              <a:ext cx="1500438" cy="108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It's-a Mario Day! Lets Rank Mario Enemies - Previews World">
            <a:extLst>
              <a:ext uri="{FF2B5EF4-FFF2-40B4-BE49-F238E27FC236}">
                <a16:creationId xmlns:a16="http://schemas.microsoft.com/office/drawing/2014/main" id="{1B5EC899-3FF4-CEF0-A181-CDB529F08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8" b="96528" l="0" r="98101">
                        <a14:foregroundMark x1="49578" y1="16204" x2="53165" y2="14583"/>
                        <a14:foregroundMark x1="64346" y1="16898" x2="63502" y2="7407"/>
                        <a14:foregroundMark x1="63502" y1="7407" x2="55485" y2="4630"/>
                        <a14:foregroundMark x1="55485" y1="4630" x2="47046" y2="4398"/>
                        <a14:foregroundMark x1="47046" y1="4398" x2="56540" y2="6481"/>
                        <a14:foregroundMark x1="56329" y1="5093" x2="48523" y2="3009"/>
                        <a14:foregroundMark x1="48523" y1="3009" x2="44304" y2="4167"/>
                        <a14:foregroundMark x1="8439" y1="68287" x2="3797" y2="54167"/>
                        <a14:foregroundMark x1="3797" y1="54167" x2="6540" y2="45833"/>
                        <a14:foregroundMark x1="6540" y1="45833" x2="7384" y2="46528"/>
                        <a14:foregroundMark x1="1477" y1="53704" x2="0" y2="48611"/>
                        <a14:foregroundMark x1="50211" y1="91435" x2="37131" y2="96528"/>
                        <a14:foregroundMark x1="87553" y1="55556" x2="98101" y2="451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251" y="2031300"/>
            <a:ext cx="4323041" cy="393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2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1FC97-A029-C21C-831D-46665C50E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Download Video Game Super Mario Bros. 3 Pixel Art Retro Platformer ...">
            <a:extLst>
              <a:ext uri="{FF2B5EF4-FFF2-40B4-BE49-F238E27FC236}">
                <a16:creationId xmlns:a16="http://schemas.microsoft.com/office/drawing/2014/main" id="{33DB67FE-E339-CB32-CD9F-72338F07D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9"/>
          <a:stretch/>
        </p:blipFill>
        <p:spPr bwMode="auto">
          <a:xfrm>
            <a:off x="-1" y="0"/>
            <a:ext cx="12217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ist of Mario items | Nintendo | Fandom">
            <a:extLst>
              <a:ext uri="{FF2B5EF4-FFF2-40B4-BE49-F238E27FC236}">
                <a16:creationId xmlns:a16="http://schemas.microsoft.com/office/drawing/2014/main" id="{180F2142-AD75-3D77-B6ED-112D01968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884" y="1029324"/>
            <a:ext cx="1939613" cy="192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ategory:Mario Items | Fantendo - Nintendo Fanon Wiki | FANDOM powered ...">
            <a:extLst>
              <a:ext uri="{FF2B5EF4-FFF2-40B4-BE49-F238E27FC236}">
                <a16:creationId xmlns:a16="http://schemas.microsoft.com/office/drawing/2014/main" id="{60B3825F-C8FA-C266-52DD-E63E1C8B9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29" y="1029324"/>
            <a:ext cx="2087351" cy="20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uper Star - Super Mario Wiki, the Mario encyclopedia">
            <a:extLst>
              <a:ext uri="{FF2B5EF4-FFF2-40B4-BE49-F238E27FC236}">
                <a16:creationId xmlns:a16="http://schemas.microsoft.com/office/drawing/2014/main" id="{358B87D7-B02D-6EE2-62C1-A12AA8848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018" y="1029324"/>
            <a:ext cx="2139723" cy="20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? Block - Super Mario Wiki, the Mario encyclopedia">
            <a:extLst>
              <a:ext uri="{FF2B5EF4-FFF2-40B4-BE49-F238E27FC236}">
                <a16:creationId xmlns:a16="http://schemas.microsoft.com/office/drawing/2014/main" id="{248A5C06-89B4-6556-98CF-6CC01C53D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854" y="1029324"/>
            <a:ext cx="2399675" cy="239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? Block - Super Mario Wiki, the Mario encyclopedia">
            <a:extLst>
              <a:ext uri="{FF2B5EF4-FFF2-40B4-BE49-F238E27FC236}">
                <a16:creationId xmlns:a16="http://schemas.microsoft.com/office/drawing/2014/main" id="{7E76BFFD-584A-6F9E-3BCB-849F4DC61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46" y="1029325"/>
            <a:ext cx="2399675" cy="239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? Block - Super Mario Wiki, the Mario encyclopedia">
            <a:extLst>
              <a:ext uri="{FF2B5EF4-FFF2-40B4-BE49-F238E27FC236}">
                <a16:creationId xmlns:a16="http://schemas.microsoft.com/office/drawing/2014/main" id="{B6A9B5B6-40C6-F41F-F7D9-BACF1E2FE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043" y="1029324"/>
            <a:ext cx="2399675" cy="239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p Ribbon 4">
            <a:extLst>
              <a:ext uri="{FF2B5EF4-FFF2-40B4-BE49-F238E27FC236}">
                <a16:creationId xmlns:a16="http://schemas.microsoft.com/office/drawing/2014/main" id="{45D96E0D-3A69-3C78-4F7F-D3FC29CCC573}"/>
              </a:ext>
            </a:extLst>
          </p:cNvPr>
          <p:cNvSpPr/>
          <p:nvPr/>
        </p:nvSpPr>
        <p:spPr>
          <a:xfrm>
            <a:off x="1186629" y="445969"/>
            <a:ext cx="9348404" cy="3240282"/>
          </a:xfrm>
          <a:prstGeom prst="ribbon2">
            <a:avLst/>
          </a:prstGeom>
          <a:solidFill>
            <a:srgbClr val="FFC000"/>
          </a:solidFill>
          <a:ln w="57150">
            <a:solidFill>
              <a:srgbClr val="DAA41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JP" sz="8800" dirty="0">
                <a:latin typeface="Determination Mono Web" pitchFamily="2" charset="77"/>
                <a:ea typeface="ADLaM Display" panose="02010000000000000000" pitchFamily="2" charset="77"/>
                <a:cs typeface="Cavolini" panose="03000502040302020204" pitchFamily="66" charset="0"/>
              </a:rPr>
              <a:t>+3 to roll</a:t>
            </a:r>
          </a:p>
        </p:txBody>
      </p:sp>
      <p:sp>
        <p:nvSpPr>
          <p:cNvPr id="6" name="Up Ribbon 5">
            <a:extLst>
              <a:ext uri="{FF2B5EF4-FFF2-40B4-BE49-F238E27FC236}">
                <a16:creationId xmlns:a16="http://schemas.microsoft.com/office/drawing/2014/main" id="{B1AC9099-878E-AC52-0F64-95876509BEA4}"/>
              </a:ext>
            </a:extLst>
          </p:cNvPr>
          <p:cNvSpPr/>
          <p:nvPr/>
        </p:nvSpPr>
        <p:spPr>
          <a:xfrm>
            <a:off x="1186629" y="428323"/>
            <a:ext cx="9348404" cy="3240282"/>
          </a:xfrm>
          <a:prstGeom prst="ribbon2">
            <a:avLst/>
          </a:prstGeom>
          <a:solidFill>
            <a:srgbClr val="FFC000"/>
          </a:solidFill>
          <a:ln w="57150">
            <a:solidFill>
              <a:srgbClr val="DAA41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Determination Mono Web" pitchFamily="2" charset="77"/>
                <a:ea typeface="ADLaM Display" panose="02010000000000000000" pitchFamily="2" charset="77"/>
                <a:cs typeface="Cavolini" panose="03000502040302020204" pitchFamily="66" charset="0"/>
              </a:rPr>
              <a:t>X2 Attack!</a:t>
            </a:r>
            <a:endParaRPr lang="en-JP" sz="8800" dirty="0">
              <a:latin typeface="Determination Mono Web" pitchFamily="2" charset="77"/>
              <a:ea typeface="ADLaM Display" panose="02010000000000000000" pitchFamily="2" charset="77"/>
              <a:cs typeface="Cavolini" panose="03000502040302020204" pitchFamily="66" charset="0"/>
            </a:endParaRPr>
          </a:p>
        </p:txBody>
      </p:sp>
      <p:sp>
        <p:nvSpPr>
          <p:cNvPr id="7" name="Up Ribbon 6">
            <a:extLst>
              <a:ext uri="{FF2B5EF4-FFF2-40B4-BE49-F238E27FC236}">
                <a16:creationId xmlns:a16="http://schemas.microsoft.com/office/drawing/2014/main" id="{5693220F-5563-3A66-5FB7-3C7AB1A8DF42}"/>
              </a:ext>
            </a:extLst>
          </p:cNvPr>
          <p:cNvSpPr/>
          <p:nvPr/>
        </p:nvSpPr>
        <p:spPr>
          <a:xfrm>
            <a:off x="1186629" y="463615"/>
            <a:ext cx="9348404" cy="3240282"/>
          </a:xfrm>
          <a:prstGeom prst="ribbon2">
            <a:avLst/>
          </a:prstGeom>
          <a:solidFill>
            <a:srgbClr val="FFC000"/>
          </a:solidFill>
          <a:ln w="57150">
            <a:solidFill>
              <a:srgbClr val="DAA41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atin typeface="Determination Mono Web" pitchFamily="2" charset="77"/>
                <a:ea typeface="ADLaM Display" panose="02010000000000000000" pitchFamily="2" charset="77"/>
                <a:cs typeface="Cavolini" panose="03000502040302020204" pitchFamily="66" charset="0"/>
              </a:rPr>
              <a:t>2 Rolls!</a:t>
            </a:r>
            <a:endParaRPr lang="en-JP" sz="8800" dirty="0">
              <a:latin typeface="Determination Mono Web" pitchFamily="2" charset="77"/>
              <a:ea typeface="ADLaM Display" panose="02010000000000000000" pitchFamily="2" charset="77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15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0.00139 L -2.91667E-6 -0.05625 " pathEditMode="relative" rAng="0" ptsTypes="AA">
                                          <p:cBhvr>
                                            <p:cTn id="6" dur="3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8" presetID="0" presetClass="path" presetSubtype="0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38 0.0007 L 0.00638 0.50833 " pathEditMode="relative" rAng="0" ptsTypes="AA" p14:bounceEnd="50000">
                                          <p:cBhvr>
                                            <p:cTn id="9" dur="2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0 L -0.00104 -0.06898 " pathEditMode="relative" rAng="0" ptsTypes="AA">
                                          <p:cBhvr>
                                            <p:cTn id="19" dur="3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" y="-344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0" presetClass="path" presetSubtype="0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65 0.00417 L -0.00325 0.49074 " pathEditMode="relative" rAng="0" ptsTypes="AA" p14:bounceEnd="50000">
                                          <p:cBhvr>
                                            <p:cTn id="22" dur="20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2432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4" presetID="2" presetClass="entr" presetSubtype="1" fill="hold" grpId="0" nodeType="after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0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0 L -0.00065 -0.05231 " pathEditMode="relative" rAng="0" ptsTypes="AA">
                                          <p:cBhvr>
                                            <p:cTn id="32" dur="3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26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34" presetID="0" presetClass="path" presetSubtype="0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0065 0.5132 " pathEditMode="relative" rAng="0" ptsTypes="AA" p14:bounceEnd="50000">
                                          <p:cBhvr>
                                            <p:cTn id="35" dur="2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25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-0.00139 L -2.91667E-6 -0.05625 " pathEditMode="relative" rAng="0" ptsTypes="AA">
                                          <p:cBhvr>
                                            <p:cTn id="6" dur="3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7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8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638 0.0007 L 0.00638 0.50833 " pathEditMode="relative" rAng="0" ptsTypes="AA">
                                          <p:cBhvr>
                                            <p:cTn id="9" dur="2000" fill="hold"/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5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0 L -0.00104 -0.06898 " pathEditMode="relative" rAng="0" ptsTypes="AA">
                                          <p:cBhvr>
                                            <p:cTn id="19" dur="3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2" y="-344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65 0.00417 L -0.00325 0.49074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" y="2432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4" presetID="2" presetClass="entr" presetSubtype="1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0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0 L -0.00065 -0.05231 " pathEditMode="relative" rAng="0" ptsTypes="AA">
                                          <p:cBhvr>
                                            <p:cTn id="32" dur="3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-261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34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0065 0.513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2564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EF3D-F562-E331-181C-EE48BE439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641A1-719F-D813-C298-5699D3659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JP"/>
          </a:p>
        </p:txBody>
      </p:sp>
      <p:pic>
        <p:nvPicPr>
          <p:cNvPr id="4098" name="Picture 2" descr="Super Mario Land Wallpapers - Top Free Super Mario Land Backgrounds ...">
            <a:extLst>
              <a:ext uri="{FF2B5EF4-FFF2-40B4-BE49-F238E27FC236}">
                <a16:creationId xmlns:a16="http://schemas.microsoft.com/office/drawing/2014/main" id="{351F485B-5AF4-52F6-5F83-A4C67A783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E0B0DA-BE82-5AAB-BEF9-8EABCC1D6F4C}"/>
              </a:ext>
            </a:extLst>
          </p:cNvPr>
          <p:cNvSpPr/>
          <p:nvPr/>
        </p:nvSpPr>
        <p:spPr>
          <a:xfrm>
            <a:off x="3692164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/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CDD287-80C8-3EC3-634C-810987EC6CA6}"/>
              </a:ext>
            </a:extLst>
          </p:cNvPr>
          <p:cNvSpPr/>
          <p:nvPr/>
        </p:nvSpPr>
        <p:spPr>
          <a:xfrm>
            <a:off x="4078941" y="460377"/>
            <a:ext cx="386777" cy="69504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FFC000"/>
              </a:gs>
              <a:gs pos="96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407112-5925-FBAB-C0A9-B7F4632EAA8E}"/>
              </a:ext>
            </a:extLst>
          </p:cNvPr>
          <p:cNvSpPr/>
          <p:nvPr/>
        </p:nvSpPr>
        <p:spPr>
          <a:xfrm>
            <a:off x="4465718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C000"/>
              </a:gs>
              <a:gs pos="100000">
                <a:srgbClr val="FFFF00"/>
              </a:gs>
              <a:gs pos="100000">
                <a:srgbClr val="FFFF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FBA34A-FB7A-DA80-E8C5-1EF0CCFF2BEB}"/>
              </a:ext>
            </a:extLst>
          </p:cNvPr>
          <p:cNvSpPr/>
          <p:nvPr/>
        </p:nvSpPr>
        <p:spPr>
          <a:xfrm>
            <a:off x="4852495" y="460377"/>
            <a:ext cx="386777" cy="695049"/>
          </a:xfrm>
          <a:prstGeom prst="rect">
            <a:avLst/>
          </a:prstGeom>
          <a:gradFill flip="none" rotWithShape="1">
            <a:gsLst>
              <a:gs pos="14000">
                <a:srgbClr val="FFFF00"/>
              </a:gs>
              <a:gs pos="100000">
                <a:srgbClr val="92D050"/>
              </a:gs>
              <a:gs pos="100000">
                <a:srgbClr val="92D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098F5B-D666-BE38-94E0-6A6882610E05}"/>
              </a:ext>
            </a:extLst>
          </p:cNvPr>
          <p:cNvSpPr/>
          <p:nvPr/>
        </p:nvSpPr>
        <p:spPr>
          <a:xfrm>
            <a:off x="5239272" y="460377"/>
            <a:ext cx="386777" cy="695049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rgbClr val="00B050"/>
              </a:gs>
              <a:gs pos="100000">
                <a:srgbClr val="00B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63858C-C3FE-86B8-0E09-C7662709FE2C}"/>
              </a:ext>
            </a:extLst>
          </p:cNvPr>
          <p:cNvSpPr/>
          <p:nvPr/>
        </p:nvSpPr>
        <p:spPr>
          <a:xfrm>
            <a:off x="5626049" y="460377"/>
            <a:ext cx="386777" cy="695049"/>
          </a:xfrm>
          <a:prstGeom prst="rect">
            <a:avLst/>
          </a:prstGeom>
          <a:gradFill>
            <a:gsLst>
              <a:gs pos="0">
                <a:srgbClr val="00B050"/>
              </a:gs>
              <a:gs pos="100000">
                <a:srgbClr val="00B0F0"/>
              </a:gs>
              <a:gs pos="100000">
                <a:srgbClr val="00B0F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3C13EF-AD42-B17A-7B7D-224C91316D77}"/>
              </a:ext>
            </a:extLst>
          </p:cNvPr>
          <p:cNvSpPr/>
          <p:nvPr/>
        </p:nvSpPr>
        <p:spPr>
          <a:xfrm>
            <a:off x="6012826" y="460377"/>
            <a:ext cx="386777" cy="695049"/>
          </a:xfrm>
          <a:prstGeom prst="rect">
            <a:avLst/>
          </a:prstGeom>
          <a:gradFill>
            <a:gsLst>
              <a:gs pos="14000">
                <a:srgbClr val="00B0F0"/>
              </a:gs>
              <a:gs pos="100000">
                <a:srgbClr val="0070C0"/>
              </a:gs>
              <a:gs pos="100000">
                <a:srgbClr val="0070C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7717E8-1235-3C0A-B1FE-5581EF5670C1}"/>
              </a:ext>
            </a:extLst>
          </p:cNvPr>
          <p:cNvSpPr/>
          <p:nvPr/>
        </p:nvSpPr>
        <p:spPr>
          <a:xfrm>
            <a:off x="6399603" y="460377"/>
            <a:ext cx="386777" cy="695049"/>
          </a:xfrm>
          <a:prstGeom prst="rect">
            <a:avLst/>
          </a:prstGeom>
          <a:gradFill>
            <a:gsLst>
              <a:gs pos="14000">
                <a:srgbClr val="0070C0"/>
              </a:gs>
              <a:gs pos="100000">
                <a:schemeClr val="accent4">
                  <a:lumMod val="5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71F969-0D47-2306-AE13-50170F197129}"/>
              </a:ext>
            </a:extLst>
          </p:cNvPr>
          <p:cNvSpPr/>
          <p:nvPr/>
        </p:nvSpPr>
        <p:spPr>
          <a:xfrm>
            <a:off x="6786380" y="460377"/>
            <a:ext cx="386777" cy="695049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5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A36919-990A-6A28-F589-CB3618CE39DF}"/>
              </a:ext>
            </a:extLst>
          </p:cNvPr>
          <p:cNvSpPr/>
          <p:nvPr/>
        </p:nvSpPr>
        <p:spPr>
          <a:xfrm>
            <a:off x="7173157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71717F-E347-69C0-C8C2-ADAF8F391A9E}"/>
              </a:ext>
            </a:extLst>
          </p:cNvPr>
          <p:cNvSpPr/>
          <p:nvPr/>
        </p:nvSpPr>
        <p:spPr>
          <a:xfrm>
            <a:off x="7559934" y="460377"/>
            <a:ext cx="386777" cy="6950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FFB1BF"/>
              </a:gs>
              <a:gs pos="100000">
                <a:srgbClr val="FFB1B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E30117-F08F-A233-34F4-E13EEE4A0A65}"/>
              </a:ext>
            </a:extLst>
          </p:cNvPr>
          <p:cNvSpPr/>
          <p:nvPr/>
        </p:nvSpPr>
        <p:spPr>
          <a:xfrm>
            <a:off x="7946711" y="460377"/>
            <a:ext cx="386777" cy="695049"/>
          </a:xfrm>
          <a:prstGeom prst="rect">
            <a:avLst/>
          </a:prstGeom>
          <a:gradFill>
            <a:gsLst>
              <a:gs pos="0">
                <a:srgbClr val="FFB1BF"/>
              </a:gs>
              <a:gs pos="10000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8E01C4C-2F76-B22D-A3B3-28DF4B963C2F}"/>
              </a:ext>
            </a:extLst>
          </p:cNvPr>
          <p:cNvGrpSpPr/>
          <p:nvPr/>
        </p:nvGrpSpPr>
        <p:grpSpPr>
          <a:xfrm>
            <a:off x="8333488" y="460377"/>
            <a:ext cx="489254" cy="695049"/>
            <a:chOff x="8333488" y="460377"/>
            <a:chExt cx="489254" cy="69504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F01B3C7-D221-68FA-AEC8-730F90EF3305}"/>
                </a:ext>
              </a:extLst>
            </p:cNvPr>
            <p:cNvGrpSpPr/>
            <p:nvPr/>
          </p:nvGrpSpPr>
          <p:grpSpPr>
            <a:xfrm>
              <a:off x="8333488" y="460377"/>
              <a:ext cx="299357" cy="695049"/>
              <a:chOff x="8333488" y="460377"/>
              <a:chExt cx="299357" cy="69504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F56022F-F962-C2EF-B5C2-F68A497E4CEB}"/>
                  </a:ext>
                </a:extLst>
              </p:cNvPr>
              <p:cNvSpPr/>
              <p:nvPr/>
            </p:nvSpPr>
            <p:spPr>
              <a:xfrm>
                <a:off x="8333488" y="460377"/>
                <a:ext cx="237609" cy="695049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8D2110A-3342-8488-9240-6075287A6D86}"/>
                  </a:ext>
                </a:extLst>
              </p:cNvPr>
              <p:cNvSpPr/>
              <p:nvPr/>
            </p:nvSpPr>
            <p:spPr>
              <a:xfrm>
                <a:off x="8571097" y="484108"/>
                <a:ext cx="61748" cy="660480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6A1A8F9-7221-3F49-CB7E-D75F73951308}"/>
                </a:ext>
              </a:extLst>
            </p:cNvPr>
            <p:cNvSpPr/>
            <p:nvPr/>
          </p:nvSpPr>
          <p:spPr>
            <a:xfrm>
              <a:off x="8347524" y="484108"/>
              <a:ext cx="475218" cy="660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B9A21E-B3F5-07E0-35B8-A7F9C6EC5DB1}"/>
              </a:ext>
            </a:extLst>
          </p:cNvPr>
          <p:cNvGrpSpPr/>
          <p:nvPr/>
        </p:nvGrpSpPr>
        <p:grpSpPr>
          <a:xfrm>
            <a:off x="2805324" y="230188"/>
            <a:ext cx="6022859" cy="1086290"/>
            <a:chOff x="2816341" y="-1"/>
            <a:chExt cx="6022859" cy="108629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2DA0D221-2342-54C1-B927-2CB9B433CCA1}"/>
                </a:ext>
              </a:extLst>
            </p:cNvPr>
            <p:cNvSpPr/>
            <p:nvPr/>
          </p:nvSpPr>
          <p:spPr>
            <a:xfrm>
              <a:off x="3352800" y="230188"/>
              <a:ext cx="5486400" cy="695049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712F4A5A-6BA3-4895-CB69-63174901F1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6341" y="-1"/>
              <a:ext cx="1500438" cy="1086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0" name="Picture 4" descr="Wallop - Super Mario 3D Land">
            <a:extLst>
              <a:ext uri="{FF2B5EF4-FFF2-40B4-BE49-F238E27FC236}">
                <a16:creationId xmlns:a16="http://schemas.microsoft.com/office/drawing/2014/main" id="{58E17F25-04D9-DCB6-D3D5-87BFB3CCD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036" y="1600200"/>
            <a:ext cx="4802187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4-Point Star 23">
            <a:extLst>
              <a:ext uri="{FF2B5EF4-FFF2-40B4-BE49-F238E27FC236}">
                <a16:creationId xmlns:a16="http://schemas.microsoft.com/office/drawing/2014/main" id="{0B3D967D-742D-3227-08CD-4CA2DE717FB3}"/>
              </a:ext>
            </a:extLst>
          </p:cNvPr>
          <p:cNvSpPr/>
          <p:nvPr/>
        </p:nvSpPr>
        <p:spPr>
          <a:xfrm>
            <a:off x="3864799" y="1282786"/>
            <a:ext cx="407530" cy="374210"/>
          </a:xfrm>
          <a:prstGeom prst="star4">
            <a:avLst>
              <a:gd name="adj" fmla="val 2384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8ECFEFF-364C-B647-26BA-7AA0CD9B0B92}"/>
              </a:ext>
            </a:extLst>
          </p:cNvPr>
          <p:cNvGrpSpPr/>
          <p:nvPr/>
        </p:nvGrpSpPr>
        <p:grpSpPr>
          <a:xfrm>
            <a:off x="2799883" y="230188"/>
            <a:ext cx="6022859" cy="1086290"/>
            <a:chOff x="1531707" y="2851286"/>
            <a:chExt cx="6022859" cy="108629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56CC836-030F-DF54-7B7A-B0F4AAAEE1F9}"/>
                </a:ext>
              </a:extLst>
            </p:cNvPr>
            <p:cNvSpPr/>
            <p:nvPr/>
          </p:nvSpPr>
          <p:spPr>
            <a:xfrm>
              <a:off x="2418547" y="3081475"/>
              <a:ext cx="386777" cy="69504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chemeClr val="tx1"/>
                </a:gs>
                <a:gs pos="100000">
                  <a:schemeClr val="tx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837A31D-A092-167A-BE57-DA1564A3FCC6}"/>
                </a:ext>
              </a:extLst>
            </p:cNvPr>
            <p:cNvSpPr/>
            <p:nvPr/>
          </p:nvSpPr>
          <p:spPr>
            <a:xfrm>
              <a:off x="2805324" y="3081475"/>
              <a:ext cx="386777" cy="695049"/>
            </a:xfrm>
            <a:prstGeom prst="rect">
              <a:avLst/>
            </a:prstGeom>
            <a:gradFill flip="none" rotWithShape="1">
              <a:gsLst>
                <a:gs pos="0">
                  <a:srgbClr val="C00000"/>
                </a:gs>
                <a:gs pos="100000">
                  <a:srgbClr val="FFC000"/>
                </a:gs>
                <a:gs pos="96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024F70E-7861-C2D6-3088-33760949D72D}"/>
                </a:ext>
              </a:extLst>
            </p:cNvPr>
            <p:cNvSpPr/>
            <p:nvPr/>
          </p:nvSpPr>
          <p:spPr>
            <a:xfrm>
              <a:off x="3192101" y="3081475"/>
              <a:ext cx="386777" cy="695049"/>
            </a:xfrm>
            <a:prstGeom prst="rect">
              <a:avLst/>
            </a:prstGeom>
            <a:gradFill flip="none" rotWithShape="1">
              <a:gsLst>
                <a:gs pos="14000">
                  <a:srgbClr val="FFC000"/>
                </a:gs>
                <a:gs pos="100000">
                  <a:srgbClr val="FFFF00"/>
                </a:gs>
                <a:gs pos="100000">
                  <a:srgbClr val="FFFF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69E9E62-9DAB-F54A-C113-B8F9DCE4BC28}"/>
                </a:ext>
              </a:extLst>
            </p:cNvPr>
            <p:cNvSpPr/>
            <p:nvPr/>
          </p:nvSpPr>
          <p:spPr>
            <a:xfrm>
              <a:off x="3578878" y="3081475"/>
              <a:ext cx="386777" cy="695049"/>
            </a:xfrm>
            <a:prstGeom prst="rect">
              <a:avLst/>
            </a:prstGeom>
            <a:gradFill flip="none" rotWithShape="1">
              <a:gsLst>
                <a:gs pos="14000">
                  <a:srgbClr val="FFFF00"/>
                </a:gs>
                <a:gs pos="100000">
                  <a:srgbClr val="92D050"/>
                </a:gs>
                <a:gs pos="100000">
                  <a:srgbClr val="92D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07C4947-D076-3C2C-077E-1CFC5C43BF16}"/>
                </a:ext>
              </a:extLst>
            </p:cNvPr>
            <p:cNvSpPr/>
            <p:nvPr/>
          </p:nvSpPr>
          <p:spPr>
            <a:xfrm>
              <a:off x="3965655" y="3081475"/>
              <a:ext cx="386777" cy="695049"/>
            </a:xfrm>
            <a:prstGeom prst="rect">
              <a:avLst/>
            </a:prstGeom>
            <a:gradFill>
              <a:gsLst>
                <a:gs pos="0">
                  <a:srgbClr val="92D050"/>
                </a:gs>
                <a:gs pos="100000">
                  <a:srgbClr val="00B050"/>
                </a:gs>
                <a:gs pos="100000">
                  <a:srgbClr val="00B05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3C1DF9D-53CA-EC50-C9C8-E647EEE31DEE}"/>
                </a:ext>
              </a:extLst>
            </p:cNvPr>
            <p:cNvSpPr/>
            <p:nvPr/>
          </p:nvSpPr>
          <p:spPr>
            <a:xfrm>
              <a:off x="4352432" y="3081475"/>
              <a:ext cx="386777" cy="695049"/>
            </a:xfrm>
            <a:prstGeom prst="rect">
              <a:avLst/>
            </a:prstGeom>
            <a:gradFill>
              <a:gsLst>
                <a:gs pos="0">
                  <a:srgbClr val="00B050"/>
                </a:gs>
                <a:gs pos="100000">
                  <a:srgbClr val="00B0F0"/>
                </a:gs>
                <a:gs pos="100000">
                  <a:srgbClr val="00B0F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E63128-06F7-CDDC-50BB-029231D571FB}"/>
                </a:ext>
              </a:extLst>
            </p:cNvPr>
            <p:cNvSpPr/>
            <p:nvPr/>
          </p:nvSpPr>
          <p:spPr>
            <a:xfrm>
              <a:off x="4739209" y="3081475"/>
              <a:ext cx="386777" cy="695049"/>
            </a:xfrm>
            <a:prstGeom prst="rect">
              <a:avLst/>
            </a:prstGeom>
            <a:gradFill>
              <a:gsLst>
                <a:gs pos="14000">
                  <a:srgbClr val="00B0F0"/>
                </a:gs>
                <a:gs pos="100000">
                  <a:srgbClr val="0070C0"/>
                </a:gs>
                <a:gs pos="100000">
                  <a:srgbClr val="0070C0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27A919D-2D32-5FD8-74D3-13CACFF647CF}"/>
                </a:ext>
              </a:extLst>
            </p:cNvPr>
            <p:cNvSpPr/>
            <p:nvPr/>
          </p:nvSpPr>
          <p:spPr>
            <a:xfrm>
              <a:off x="5125986" y="3081475"/>
              <a:ext cx="386777" cy="695049"/>
            </a:xfrm>
            <a:prstGeom prst="rect">
              <a:avLst/>
            </a:prstGeom>
            <a:gradFill>
              <a:gsLst>
                <a:gs pos="14000">
                  <a:srgbClr val="0070C0"/>
                </a:gs>
                <a:gs pos="100000">
                  <a:schemeClr val="accent4">
                    <a:lumMod val="50000"/>
                  </a:schemeClr>
                </a:gs>
                <a:gs pos="100000">
                  <a:schemeClr val="accent4">
                    <a:lumMod val="5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18D5779-76BD-5951-00E9-5B8AC223D04A}"/>
                </a:ext>
              </a:extLst>
            </p:cNvPr>
            <p:cNvSpPr/>
            <p:nvPr/>
          </p:nvSpPr>
          <p:spPr>
            <a:xfrm>
              <a:off x="5512763" y="3081475"/>
              <a:ext cx="386777" cy="695049"/>
            </a:xfrm>
            <a:prstGeom prst="rect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5">
                    <a:lumMod val="5000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1035B0C-9D7F-7308-170F-9863852BD11E}"/>
                </a:ext>
              </a:extLst>
            </p:cNvPr>
            <p:cNvSpPr/>
            <p:nvPr/>
          </p:nvSpPr>
          <p:spPr>
            <a:xfrm>
              <a:off x="5899540" y="3081475"/>
              <a:ext cx="386777" cy="695049"/>
            </a:xfrm>
            <a:prstGeom prst="rect">
              <a:avLst/>
            </a:prstGeom>
            <a:gradFill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95D4BBB-BB0A-BD93-583B-CC5DB6C50838}"/>
                </a:ext>
              </a:extLst>
            </p:cNvPr>
            <p:cNvSpPr/>
            <p:nvPr/>
          </p:nvSpPr>
          <p:spPr>
            <a:xfrm>
              <a:off x="6286317" y="3081475"/>
              <a:ext cx="386777" cy="695049"/>
            </a:xfrm>
            <a:prstGeom prst="rect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rgbClr val="FFB1BF"/>
                </a:gs>
                <a:gs pos="100000">
                  <a:srgbClr val="FFB1BF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7D1616D-0B0A-B6B3-F2CF-91F6B9117615}"/>
                </a:ext>
              </a:extLst>
            </p:cNvPr>
            <p:cNvSpPr/>
            <p:nvPr/>
          </p:nvSpPr>
          <p:spPr>
            <a:xfrm>
              <a:off x="6673094" y="3081475"/>
              <a:ext cx="386777" cy="695049"/>
            </a:xfrm>
            <a:prstGeom prst="rect">
              <a:avLst/>
            </a:prstGeom>
            <a:gradFill>
              <a:gsLst>
                <a:gs pos="0">
                  <a:srgbClr val="FFB1BF"/>
                </a:gs>
                <a:gs pos="100000">
                  <a:schemeClr val="bg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9961A5A-0EAA-80CA-D71A-43B9F2959613}"/>
                </a:ext>
              </a:extLst>
            </p:cNvPr>
            <p:cNvGrpSpPr/>
            <p:nvPr/>
          </p:nvGrpSpPr>
          <p:grpSpPr>
            <a:xfrm>
              <a:off x="7059871" y="3081475"/>
              <a:ext cx="489254" cy="695049"/>
              <a:chOff x="8333488" y="460377"/>
              <a:chExt cx="489254" cy="695049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3421E6CF-2D22-BA3A-1C33-8FE8542CA39E}"/>
                  </a:ext>
                </a:extLst>
              </p:cNvPr>
              <p:cNvGrpSpPr/>
              <p:nvPr/>
            </p:nvGrpSpPr>
            <p:grpSpPr>
              <a:xfrm>
                <a:off x="8333488" y="460377"/>
                <a:ext cx="299357" cy="695049"/>
                <a:chOff x="8333488" y="460377"/>
                <a:chExt cx="299357" cy="695049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E498049-1208-0BD1-F3DA-89B8DB9523AC}"/>
                    </a:ext>
                  </a:extLst>
                </p:cNvPr>
                <p:cNvSpPr/>
                <p:nvPr/>
              </p:nvSpPr>
              <p:spPr>
                <a:xfrm>
                  <a:off x="8333488" y="460377"/>
                  <a:ext cx="237609" cy="695049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P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F2FB0598-BCC0-9CBC-CA22-6A4C745C226A}"/>
                    </a:ext>
                  </a:extLst>
                </p:cNvPr>
                <p:cNvSpPr/>
                <p:nvPr/>
              </p:nvSpPr>
              <p:spPr>
                <a:xfrm>
                  <a:off x="8571097" y="484108"/>
                  <a:ext cx="61748" cy="660480"/>
                </a:xfrm>
                <a:prstGeom prst="rect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  <a:gs pos="100000">
                      <a:schemeClr val="bg1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JP"/>
                </a:p>
              </p:txBody>
            </p:sp>
          </p:grp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70A1463-1D1F-1DCC-E734-2A21DE596013}"/>
                  </a:ext>
                </a:extLst>
              </p:cNvPr>
              <p:cNvSpPr/>
              <p:nvPr/>
            </p:nvSpPr>
            <p:spPr>
              <a:xfrm>
                <a:off x="8347524" y="484108"/>
                <a:ext cx="475218" cy="66048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5FB37B2-8895-0085-C540-7B62CD623E39}"/>
                </a:ext>
              </a:extLst>
            </p:cNvPr>
            <p:cNvGrpSpPr/>
            <p:nvPr/>
          </p:nvGrpSpPr>
          <p:grpSpPr>
            <a:xfrm>
              <a:off x="1531707" y="2851286"/>
              <a:ext cx="6022859" cy="1086290"/>
              <a:chOff x="2816341" y="-1"/>
              <a:chExt cx="6022859" cy="1086290"/>
            </a:xfrm>
          </p:grpSpPr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037E9BB4-D806-2F83-9F58-33C9607CF987}"/>
                  </a:ext>
                </a:extLst>
              </p:cNvPr>
              <p:cNvSpPr/>
              <p:nvPr/>
            </p:nvSpPr>
            <p:spPr>
              <a:xfrm>
                <a:off x="3352800" y="230188"/>
                <a:ext cx="5486400" cy="695049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pic>
            <p:nvPicPr>
              <p:cNvPr id="47" name="Picture 6">
                <a:extLst>
                  <a:ext uri="{FF2B5EF4-FFF2-40B4-BE49-F238E27FC236}">
                    <a16:creationId xmlns:a16="http://schemas.microsoft.com/office/drawing/2014/main" id="{34236334-F894-0F9C-A021-276689BC72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341" y="-1"/>
                <a:ext cx="1500438" cy="1086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54097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15974</TotalTime>
  <Words>20</Words>
  <Application>Microsoft Macintosh PowerPoint</Application>
  <PresentationFormat>Widescreen</PresentationFormat>
  <Paragraphs>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Determination Mono Web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Clement,Elizabeth R</dc:creator>
  <cp:lastModifiedBy>robert clement</cp:lastModifiedBy>
  <cp:revision>8</cp:revision>
  <dcterms:created xsi:type="dcterms:W3CDTF">2025-05-02T03:06:38Z</dcterms:created>
  <dcterms:modified xsi:type="dcterms:W3CDTF">2025-05-22T06:11:08Z</dcterms:modified>
</cp:coreProperties>
</file>