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60" r:id="rId2"/>
    <p:sldId id="263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CDE32"/>
    <a:srgbClr val="FFC514"/>
    <a:srgbClr val="A739AA"/>
    <a:srgbClr val="AA40AD"/>
    <a:srgbClr val="92D050"/>
    <a:srgbClr val="0070C0"/>
    <a:srgbClr val="000F2E"/>
    <a:srgbClr val="002774"/>
    <a:srgbClr val="0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77" autoAdjust="0"/>
    <p:restoredTop sz="94660"/>
  </p:normalViewPr>
  <p:slideViewPr>
    <p:cSldViewPr snapToGrid="0">
      <p:cViewPr>
        <p:scale>
          <a:sx n="66" d="100"/>
          <a:sy n="66" d="100"/>
        </p:scale>
        <p:origin x="797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25"/>
    </p:cViewPr>
  </p:sorterViewPr>
  <p:notesViewPr>
    <p:cSldViewPr snapToGrid="0">
      <p:cViewPr varScale="1">
        <p:scale>
          <a:sx n="67" d="100"/>
          <a:sy n="67" d="100"/>
        </p:scale>
        <p:origin x="2768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2EF451-8E1F-4432-9DDE-1F17F2A146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D72F4B-AB15-4415-96FA-8B3A0F9189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4045B-F37E-426A-A60A-526D6AA0C2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AF965-C7BD-40C2-B7F5-1E70266920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69430-CFA4-41F7-90D4-761D20CA2D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26939-9B39-4254-BF92-BDA7D0EC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35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D8002B3-7885-4CDA-B8C5-6112ADDC9498}"/>
              </a:ext>
            </a:extLst>
          </p:cNvPr>
          <p:cNvGrpSpPr/>
          <p:nvPr userDrawn="1"/>
        </p:nvGrpSpPr>
        <p:grpSpPr>
          <a:xfrm>
            <a:off x="2935677" y="138960"/>
            <a:ext cx="6293828" cy="6413875"/>
            <a:chOff x="2935677" y="138960"/>
            <a:chExt cx="6293828" cy="6413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82F4F0-07F9-4735-B4D3-6AB5853B2F16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2935677" y="323876"/>
              <a:ext cx="6228959" cy="6228959"/>
              <a:chOff x="1158625" y="1488560"/>
              <a:chExt cx="4634146" cy="4634146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E87B49A-A9D1-4F43-BE08-496896E9A6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58625" y="1488560"/>
                <a:ext cx="4634146" cy="463414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51000">
                    <a:srgbClr val="FCDE32"/>
                  </a:gs>
                  <a:gs pos="85000">
                    <a:srgbClr val="AF2C22"/>
                  </a:gs>
                </a:gsLst>
                <a:lin ang="4200000" scaled="0"/>
                <a:tileRect/>
              </a:gra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D82BC36-9F96-4318-8AF1-4BDF19C2137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417892" y="1744286"/>
                <a:ext cx="4068506" cy="4067915"/>
                <a:chOff x="1771398" y="1117404"/>
                <a:chExt cx="4082400" cy="4081807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2E81220-7697-4390-91CD-3BB095EF8EB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771398" y="1117404"/>
                  <a:ext cx="4082400" cy="4081807"/>
                  <a:chOff x="1756530" y="1102936"/>
                  <a:chExt cx="4082400" cy="4081807"/>
                </a:xfrm>
              </p:grpSpPr>
              <p:sp>
                <p:nvSpPr>
                  <p:cNvPr id="67" name="Partial Circle 66">
                    <a:extLst>
                      <a:ext uri="{FF2B5EF4-FFF2-40B4-BE49-F238E27FC236}">
                        <a16:creationId xmlns:a16="http://schemas.microsoft.com/office/drawing/2014/main" id="{6465790F-D066-4CD9-9302-FEDF92747D9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0"/>
                      <a:gd name="adj2" fmla="val 1878854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artial Circle 67">
                    <a:extLst>
                      <a:ext uri="{FF2B5EF4-FFF2-40B4-BE49-F238E27FC236}">
                        <a16:creationId xmlns:a16="http://schemas.microsoft.com/office/drawing/2014/main" id="{617D90DA-76D1-49F3-B2AF-819ECB1B5B1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1788903"/>
                      <a:gd name="adj2" fmla="val 3666782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9" name="Partial Circle 68">
                    <a:extLst>
                      <a:ext uri="{FF2B5EF4-FFF2-40B4-BE49-F238E27FC236}">
                        <a16:creationId xmlns:a16="http://schemas.microsoft.com/office/drawing/2014/main" id="{6CF5BF93-517D-49F8-90A9-9AE4D88322A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3557884"/>
                      <a:gd name="adj2" fmla="val 5385633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Partial Circle 69">
                    <a:extLst>
                      <a:ext uri="{FF2B5EF4-FFF2-40B4-BE49-F238E27FC236}">
                        <a16:creationId xmlns:a16="http://schemas.microsoft.com/office/drawing/2014/main" id="{E56B6F05-902D-46B6-965B-584EC34403D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5376793"/>
                      <a:gd name="adj2" fmla="val 7165093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Partial Circle 70">
                    <a:extLst>
                      <a:ext uri="{FF2B5EF4-FFF2-40B4-BE49-F238E27FC236}">
                        <a16:creationId xmlns:a16="http://schemas.microsoft.com/office/drawing/2014/main" id="{66A9F25C-63F3-4EDA-B77D-6934A6EB09E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7138571"/>
                      <a:gd name="adj2" fmla="val 9024974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Partial Circle 71">
                    <a:extLst>
                      <a:ext uri="{FF2B5EF4-FFF2-40B4-BE49-F238E27FC236}">
                        <a16:creationId xmlns:a16="http://schemas.microsoft.com/office/drawing/2014/main" id="{32C8EE1D-2E9B-46D9-AF63-A2365157C9A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8985279"/>
                      <a:gd name="adj2" fmla="val 1085112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633E3138-214F-4E3B-BDBC-14BF8835173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 flipV="1">
                  <a:off x="1771398" y="1117404"/>
                  <a:ext cx="4082400" cy="4081807"/>
                  <a:chOff x="1756530" y="1102936"/>
                  <a:chExt cx="4082400" cy="4081807"/>
                </a:xfrm>
              </p:grpSpPr>
              <p:sp>
                <p:nvSpPr>
                  <p:cNvPr id="61" name="Partial Circle 60">
                    <a:extLst>
                      <a:ext uri="{FF2B5EF4-FFF2-40B4-BE49-F238E27FC236}">
                        <a16:creationId xmlns:a16="http://schemas.microsoft.com/office/drawing/2014/main" id="{53AEDE63-920B-4A77-BD72-18165796AD4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0"/>
                      <a:gd name="adj2" fmla="val 1878854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Partial Circle 61">
                    <a:extLst>
                      <a:ext uri="{FF2B5EF4-FFF2-40B4-BE49-F238E27FC236}">
                        <a16:creationId xmlns:a16="http://schemas.microsoft.com/office/drawing/2014/main" id="{CFBC9C3E-B21B-4C05-817E-98EAE412F95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1788903"/>
                      <a:gd name="adj2" fmla="val 3666782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Partial Circle 62">
                    <a:extLst>
                      <a:ext uri="{FF2B5EF4-FFF2-40B4-BE49-F238E27FC236}">
                        <a16:creationId xmlns:a16="http://schemas.microsoft.com/office/drawing/2014/main" id="{551B5846-1F3A-4425-8422-9A7BB5FCFC1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3557884"/>
                      <a:gd name="adj2" fmla="val 5385633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Partial Circle 63">
                    <a:extLst>
                      <a:ext uri="{FF2B5EF4-FFF2-40B4-BE49-F238E27FC236}">
                        <a16:creationId xmlns:a16="http://schemas.microsoft.com/office/drawing/2014/main" id="{E7AE7682-A2C2-436B-B5DE-5AC36F01CF1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5376793"/>
                      <a:gd name="adj2" fmla="val 7165093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Partial Circle 64">
                    <a:extLst>
                      <a:ext uri="{FF2B5EF4-FFF2-40B4-BE49-F238E27FC236}">
                        <a16:creationId xmlns:a16="http://schemas.microsoft.com/office/drawing/2014/main" id="{B6553431-01E3-4768-A2EA-070A4887E7B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7138571"/>
                      <a:gd name="adj2" fmla="val 9024974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6" name="Partial Circle 65">
                    <a:extLst>
                      <a:ext uri="{FF2B5EF4-FFF2-40B4-BE49-F238E27FC236}">
                        <a16:creationId xmlns:a16="http://schemas.microsoft.com/office/drawing/2014/main" id="{59B54E02-A932-4705-B941-F3AD89939FD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8985279"/>
                      <a:gd name="adj2" fmla="val 1085112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F940DF0-81E3-4EF2-B7F1-32FA943993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0004" y="1734533"/>
                <a:ext cx="3499350" cy="3499350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06F458D-765B-44AB-BA0A-BA28EDC42EF0}"/>
                  </a:ext>
                </a:extLst>
              </p:cNvPr>
              <p:cNvSpPr>
                <a:spLocks/>
              </p:cNvSpPr>
              <p:nvPr/>
            </p:nvSpPr>
            <p:spPr>
              <a:xfrm rot="5400000" flipH="1">
                <a:off x="2047882" y="2380267"/>
                <a:ext cx="3496209" cy="3496209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rgbClr val="FFFFD1">
                  <a:alpha val="35000"/>
                </a:srgb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183C1B2-A505-4F40-9ACE-23959DAC6BDC}"/>
                </a:ext>
              </a:extLst>
            </p:cNvPr>
            <p:cNvSpPr>
              <a:spLocks/>
            </p:cNvSpPr>
            <p:nvPr/>
          </p:nvSpPr>
          <p:spPr>
            <a:xfrm rot="3030174">
              <a:off x="3442217" y="129912"/>
              <a:ext cx="5329368" cy="5347463"/>
            </a:xfrm>
            <a:custGeom>
              <a:avLst/>
              <a:gdLst>
                <a:gd name="connsiteX0" fmla="*/ 2026414 w 3489227"/>
                <a:gd name="connsiteY0" fmla="*/ 0 h 3489227"/>
                <a:gd name="connsiteX1" fmla="*/ 3459305 w 3489227"/>
                <a:gd name="connsiteY1" fmla="*/ 593523 h 3489227"/>
                <a:gd name="connsiteX2" fmla="*/ 3489227 w 3489227"/>
                <a:gd name="connsiteY2" fmla="*/ 626446 h 3489227"/>
                <a:gd name="connsiteX3" fmla="*/ 3378247 w 3489227"/>
                <a:gd name="connsiteY3" fmla="*/ 525579 h 3489227"/>
                <a:gd name="connsiteX4" fmla="*/ 2089259 w 3489227"/>
                <a:gd name="connsiteY4" fmla="*/ 62845 h 3489227"/>
                <a:gd name="connsiteX5" fmla="*/ 62845 w 3489227"/>
                <a:gd name="connsiteY5" fmla="*/ 2089259 h 3489227"/>
                <a:gd name="connsiteX6" fmla="*/ 525580 w 3489227"/>
                <a:gd name="connsiteY6" fmla="*/ 3378247 h 3489227"/>
                <a:gd name="connsiteX7" fmla="*/ 626446 w 3489227"/>
                <a:gd name="connsiteY7" fmla="*/ 3489227 h 3489227"/>
                <a:gd name="connsiteX8" fmla="*/ 593523 w 3489227"/>
                <a:gd name="connsiteY8" fmla="*/ 3459305 h 3489227"/>
                <a:gd name="connsiteX9" fmla="*/ 0 w 3489227"/>
                <a:gd name="connsiteY9" fmla="*/ 2026414 h 3489227"/>
                <a:gd name="connsiteX10" fmla="*/ 2026414 w 3489227"/>
                <a:gd name="connsiteY10" fmla="*/ 0 h 348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9227" h="3489227">
                  <a:moveTo>
                    <a:pt x="2026414" y="0"/>
                  </a:moveTo>
                  <a:cubicBezTo>
                    <a:pt x="2585993" y="0"/>
                    <a:pt x="3092597" y="226814"/>
                    <a:pt x="3459305" y="593523"/>
                  </a:cubicBezTo>
                  <a:lnTo>
                    <a:pt x="3489227" y="626446"/>
                  </a:lnTo>
                  <a:lnTo>
                    <a:pt x="3378247" y="525579"/>
                  </a:lnTo>
                  <a:cubicBezTo>
                    <a:pt x="3027963" y="236500"/>
                    <a:pt x="2578891" y="62845"/>
                    <a:pt x="2089259" y="62845"/>
                  </a:cubicBezTo>
                  <a:cubicBezTo>
                    <a:pt x="970101" y="62845"/>
                    <a:pt x="62845" y="970101"/>
                    <a:pt x="62845" y="2089259"/>
                  </a:cubicBezTo>
                  <a:cubicBezTo>
                    <a:pt x="62845" y="2578891"/>
                    <a:pt x="236500" y="3027963"/>
                    <a:pt x="525580" y="3378247"/>
                  </a:cubicBezTo>
                  <a:lnTo>
                    <a:pt x="626446" y="3489227"/>
                  </a:lnTo>
                  <a:lnTo>
                    <a:pt x="593523" y="3459305"/>
                  </a:lnTo>
                  <a:cubicBezTo>
                    <a:pt x="226814" y="3092597"/>
                    <a:pt x="0" y="2585993"/>
                    <a:pt x="0" y="2026414"/>
                  </a:cubicBezTo>
                  <a:cubicBezTo>
                    <a:pt x="0" y="907256"/>
                    <a:pt x="907256" y="0"/>
                    <a:pt x="2026414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DDE5FEC-D5B7-4A58-A616-986A1A673758}"/>
                </a:ext>
              </a:extLst>
            </p:cNvPr>
            <p:cNvSpPr>
              <a:spLocks/>
            </p:cNvSpPr>
            <p:nvPr/>
          </p:nvSpPr>
          <p:spPr>
            <a:xfrm rot="1035203">
              <a:off x="5664623" y="431946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4024BB-B258-4EFC-A5BA-3AD0805E4F9D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2972996" y="356627"/>
              <a:ext cx="6118000" cy="6118000"/>
              <a:chOff x="1199263" y="1525549"/>
              <a:chExt cx="4551596" cy="455159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1231708-23CD-4A44-A740-1EBE4F9E95A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D4BBA581-AE13-4A1C-B1BA-FAFE6CEDC76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5CEA2CDD-0206-418B-A0FF-FB4EF2C7132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5C6FB91-9FBF-4522-9295-31C10C30586C}"/>
                  </a:ext>
                </a:extLst>
              </p:cNvPr>
              <p:cNvGrpSpPr>
                <a:grpSpLocks/>
              </p:cNvGrpSpPr>
              <p:nvPr/>
            </p:nvGrpSpPr>
            <p:grpSpPr>
              <a:xfrm rot="16200000"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55A49107-9274-4009-A8A8-582BF02CEC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D7D1C11-D944-4375-B652-A8B89B2613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B4632D-75D3-4003-B264-AB2EC7C0E8DB}"/>
                </a:ext>
              </a:extLst>
            </p:cNvPr>
            <p:cNvGrpSpPr/>
            <p:nvPr/>
          </p:nvGrpSpPr>
          <p:grpSpPr>
            <a:xfrm rot="3735203">
              <a:off x="2972996" y="356627"/>
              <a:ext cx="6118000" cy="6118000"/>
              <a:chOff x="1199263" y="1525549"/>
              <a:chExt cx="4551596" cy="455159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753DEEA-BDC2-48EF-A3C6-57A9D4ACA67C}"/>
                  </a:ext>
                </a:extLst>
              </p:cNvPr>
              <p:cNvGrpSpPr/>
              <p:nvPr/>
            </p:nvGrpSpPr>
            <p:grpSpPr>
              <a:xfrm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B9CBA11-C72D-45D0-850A-60ED98A6D7B8}"/>
                    </a:ext>
                  </a:extLst>
                </p:cNvPr>
                <p:cNvSpPr/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F044F52-D2E2-4770-BA5F-297061F28F31}"/>
                    </a:ext>
                  </a:extLst>
                </p:cNvPr>
                <p:cNvSpPr/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33BA405-8091-4A82-BD9D-0616C17A1FF2}"/>
                  </a:ext>
                </a:extLst>
              </p:cNvPr>
              <p:cNvGrpSpPr/>
              <p:nvPr/>
            </p:nvGrpSpPr>
            <p:grpSpPr>
              <a:xfrm rot="16200000"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078C1CF-A9F0-468F-A03F-6B57C6BB1627}"/>
                    </a:ext>
                  </a:extLst>
                </p:cNvPr>
                <p:cNvSpPr/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3EB1950-A024-418F-98CC-99D51FC82088}"/>
                    </a:ext>
                  </a:extLst>
                </p:cNvPr>
                <p:cNvSpPr/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C01E9F-6E2D-4F9B-8BD1-A1F929D49997}"/>
                </a:ext>
              </a:extLst>
            </p:cNvPr>
            <p:cNvSpPr>
              <a:spLocks/>
            </p:cNvSpPr>
            <p:nvPr/>
          </p:nvSpPr>
          <p:spPr>
            <a:xfrm rot="1035203">
              <a:off x="7856260" y="111482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8FB4B99-9AEB-4605-A904-D7C2A7060B4E}"/>
                </a:ext>
              </a:extLst>
            </p:cNvPr>
            <p:cNvSpPr>
              <a:spLocks/>
            </p:cNvSpPr>
            <p:nvPr/>
          </p:nvSpPr>
          <p:spPr>
            <a:xfrm rot="1035203">
              <a:off x="8886726" y="301596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27A7BF-5E5C-4E60-8E9A-0F76DD16C902}"/>
                </a:ext>
              </a:extLst>
            </p:cNvPr>
            <p:cNvSpPr>
              <a:spLocks/>
            </p:cNvSpPr>
            <p:nvPr/>
          </p:nvSpPr>
          <p:spPr>
            <a:xfrm rot="1035203">
              <a:off x="8286127" y="5213250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1F7638-47C7-4D82-8E4E-B70D237A881E}"/>
                </a:ext>
              </a:extLst>
            </p:cNvPr>
            <p:cNvSpPr>
              <a:spLocks/>
            </p:cNvSpPr>
            <p:nvPr/>
          </p:nvSpPr>
          <p:spPr>
            <a:xfrm rot="1035203">
              <a:off x="6237534" y="6284163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C18CC2-941E-4E90-BBE0-13DBB1D30A43}"/>
                </a:ext>
              </a:extLst>
            </p:cNvPr>
            <p:cNvSpPr>
              <a:spLocks/>
            </p:cNvSpPr>
            <p:nvPr/>
          </p:nvSpPr>
          <p:spPr>
            <a:xfrm rot="1035203">
              <a:off x="4076636" y="5601989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1A6FB0-DC19-43D3-9CFC-DED80249D222}"/>
                </a:ext>
              </a:extLst>
            </p:cNvPr>
            <p:cNvSpPr>
              <a:spLocks/>
            </p:cNvSpPr>
            <p:nvPr/>
          </p:nvSpPr>
          <p:spPr>
            <a:xfrm rot="1035203">
              <a:off x="3061278" y="362372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ADF5D7-5F25-4629-BF71-AD62A793811D}"/>
                </a:ext>
              </a:extLst>
            </p:cNvPr>
            <p:cNvSpPr>
              <a:spLocks/>
            </p:cNvSpPr>
            <p:nvPr/>
          </p:nvSpPr>
          <p:spPr>
            <a:xfrm rot="1035203">
              <a:off x="3755001" y="1439876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7CE842E-0CFD-4342-B5BF-4EB92AAB93FA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5709417" y="3123413"/>
              <a:ext cx="589200" cy="589200"/>
              <a:chOff x="3134414" y="3459637"/>
              <a:chExt cx="631596" cy="631596"/>
            </a:xfrm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13092DA-DFFF-44E3-AB92-D57867FD57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34414" y="3459637"/>
                <a:ext cx="631596" cy="63159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ACE3C12-33CF-485F-BBF8-1605002117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95689" y="3520912"/>
                <a:ext cx="509047" cy="5090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Star: 5 Points 41">
                <a:extLst>
                  <a:ext uri="{FF2B5EF4-FFF2-40B4-BE49-F238E27FC236}">
                    <a16:creationId xmlns:a16="http://schemas.microsoft.com/office/drawing/2014/main" id="{3DDFCE71-D7A1-4BC3-8C57-C0726DE2FE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42822" y="3582992"/>
                <a:ext cx="414780" cy="352699"/>
              </a:xfrm>
              <a:prstGeom prst="star5">
                <a:avLst>
                  <a:gd name="adj" fmla="val 27560"/>
                  <a:gd name="hf" fmla="val 105146"/>
                  <a:gd name="vf" fmla="val 110557"/>
                </a:avLst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B4473B-A531-4BCE-A291-1383DA29BC16}"/>
                </a:ext>
              </a:extLst>
            </p:cNvPr>
            <p:cNvSpPr txBox="1"/>
            <p:nvPr/>
          </p:nvSpPr>
          <p:spPr>
            <a:xfrm rot="16146460">
              <a:off x="5406067" y="110018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2899BE-C7E2-43B2-9A87-77A1F77F74AF}"/>
                </a:ext>
              </a:extLst>
            </p:cNvPr>
            <p:cNvSpPr txBox="1"/>
            <p:nvPr/>
          </p:nvSpPr>
          <p:spPr>
            <a:xfrm rot="14714719">
              <a:off x="4492286" y="1342418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200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74143-7A03-456A-947D-E8B79D6D1A48}"/>
                </a:ext>
              </a:extLst>
            </p:cNvPr>
            <p:cNvSpPr txBox="1"/>
            <p:nvPr/>
          </p:nvSpPr>
          <p:spPr>
            <a:xfrm rot="18313492">
              <a:off x="6259603" y="1561599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1000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284CAD-E1FF-48A5-92B0-A7B7D898354F}"/>
                </a:ext>
              </a:extLst>
            </p:cNvPr>
            <p:cNvSpPr txBox="1"/>
            <p:nvPr/>
          </p:nvSpPr>
          <p:spPr>
            <a:xfrm rot="19734538">
              <a:off x="6863840" y="223034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2000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7223A2-6B14-4003-8424-83F387EC20A1}"/>
                </a:ext>
              </a:extLst>
            </p:cNvPr>
            <p:cNvSpPr txBox="1"/>
            <p:nvPr/>
          </p:nvSpPr>
          <p:spPr>
            <a:xfrm rot="21571666">
              <a:off x="7030970" y="3167904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3000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F38962-09B1-4B17-A017-3A2F2A8BF4CF}"/>
                </a:ext>
              </a:extLst>
            </p:cNvPr>
            <p:cNvSpPr txBox="1"/>
            <p:nvPr/>
          </p:nvSpPr>
          <p:spPr>
            <a:xfrm rot="2354411">
              <a:off x="6721154" y="3985373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900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728DDA-238C-4144-8A1F-E8266E2B91AE}"/>
                </a:ext>
              </a:extLst>
            </p:cNvPr>
            <p:cNvSpPr txBox="1"/>
            <p:nvPr/>
          </p:nvSpPr>
          <p:spPr>
            <a:xfrm rot="3825717">
              <a:off x="6008964" y="454972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800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C8B999-E4A9-4F93-9F4B-C2451B1B2641}"/>
                </a:ext>
              </a:extLst>
            </p:cNvPr>
            <p:cNvSpPr txBox="1"/>
            <p:nvPr/>
          </p:nvSpPr>
          <p:spPr>
            <a:xfrm rot="5392839">
              <a:off x="5098479" y="4727225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700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7FE6C2-1855-415D-9B1B-9F715C733969}"/>
                </a:ext>
              </a:extLst>
            </p:cNvPr>
            <p:cNvSpPr txBox="1"/>
            <p:nvPr/>
          </p:nvSpPr>
          <p:spPr>
            <a:xfrm rot="7265144">
              <a:off x="4201927" y="4446129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600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6786D3-F925-4C66-AF8C-0DD51B352CD7}"/>
                </a:ext>
              </a:extLst>
            </p:cNvPr>
            <p:cNvSpPr txBox="1"/>
            <p:nvPr/>
          </p:nvSpPr>
          <p:spPr>
            <a:xfrm rot="9035019">
              <a:off x="3737118" y="3894169"/>
              <a:ext cx="1461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500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172955-92E8-451A-B64B-B57313BE29DE}"/>
                </a:ext>
              </a:extLst>
            </p:cNvPr>
            <p:cNvSpPr txBox="1"/>
            <p:nvPr/>
          </p:nvSpPr>
          <p:spPr>
            <a:xfrm rot="10832101">
              <a:off x="3481907" y="2771331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400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1E90E01-530E-446B-A556-09F044880DBD}"/>
                </a:ext>
              </a:extLst>
            </p:cNvPr>
            <p:cNvSpPr txBox="1"/>
            <p:nvPr/>
          </p:nvSpPr>
          <p:spPr>
            <a:xfrm rot="12727060">
              <a:off x="3760994" y="1932988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300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E95255-C84F-4273-A943-507C6902E69E}"/>
                </a:ext>
              </a:extLst>
            </p:cNvPr>
            <p:cNvGrpSpPr>
              <a:grpSpLocks/>
            </p:cNvGrpSpPr>
            <p:nvPr/>
          </p:nvGrpSpPr>
          <p:grpSpPr>
            <a:xfrm>
              <a:off x="8060702" y="3189512"/>
              <a:ext cx="1168803" cy="735068"/>
              <a:chOff x="10351950" y="3379331"/>
              <a:chExt cx="815993" cy="5521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42CB757-6F3D-4D66-953B-51278D0DCF59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483876" y="3247405"/>
                <a:ext cx="552142" cy="815993"/>
              </a:xfrm>
              <a:custGeom>
                <a:avLst/>
                <a:gdLst>
                  <a:gd name="connsiteX0" fmla="*/ 0 w 507084"/>
                  <a:gd name="connsiteY0" fmla="*/ 748472 h 749403"/>
                  <a:gd name="connsiteX1" fmla="*/ 259446 w 507084"/>
                  <a:gd name="connsiteY1" fmla="*/ 748472 h 749403"/>
                  <a:gd name="connsiteX2" fmla="*/ 259602 w 507084"/>
                  <a:gd name="connsiteY2" fmla="*/ 749403 h 749403"/>
                  <a:gd name="connsiteX3" fmla="*/ 507084 w 507084"/>
                  <a:gd name="connsiteY3" fmla="*/ 663311 h 749403"/>
                  <a:gd name="connsiteX4" fmla="*/ 135395 w 507084"/>
                  <a:gd name="connsiteY4" fmla="*/ 3446 h 749403"/>
                  <a:gd name="connsiteX5" fmla="*/ 134809 w 507084"/>
                  <a:gd name="connsiteY5" fmla="*/ 0 h 749403"/>
                  <a:gd name="connsiteX6" fmla="*/ 134481 w 507084"/>
                  <a:gd name="connsiteY6" fmla="*/ 1824 h 749403"/>
                  <a:gd name="connsiteX7" fmla="*/ 133839 w 507084"/>
                  <a:gd name="connsiteY7" fmla="*/ 685 h 749403"/>
                  <a:gd name="connsiteX8" fmla="*/ 134248 w 507084"/>
                  <a:gd name="connsiteY8" fmla="*/ 3116 h 74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084" h="749403">
                    <a:moveTo>
                      <a:pt x="0" y="748472"/>
                    </a:moveTo>
                    <a:lnTo>
                      <a:pt x="259446" y="748472"/>
                    </a:lnTo>
                    <a:lnTo>
                      <a:pt x="259602" y="749403"/>
                    </a:lnTo>
                    <a:lnTo>
                      <a:pt x="507084" y="663311"/>
                    </a:lnTo>
                    <a:lnTo>
                      <a:pt x="135395" y="3446"/>
                    </a:lnTo>
                    <a:lnTo>
                      <a:pt x="134809" y="0"/>
                    </a:lnTo>
                    <a:lnTo>
                      <a:pt x="134481" y="1824"/>
                    </a:lnTo>
                    <a:lnTo>
                      <a:pt x="133839" y="685"/>
                    </a:lnTo>
                    <a:lnTo>
                      <a:pt x="134248" y="3116"/>
                    </a:lnTo>
                    <a:close/>
                  </a:path>
                </a:pathLst>
              </a:cu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2D24539-EFD6-4A30-8463-4CC6293BD3B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376451" y="3396621"/>
                <a:ext cx="749786" cy="390621"/>
                <a:chOff x="9980691" y="2643347"/>
                <a:chExt cx="755933" cy="393822"/>
              </a:xfrm>
            </p:grpSpPr>
            <p:sp>
              <p:nvSpPr>
                <p:cNvPr id="38" name="Isosceles Triangle 37">
                  <a:extLst>
                    <a:ext uri="{FF2B5EF4-FFF2-40B4-BE49-F238E27FC236}">
                      <a16:creationId xmlns:a16="http://schemas.microsoft.com/office/drawing/2014/main" id="{0B1EA403-CB15-46C9-9931-FB480B0B7B2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803578" flipV="1">
                  <a:off x="10225906" y="2398132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FFFF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Isosceles Triangle 38">
                  <a:extLst>
                    <a:ext uri="{FF2B5EF4-FFF2-40B4-BE49-F238E27FC236}">
                      <a16:creationId xmlns:a16="http://schemas.microsoft.com/office/drawing/2014/main" id="{7E626904-610E-4874-A21D-EA37EB7FF85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675634">
                  <a:off x="10227231" y="2527777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EFC6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20F55C-A6D3-4DFE-A273-8D18F2B7559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483369" y="3285941"/>
            <a:ext cx="9619217" cy="2224056"/>
          </a:xfrm>
        </p:spPr>
        <p:txBody>
          <a:bodyPr anchor="ctr">
            <a:noAutofit/>
          </a:bodyPr>
          <a:lstStyle>
            <a:lvl1pPr algn="ctr">
              <a:defRPr sz="10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85C78-4C44-4509-B29E-5F8FC3B0A71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8B044-3008-49B7-BEF1-4CFD205557B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95EB6-8A8D-47EF-8AD0-3B3D0F4505D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26B748-A7DC-4EF9-9BDE-59202C8D70D0}"/>
              </a:ext>
            </a:extLst>
          </p:cNvPr>
          <p:cNvGrpSpPr/>
          <p:nvPr userDrawn="1"/>
        </p:nvGrpSpPr>
        <p:grpSpPr>
          <a:xfrm>
            <a:off x="-1806659" y="-1136065"/>
            <a:ext cx="15952699" cy="9322870"/>
            <a:chOff x="-1806659" y="-1136065"/>
            <a:chExt cx="15952699" cy="9322870"/>
          </a:xfrm>
        </p:grpSpPr>
        <p:pic>
          <p:nvPicPr>
            <p:cNvPr id="143" name="Google Shape;62;p5">
              <a:extLst>
                <a:ext uri="{FF2B5EF4-FFF2-40B4-BE49-F238E27FC236}">
                  <a16:creationId xmlns:a16="http://schemas.microsoft.com/office/drawing/2014/main" id="{AB2F9738-7184-4B90-BA64-641CCEDEA63A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21000"/>
            </a:blip>
            <a:srcRect t="240" b="34883"/>
            <a:stretch/>
          </p:blipFill>
          <p:spPr>
            <a:xfrm rot="19345523" flipH="1">
              <a:off x="-1806659" y="-1136065"/>
              <a:ext cx="8997470" cy="931107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4" name="Google Shape;62;p5">
              <a:extLst>
                <a:ext uri="{FF2B5EF4-FFF2-40B4-BE49-F238E27FC236}">
                  <a16:creationId xmlns:a16="http://schemas.microsoft.com/office/drawing/2014/main" id="{C114C659-5CE5-42C7-B794-A9D608EC95D5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21000"/>
            </a:blip>
            <a:srcRect t="240" b="34883"/>
            <a:stretch/>
          </p:blipFill>
          <p:spPr>
            <a:xfrm rot="2254477">
              <a:off x="5148570" y="-1124265"/>
              <a:ext cx="8997470" cy="931107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5464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CF6B-6507-47A8-B76F-558C5D40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132" y="799071"/>
            <a:ext cx="5926667" cy="4524315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B01413-29CC-4192-8AF6-4E4DA875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E6A39-068F-49DF-BB6E-73935158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50818-40B9-4E65-ACF5-71FEF261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4DD968-9199-4EC1-A1C7-F2ED26F076D4}"/>
              </a:ext>
            </a:extLst>
          </p:cNvPr>
          <p:cNvGrpSpPr/>
          <p:nvPr userDrawn="1"/>
        </p:nvGrpSpPr>
        <p:grpSpPr>
          <a:xfrm>
            <a:off x="815623" y="65402"/>
            <a:ext cx="6324097" cy="6509113"/>
            <a:chOff x="1120423" y="564937"/>
            <a:chExt cx="5331312" cy="54872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0D91CDE-E37D-42FC-95E9-114B867465F1}"/>
                </a:ext>
              </a:extLst>
            </p:cNvPr>
            <p:cNvGrpSpPr/>
            <p:nvPr/>
          </p:nvGrpSpPr>
          <p:grpSpPr>
            <a:xfrm>
              <a:off x="1120423" y="564937"/>
              <a:ext cx="5331312" cy="5487284"/>
              <a:chOff x="1120423" y="564937"/>
              <a:chExt cx="5331312" cy="548728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C8D1A98-4B67-408A-8BD1-A89A63F268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20423" y="720909"/>
                <a:ext cx="5331312" cy="5331312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51000">
                    <a:srgbClr val="FCDE32"/>
                  </a:gs>
                  <a:gs pos="85000">
                    <a:srgbClr val="AF2C22"/>
                  </a:gs>
                </a:gsLst>
                <a:lin ang="4200000" scaled="0"/>
                <a:tileRect/>
              </a:gra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BD46A7D-6065-4466-A057-3399ACC13650}"/>
                  </a:ext>
                </a:extLst>
              </p:cNvPr>
              <p:cNvSpPr>
                <a:spLocks/>
              </p:cNvSpPr>
              <p:nvPr/>
            </p:nvSpPr>
            <p:spPr>
              <a:xfrm rot="5400000" flipH="1">
                <a:off x="2143461" y="1746765"/>
                <a:ext cx="4022183" cy="4022183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rgbClr val="FFFFD1">
                  <a:alpha val="35000"/>
                </a:srgb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DA50AE-EF28-4CB5-8FEC-E7620B4642D9}"/>
                  </a:ext>
                </a:extLst>
              </p:cNvPr>
              <p:cNvSpPr>
                <a:spLocks/>
              </p:cNvSpPr>
              <p:nvPr/>
            </p:nvSpPr>
            <p:spPr>
              <a:xfrm rot="1994971">
                <a:off x="1390656" y="564937"/>
                <a:ext cx="4561360" cy="4576847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F75183A-5800-4680-9D1D-53559C7608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24006" y="1005003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E813CA8-5520-40C4-A066-F2B27B6F780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147294" y="754426"/>
                <a:ext cx="5236343" cy="5236343"/>
                <a:chOff x="1199263" y="1525549"/>
                <a:chExt cx="4551596" cy="4551596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A0F80E1-55CC-4D33-9ED8-2E791766DBD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250264B6-8C68-4992-AE71-0F9299B5454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54C0260C-5465-4EAF-AED6-4BF6194F619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33808C5-6E12-4571-B6A1-A37A47D72232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6200000"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8C361FB9-5C08-4F96-805D-31F2E7590FD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79574304-3D8E-4B74-941F-F8ABD520AC8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6DAE424-048F-4C50-9403-EBE5835417EA}"/>
                  </a:ext>
                </a:extLst>
              </p:cNvPr>
              <p:cNvGrpSpPr/>
              <p:nvPr/>
            </p:nvGrpSpPr>
            <p:grpSpPr>
              <a:xfrm rot="2700000">
                <a:off x="1147294" y="754426"/>
                <a:ext cx="5236343" cy="5236343"/>
                <a:chOff x="1199263" y="1525549"/>
                <a:chExt cx="4551596" cy="455159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257B2575-569F-49BB-895C-65416357F535}"/>
                    </a:ext>
                  </a:extLst>
                </p:cNvPr>
                <p:cNvGrpSpPr/>
                <p:nvPr/>
              </p:nvGrpSpPr>
              <p:grpSpPr>
                <a:xfrm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0CD3BCF0-8F0F-4703-B0E3-674D3A6D3FF0}"/>
                      </a:ext>
                    </a:extLst>
                  </p:cNvPr>
                  <p:cNvSpPr/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55DA59C-464A-4C8B-87CA-E228A9DD4907}"/>
                      </a:ext>
                    </a:extLst>
                  </p:cNvPr>
                  <p:cNvSpPr/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76C8369-912A-45AB-B53E-BC84E25E349C}"/>
                    </a:ext>
                  </a:extLst>
                </p:cNvPr>
                <p:cNvGrpSpPr/>
                <p:nvPr/>
              </p:nvGrpSpPr>
              <p:grpSpPr>
                <a:xfrm rot="16200000"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8C39AD14-1BA0-4644-9B8B-8BE38048240B}"/>
                      </a:ext>
                    </a:extLst>
                  </p:cNvPr>
                  <p:cNvSpPr/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426FE38A-D150-4B57-BC22-F7F02B01B8D3}"/>
                      </a:ext>
                    </a:extLst>
                  </p:cNvPr>
                  <p:cNvSpPr/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6204201-DDFF-4E6A-BDCA-F0CB0F3718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88754" y="1006811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1285161-DB1E-485D-B931-1CBDA16EC4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13649" y="2299172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14F0E05-E581-41C7-B059-47B3380E6B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80527" y="4247653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3701AB1-8F05-491D-B66E-FB17A4AF8C1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77909" y="5643040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5F97885-F427-4C1C-9770-60BE280988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6339" y="4274764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05C5A59-9206-4C7C-8D54-F632095C2B1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8991" y="2313630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4EC7A7-D11B-4574-AEB7-3BE2141D0DAA}"/>
                </a:ext>
              </a:extLst>
            </p:cNvPr>
            <p:cNvSpPr>
              <a:spLocks/>
            </p:cNvSpPr>
            <p:nvPr/>
          </p:nvSpPr>
          <p:spPr>
            <a:xfrm>
              <a:off x="2738464" y="5634002"/>
              <a:ext cx="129152" cy="129152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896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E7EB04-3802-4495-9632-5EBBE7A9E545}"/>
              </a:ext>
            </a:extLst>
          </p:cNvPr>
          <p:cNvGrpSpPr/>
          <p:nvPr userDrawn="1"/>
        </p:nvGrpSpPr>
        <p:grpSpPr>
          <a:xfrm>
            <a:off x="291840" y="209143"/>
            <a:ext cx="11608320" cy="183368"/>
            <a:chOff x="246580" y="138261"/>
            <a:chExt cx="11608320" cy="1833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3D0F9D-CA36-4771-8F18-A1BC1B64D312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BC274A-BCCD-423C-A1F7-4B65032276C6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0E5CFC-DAF3-4AB1-A454-60340711A01E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F5766-C1ED-47B8-BE15-F60C0A44F879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D60397-51F3-46EA-8684-138238682795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B3E8BE-23F2-474D-BD0D-E4694B516F33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0A6623-1DFE-4877-9B7B-38C8AE35D969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936957-24CC-4D72-9971-A5484DDEF6D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97E311-9E6D-4C99-88BC-A942E6D5A3A2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C31DE8-19DA-4D60-BD95-06EA9765AA12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2F2422-B07E-4F35-8754-70D250CD7F7D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1720EA-E448-444D-9D73-57E44556FD4C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042BA3-175B-40A0-B06D-24912EB0EFB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40FA34-2326-4200-BAC5-C9AE0C038CF5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02B649-3D56-49D1-AD38-40221F22A633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370FFC-1F4E-4E18-BDD5-79391D91D79F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68F921-54FF-4DDE-B067-B5A874C8A5D7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AD6557-7749-4541-8D39-421C5945CCB7}"/>
              </a:ext>
            </a:extLst>
          </p:cNvPr>
          <p:cNvGrpSpPr/>
          <p:nvPr userDrawn="1"/>
        </p:nvGrpSpPr>
        <p:grpSpPr>
          <a:xfrm>
            <a:off x="291840" y="6485897"/>
            <a:ext cx="11608320" cy="183368"/>
            <a:chOff x="246580" y="138261"/>
            <a:chExt cx="11608320" cy="18336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1796FC-E874-4ECD-903F-EB95D3FA1B65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EB0206-8AE6-4593-970D-696E17B76D84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0E7403-966A-4321-8150-FEED66BAC948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0FBA1-2C49-4FCB-A0B3-A81CD57EFABD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4202E4C-9974-427D-AC8E-10779C703950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8D39BE-B721-48EE-99EF-A382BF0B32EE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4655AD-3667-42A0-A53C-1C2EB159D928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B7F8BD-D595-4C89-932B-4372C0F6AC9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77C081-BE7F-45F9-98E1-DB4C465D99FA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B368518-1E72-4F18-9E17-278EE76BF07D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2D2CC2-0678-4319-BDC5-3C9BDFE33115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A3CABB-6B0D-430C-947F-351354084B61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B3A7831-1B60-4BDB-9F6F-B494F88214D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C7CE5C-3579-4B1E-9C09-282F2C3F50FC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365BB4-E9B5-40CB-961A-E9A225D5A705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5CDFCA-3D73-4EC4-86F0-3D7491C71AD0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976451-FA3E-407B-86D6-35A268275288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Frame 42">
            <a:extLst>
              <a:ext uri="{FF2B5EF4-FFF2-40B4-BE49-F238E27FC236}">
                <a16:creationId xmlns:a16="http://schemas.microsoft.com/office/drawing/2014/main" id="{392A1458-55C8-434B-A935-B8FC3D006492}"/>
              </a:ext>
            </a:extLst>
          </p:cNvPr>
          <p:cNvSpPr/>
          <p:nvPr userDrawn="1"/>
        </p:nvSpPr>
        <p:spPr>
          <a:xfrm>
            <a:off x="194931" y="650358"/>
            <a:ext cx="11802139" cy="5557284"/>
          </a:xfrm>
          <a:prstGeom prst="frame">
            <a:avLst>
              <a:gd name="adj1" fmla="val 1531"/>
            </a:avLst>
          </a:prstGeom>
          <a:gradFill>
            <a:gsLst>
              <a:gs pos="1449">
                <a:srgbClr val="0DC0FF"/>
              </a:gs>
              <a:gs pos="54000">
                <a:srgbClr val="002060"/>
              </a:gs>
              <a:gs pos="100000">
                <a:srgbClr val="0DC0FF"/>
              </a:gs>
            </a:gsLst>
            <a:lin ang="135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Frame 43">
            <a:extLst>
              <a:ext uri="{FF2B5EF4-FFF2-40B4-BE49-F238E27FC236}">
                <a16:creationId xmlns:a16="http://schemas.microsoft.com/office/drawing/2014/main" id="{A6E8F977-4099-489A-B3DF-89E7678A171F}"/>
              </a:ext>
            </a:extLst>
          </p:cNvPr>
          <p:cNvSpPr/>
          <p:nvPr userDrawn="1"/>
        </p:nvSpPr>
        <p:spPr>
          <a:xfrm flipH="1">
            <a:off x="347331" y="793898"/>
            <a:ext cx="11490250" cy="5252483"/>
          </a:xfrm>
          <a:prstGeom prst="frame">
            <a:avLst>
              <a:gd name="adj1" fmla="val 1531"/>
            </a:avLst>
          </a:prstGeom>
          <a:gradFill>
            <a:gsLst>
              <a:gs pos="1449">
                <a:srgbClr val="0DC0FF"/>
              </a:gs>
              <a:gs pos="54000">
                <a:srgbClr val="002060"/>
              </a:gs>
              <a:gs pos="100000">
                <a:srgbClr val="0DC0FF"/>
              </a:gs>
            </a:gsLst>
            <a:lin ang="135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807558-5C11-4815-8FC5-7A4BB3AA9D7D}"/>
              </a:ext>
            </a:extLst>
          </p:cNvPr>
          <p:cNvSpPr/>
          <p:nvPr userDrawn="1"/>
        </p:nvSpPr>
        <p:spPr>
          <a:xfrm>
            <a:off x="531628" y="949842"/>
            <a:ext cx="11135832" cy="49476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C4A5BF5-5E61-4160-A7BA-BD8D7AA73D20}"/>
              </a:ext>
            </a:extLst>
          </p:cNvPr>
          <p:cNvGrpSpPr/>
          <p:nvPr userDrawn="1"/>
        </p:nvGrpSpPr>
        <p:grpSpPr>
          <a:xfrm>
            <a:off x="10172270" y="4373318"/>
            <a:ext cx="1431391" cy="1464005"/>
            <a:chOff x="9789502" y="4971309"/>
            <a:chExt cx="1629865" cy="1667001"/>
          </a:xfrm>
          <a:effectLst/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3735C4F-74F8-45A3-9B4B-1EAEA34F93A2}"/>
                </a:ext>
              </a:extLst>
            </p:cNvPr>
            <p:cNvGrpSpPr/>
            <p:nvPr/>
          </p:nvGrpSpPr>
          <p:grpSpPr>
            <a:xfrm>
              <a:off x="9789502" y="4971309"/>
              <a:ext cx="1619618" cy="1667001"/>
              <a:chOff x="1120423" y="564937"/>
              <a:chExt cx="5331312" cy="548728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7463275C-BACC-4FF2-B467-2B9332D4A3C6}"/>
                  </a:ext>
                </a:extLst>
              </p:cNvPr>
              <p:cNvGrpSpPr/>
              <p:nvPr/>
            </p:nvGrpSpPr>
            <p:grpSpPr>
              <a:xfrm>
                <a:off x="1120423" y="564937"/>
                <a:ext cx="5331312" cy="5487284"/>
                <a:chOff x="1120423" y="564937"/>
                <a:chExt cx="5331312" cy="5487284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126CCDF3-66AB-4D37-A827-D812DA5295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0423" y="720909"/>
                  <a:ext cx="5331312" cy="53313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E58B1B"/>
                    </a:gs>
                    <a:gs pos="0">
                      <a:srgbClr val="FCDE32"/>
                    </a:gs>
                    <a:gs pos="51000">
                      <a:srgbClr val="FCDE32"/>
                    </a:gs>
                    <a:gs pos="85000">
                      <a:srgbClr val="AF2C22"/>
                    </a:gs>
                  </a:gsLst>
                  <a:lin ang="4200000" scaled="0"/>
                  <a:tileRect/>
                </a:gradFill>
                <a:ln>
                  <a:noFill/>
                </a:ln>
                <a:effectLst>
                  <a:outerShdw blurRad="228600" sx="102000" sy="102000" algn="ctr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7B930452-A7DB-481F-A0D4-9AAC9AB89E8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H="1">
                  <a:off x="2143461" y="1746765"/>
                  <a:ext cx="4022183" cy="4022183"/>
                </a:xfrm>
                <a:custGeom>
                  <a:avLst/>
                  <a:gdLst>
                    <a:gd name="connsiteX0" fmla="*/ 2026414 w 3489227"/>
                    <a:gd name="connsiteY0" fmla="*/ 0 h 3489227"/>
                    <a:gd name="connsiteX1" fmla="*/ 3459305 w 3489227"/>
                    <a:gd name="connsiteY1" fmla="*/ 593523 h 3489227"/>
                    <a:gd name="connsiteX2" fmla="*/ 3489227 w 3489227"/>
                    <a:gd name="connsiteY2" fmla="*/ 626446 h 3489227"/>
                    <a:gd name="connsiteX3" fmla="*/ 3378247 w 3489227"/>
                    <a:gd name="connsiteY3" fmla="*/ 525579 h 3489227"/>
                    <a:gd name="connsiteX4" fmla="*/ 2089259 w 3489227"/>
                    <a:gd name="connsiteY4" fmla="*/ 62845 h 3489227"/>
                    <a:gd name="connsiteX5" fmla="*/ 62845 w 3489227"/>
                    <a:gd name="connsiteY5" fmla="*/ 2089259 h 3489227"/>
                    <a:gd name="connsiteX6" fmla="*/ 525580 w 3489227"/>
                    <a:gd name="connsiteY6" fmla="*/ 3378247 h 3489227"/>
                    <a:gd name="connsiteX7" fmla="*/ 626446 w 3489227"/>
                    <a:gd name="connsiteY7" fmla="*/ 3489227 h 3489227"/>
                    <a:gd name="connsiteX8" fmla="*/ 593523 w 3489227"/>
                    <a:gd name="connsiteY8" fmla="*/ 3459305 h 3489227"/>
                    <a:gd name="connsiteX9" fmla="*/ 0 w 3489227"/>
                    <a:gd name="connsiteY9" fmla="*/ 2026414 h 3489227"/>
                    <a:gd name="connsiteX10" fmla="*/ 2026414 w 3489227"/>
                    <a:gd name="connsiteY10" fmla="*/ 0 h 3489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89227" h="3489227">
                      <a:moveTo>
                        <a:pt x="2026414" y="0"/>
                      </a:moveTo>
                      <a:cubicBezTo>
                        <a:pt x="2585993" y="0"/>
                        <a:pt x="3092597" y="226814"/>
                        <a:pt x="3459305" y="593523"/>
                      </a:cubicBezTo>
                      <a:lnTo>
                        <a:pt x="3489227" y="626446"/>
                      </a:lnTo>
                      <a:lnTo>
                        <a:pt x="3378247" y="525579"/>
                      </a:lnTo>
                      <a:cubicBezTo>
                        <a:pt x="3027963" y="236500"/>
                        <a:pt x="2578891" y="62845"/>
                        <a:pt x="2089259" y="62845"/>
                      </a:cubicBezTo>
                      <a:cubicBezTo>
                        <a:pt x="970101" y="62845"/>
                        <a:pt x="62845" y="970101"/>
                        <a:pt x="62845" y="2089259"/>
                      </a:cubicBezTo>
                      <a:cubicBezTo>
                        <a:pt x="62845" y="2578891"/>
                        <a:pt x="236500" y="3027963"/>
                        <a:pt x="525580" y="3378247"/>
                      </a:cubicBezTo>
                      <a:lnTo>
                        <a:pt x="626446" y="3489227"/>
                      </a:lnTo>
                      <a:lnTo>
                        <a:pt x="593523" y="3459305"/>
                      </a:lnTo>
                      <a:cubicBezTo>
                        <a:pt x="226814" y="3092597"/>
                        <a:pt x="0" y="2585993"/>
                        <a:pt x="0" y="2026414"/>
                      </a:cubicBezTo>
                      <a:cubicBezTo>
                        <a:pt x="0" y="907256"/>
                        <a:pt x="907256" y="0"/>
                        <a:pt x="2026414" y="0"/>
                      </a:cubicBezTo>
                      <a:close/>
                    </a:path>
                  </a:pathLst>
                </a:custGeom>
                <a:solidFill>
                  <a:srgbClr val="FFFFD1">
                    <a:alpha val="35000"/>
                  </a:srgbClr>
                </a:solidFill>
                <a:ln>
                  <a:noFill/>
                </a:ln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7417A3CE-B6A0-4BB9-BC76-58B69DE28EC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94971">
                  <a:off x="1390656" y="564937"/>
                  <a:ext cx="4561360" cy="4576847"/>
                </a:xfrm>
                <a:custGeom>
                  <a:avLst/>
                  <a:gdLst>
                    <a:gd name="connsiteX0" fmla="*/ 2026414 w 3489227"/>
                    <a:gd name="connsiteY0" fmla="*/ 0 h 3489227"/>
                    <a:gd name="connsiteX1" fmla="*/ 3459305 w 3489227"/>
                    <a:gd name="connsiteY1" fmla="*/ 593523 h 3489227"/>
                    <a:gd name="connsiteX2" fmla="*/ 3489227 w 3489227"/>
                    <a:gd name="connsiteY2" fmla="*/ 626446 h 3489227"/>
                    <a:gd name="connsiteX3" fmla="*/ 3378247 w 3489227"/>
                    <a:gd name="connsiteY3" fmla="*/ 525579 h 3489227"/>
                    <a:gd name="connsiteX4" fmla="*/ 2089259 w 3489227"/>
                    <a:gd name="connsiteY4" fmla="*/ 62845 h 3489227"/>
                    <a:gd name="connsiteX5" fmla="*/ 62845 w 3489227"/>
                    <a:gd name="connsiteY5" fmla="*/ 2089259 h 3489227"/>
                    <a:gd name="connsiteX6" fmla="*/ 525580 w 3489227"/>
                    <a:gd name="connsiteY6" fmla="*/ 3378247 h 3489227"/>
                    <a:gd name="connsiteX7" fmla="*/ 626446 w 3489227"/>
                    <a:gd name="connsiteY7" fmla="*/ 3489227 h 3489227"/>
                    <a:gd name="connsiteX8" fmla="*/ 593523 w 3489227"/>
                    <a:gd name="connsiteY8" fmla="*/ 3459305 h 3489227"/>
                    <a:gd name="connsiteX9" fmla="*/ 0 w 3489227"/>
                    <a:gd name="connsiteY9" fmla="*/ 2026414 h 3489227"/>
                    <a:gd name="connsiteX10" fmla="*/ 2026414 w 3489227"/>
                    <a:gd name="connsiteY10" fmla="*/ 0 h 3489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89227" h="3489227">
                      <a:moveTo>
                        <a:pt x="2026414" y="0"/>
                      </a:moveTo>
                      <a:cubicBezTo>
                        <a:pt x="2585993" y="0"/>
                        <a:pt x="3092597" y="226814"/>
                        <a:pt x="3459305" y="593523"/>
                      </a:cubicBezTo>
                      <a:lnTo>
                        <a:pt x="3489227" y="626446"/>
                      </a:lnTo>
                      <a:lnTo>
                        <a:pt x="3378247" y="525579"/>
                      </a:lnTo>
                      <a:cubicBezTo>
                        <a:pt x="3027963" y="236500"/>
                        <a:pt x="2578891" y="62845"/>
                        <a:pt x="2089259" y="62845"/>
                      </a:cubicBezTo>
                      <a:cubicBezTo>
                        <a:pt x="970101" y="62845"/>
                        <a:pt x="62845" y="970101"/>
                        <a:pt x="62845" y="2089259"/>
                      </a:cubicBezTo>
                      <a:cubicBezTo>
                        <a:pt x="62845" y="2578891"/>
                        <a:pt x="236500" y="3027963"/>
                        <a:pt x="525580" y="3378247"/>
                      </a:cubicBezTo>
                      <a:lnTo>
                        <a:pt x="626446" y="3489227"/>
                      </a:lnTo>
                      <a:lnTo>
                        <a:pt x="593523" y="3459305"/>
                      </a:lnTo>
                      <a:cubicBezTo>
                        <a:pt x="226814" y="3092597"/>
                        <a:pt x="0" y="2585993"/>
                        <a:pt x="0" y="2026414"/>
                      </a:cubicBezTo>
                      <a:cubicBezTo>
                        <a:pt x="0" y="907256"/>
                        <a:pt x="907256" y="0"/>
                        <a:pt x="2026414" y="0"/>
                      </a:cubicBezTo>
                      <a:close/>
                    </a:path>
                  </a:pathLst>
                </a:custGeom>
                <a:solidFill>
                  <a:schemeClr val="bg1">
                    <a:alpha val="20000"/>
                  </a:schemeClr>
                </a:solidFill>
                <a:ln>
                  <a:noFill/>
                </a:ln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69FFA74A-0C7D-4023-A5F0-D99246DE8BE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724006" y="1005003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F763F50A-C274-43D3-8DD9-26BA0B5169A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147294" y="754426"/>
                  <a:ext cx="5236343" cy="5236343"/>
                  <a:chOff x="1199263" y="1525549"/>
                  <a:chExt cx="4551596" cy="4551596"/>
                </a:xfrm>
              </p:grpSpPr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3FEFDA70-7C65-45E3-991E-74C03D25590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70F7AC13-917B-4873-9692-92A0CD84C1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AB3E68A0-6A5D-47CC-B579-2E6FCE2FAC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5F7C3C70-9605-4DDA-B128-5B7E7CC9F4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 rot="16200000"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C5CAD5C4-3315-498D-9EBE-6A9507DBCE1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4C3ADD5A-AAC8-41AE-A8D1-7BB73FF7CB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1A699B20-BC25-4043-A591-4DD80D05311C}"/>
                    </a:ext>
                  </a:extLst>
                </p:cNvPr>
                <p:cNvGrpSpPr/>
                <p:nvPr/>
              </p:nvGrpSpPr>
              <p:grpSpPr>
                <a:xfrm rot="2700000">
                  <a:off x="1147294" y="754426"/>
                  <a:ext cx="5236343" cy="5236343"/>
                  <a:chOff x="1199263" y="1525549"/>
                  <a:chExt cx="4551596" cy="4551596"/>
                </a:xfrm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124162D3-DEEA-4447-B345-C03BBC1966F0}"/>
                      </a:ext>
                    </a:extLst>
                  </p:cNvPr>
                  <p:cNvGrpSpPr/>
                  <p:nvPr/>
                </p:nvGrpSpPr>
                <p:grpSpPr>
                  <a:xfrm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3" name="Oval 82">
                      <a:extLst>
                        <a:ext uri="{FF2B5EF4-FFF2-40B4-BE49-F238E27FC236}">
                          <a16:creationId xmlns:a16="http://schemas.microsoft.com/office/drawing/2014/main" id="{1A5B017C-9E9B-492B-9547-5BDF14CA5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AFE9DEAC-6ED3-4B2D-9FF7-21A0063C4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BADF2CEC-D7D2-4AB2-9802-BE30DAEC511A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1" name="Oval 80">
                      <a:extLst>
                        <a:ext uri="{FF2B5EF4-FFF2-40B4-BE49-F238E27FC236}">
                          <a16:creationId xmlns:a16="http://schemas.microsoft.com/office/drawing/2014/main" id="{A7622866-D45C-4D62-BCF3-552CC9222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Oval 81">
                      <a:extLst>
                        <a:ext uri="{FF2B5EF4-FFF2-40B4-BE49-F238E27FC236}">
                          <a16:creationId xmlns:a16="http://schemas.microsoft.com/office/drawing/2014/main" id="{100B053E-92F5-409D-A112-4FE4B85E4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96380079-1E35-4E66-BA5C-E50F8A43EF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688754" y="1006811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F90B029C-D1C0-4504-8A57-AB7D4965F8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13649" y="2299172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102E0F68-E5F7-4D2B-BE19-26F1EDE68AE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80527" y="4247653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D491FF35-15A5-4D4D-9E3C-D78342A6F3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677909" y="5643040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BFBBC602-DE02-49EC-BAD5-0F752111C2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06339" y="4274764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9036F512-48FF-4D79-8FCF-01BF944F562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18991" y="2313630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121B45E-EACF-4C34-BC98-346BEF6F3A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38464" y="5634002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DB70F06-5D85-45C4-8375-F43D0172DAA0}"/>
                </a:ext>
              </a:extLst>
            </p:cNvPr>
            <p:cNvGrpSpPr>
              <a:grpSpLocks/>
            </p:cNvGrpSpPr>
            <p:nvPr/>
          </p:nvGrpSpPr>
          <p:grpSpPr>
            <a:xfrm flipH="1" flipV="1">
              <a:off x="9882687" y="5113212"/>
              <a:ext cx="1421928" cy="1421722"/>
              <a:chOff x="1756530" y="1102936"/>
              <a:chExt cx="4082400" cy="4081807"/>
            </a:xfrm>
          </p:grpSpPr>
          <p:sp>
            <p:nvSpPr>
              <p:cNvPr id="59" name="Partial Circle 58">
                <a:extLst>
                  <a:ext uri="{FF2B5EF4-FFF2-40B4-BE49-F238E27FC236}">
                    <a16:creationId xmlns:a16="http://schemas.microsoft.com/office/drawing/2014/main" id="{14CDEEAC-C3D2-469B-A034-82407FC2AE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7974981"/>
                  <a:gd name="adj2" fmla="val 1626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Partial Circle 59">
                <a:extLst>
                  <a:ext uri="{FF2B5EF4-FFF2-40B4-BE49-F238E27FC236}">
                    <a16:creationId xmlns:a16="http://schemas.microsoft.com/office/drawing/2014/main" id="{4FFC3380-216B-489D-8F67-F7491477EAB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22141"/>
                  <a:gd name="adj2" fmla="val 345423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Partial Circle 60">
                <a:extLst>
                  <a:ext uri="{FF2B5EF4-FFF2-40B4-BE49-F238E27FC236}">
                    <a16:creationId xmlns:a16="http://schemas.microsoft.com/office/drawing/2014/main" id="{D5543967-01FF-4586-A757-F66857FCE6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3450103"/>
                  <a:gd name="adj2" fmla="val 7671469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Partial Circle 61">
                <a:extLst>
                  <a:ext uri="{FF2B5EF4-FFF2-40B4-BE49-F238E27FC236}">
                    <a16:creationId xmlns:a16="http://schemas.microsoft.com/office/drawing/2014/main" id="{685C8176-0580-4CBB-A619-02AB554974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7469945"/>
                  <a:gd name="adj2" fmla="val 10740119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Partial Circle 62">
                <a:extLst>
                  <a:ext uri="{FF2B5EF4-FFF2-40B4-BE49-F238E27FC236}">
                    <a16:creationId xmlns:a16="http://schemas.microsoft.com/office/drawing/2014/main" id="{C7C80532-4982-4A98-8057-B313FE4388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0699018"/>
                  <a:gd name="adj2" fmla="val 1412279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Partial Circle 63">
                <a:extLst>
                  <a:ext uri="{FF2B5EF4-FFF2-40B4-BE49-F238E27FC236}">
                    <a16:creationId xmlns:a16="http://schemas.microsoft.com/office/drawing/2014/main" id="{C0753F08-F374-4571-9298-2813AA2EC7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4138803"/>
                  <a:gd name="adj2" fmla="val 18074622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CF15BD4-A63D-49F7-B764-ECA31207F5EC}"/>
                </a:ext>
              </a:extLst>
            </p:cNvPr>
            <p:cNvSpPr>
              <a:spLocks/>
            </p:cNvSpPr>
            <p:nvPr/>
          </p:nvSpPr>
          <p:spPr>
            <a:xfrm>
              <a:off x="9877358" y="5104659"/>
              <a:ext cx="1223010" cy="1223010"/>
            </a:xfrm>
            <a:custGeom>
              <a:avLst/>
              <a:gdLst>
                <a:gd name="connsiteX0" fmla="*/ 2026414 w 3489227"/>
                <a:gd name="connsiteY0" fmla="*/ 0 h 3489227"/>
                <a:gd name="connsiteX1" fmla="*/ 3459305 w 3489227"/>
                <a:gd name="connsiteY1" fmla="*/ 593523 h 3489227"/>
                <a:gd name="connsiteX2" fmla="*/ 3489227 w 3489227"/>
                <a:gd name="connsiteY2" fmla="*/ 626446 h 3489227"/>
                <a:gd name="connsiteX3" fmla="*/ 3378247 w 3489227"/>
                <a:gd name="connsiteY3" fmla="*/ 525579 h 3489227"/>
                <a:gd name="connsiteX4" fmla="*/ 2089259 w 3489227"/>
                <a:gd name="connsiteY4" fmla="*/ 62845 h 3489227"/>
                <a:gd name="connsiteX5" fmla="*/ 62845 w 3489227"/>
                <a:gd name="connsiteY5" fmla="*/ 2089259 h 3489227"/>
                <a:gd name="connsiteX6" fmla="*/ 525580 w 3489227"/>
                <a:gd name="connsiteY6" fmla="*/ 3378247 h 3489227"/>
                <a:gd name="connsiteX7" fmla="*/ 626446 w 3489227"/>
                <a:gd name="connsiteY7" fmla="*/ 3489227 h 3489227"/>
                <a:gd name="connsiteX8" fmla="*/ 593523 w 3489227"/>
                <a:gd name="connsiteY8" fmla="*/ 3459305 h 3489227"/>
                <a:gd name="connsiteX9" fmla="*/ 0 w 3489227"/>
                <a:gd name="connsiteY9" fmla="*/ 2026414 h 3489227"/>
                <a:gd name="connsiteX10" fmla="*/ 2026414 w 3489227"/>
                <a:gd name="connsiteY10" fmla="*/ 0 h 348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9227" h="3489227">
                  <a:moveTo>
                    <a:pt x="2026414" y="0"/>
                  </a:moveTo>
                  <a:cubicBezTo>
                    <a:pt x="2585993" y="0"/>
                    <a:pt x="3092597" y="226814"/>
                    <a:pt x="3459305" y="593523"/>
                  </a:cubicBezTo>
                  <a:lnTo>
                    <a:pt x="3489227" y="626446"/>
                  </a:lnTo>
                  <a:lnTo>
                    <a:pt x="3378247" y="525579"/>
                  </a:lnTo>
                  <a:cubicBezTo>
                    <a:pt x="3027963" y="236500"/>
                    <a:pt x="2578891" y="62845"/>
                    <a:pt x="2089259" y="62845"/>
                  </a:cubicBezTo>
                  <a:cubicBezTo>
                    <a:pt x="970101" y="62845"/>
                    <a:pt x="62845" y="970101"/>
                    <a:pt x="62845" y="2089259"/>
                  </a:cubicBezTo>
                  <a:cubicBezTo>
                    <a:pt x="62845" y="2578891"/>
                    <a:pt x="236500" y="3027963"/>
                    <a:pt x="525580" y="3378247"/>
                  </a:cubicBezTo>
                  <a:lnTo>
                    <a:pt x="626446" y="3489227"/>
                  </a:lnTo>
                  <a:lnTo>
                    <a:pt x="593523" y="3459305"/>
                  </a:lnTo>
                  <a:cubicBezTo>
                    <a:pt x="226814" y="3092597"/>
                    <a:pt x="0" y="2585993"/>
                    <a:pt x="0" y="2026414"/>
                  </a:cubicBezTo>
                  <a:cubicBezTo>
                    <a:pt x="0" y="907256"/>
                    <a:pt x="907256" y="0"/>
                    <a:pt x="2026414" y="0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A90B05-FF2D-40F9-AAD4-83443575543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67917" y="5615728"/>
              <a:ext cx="480271" cy="480271"/>
              <a:chOff x="3134414" y="3459637"/>
              <a:chExt cx="631596" cy="631596"/>
            </a:xfrm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01737C2-A365-4E38-88F1-AFEEC6351C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34414" y="3459637"/>
                <a:ext cx="631596" cy="63159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57531BE-ACE6-4F22-90DC-32A9F407F2F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95689" y="3520912"/>
                <a:ext cx="509047" cy="5090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Star: 5 Points 57">
                <a:extLst>
                  <a:ext uri="{FF2B5EF4-FFF2-40B4-BE49-F238E27FC236}">
                    <a16:creationId xmlns:a16="http://schemas.microsoft.com/office/drawing/2014/main" id="{278BC65B-E96A-4E4E-B7BF-6AC90A6556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42822" y="3582992"/>
                <a:ext cx="414780" cy="352699"/>
              </a:xfrm>
              <a:prstGeom prst="star5">
                <a:avLst>
                  <a:gd name="adj" fmla="val 27560"/>
                  <a:gd name="hf" fmla="val 105146"/>
                  <a:gd name="vf" fmla="val 110557"/>
                </a:avLst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AEF426-CEDD-4E71-90E1-88BF4F7F4A2E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115462" y="5748894"/>
              <a:ext cx="303905" cy="191128"/>
              <a:chOff x="10351950" y="3379331"/>
              <a:chExt cx="815993" cy="5521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0079530-55D8-4D15-810A-550903440E14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483876" y="3247405"/>
                <a:ext cx="552142" cy="815993"/>
              </a:xfrm>
              <a:custGeom>
                <a:avLst/>
                <a:gdLst>
                  <a:gd name="connsiteX0" fmla="*/ 0 w 507084"/>
                  <a:gd name="connsiteY0" fmla="*/ 748472 h 749403"/>
                  <a:gd name="connsiteX1" fmla="*/ 259446 w 507084"/>
                  <a:gd name="connsiteY1" fmla="*/ 748472 h 749403"/>
                  <a:gd name="connsiteX2" fmla="*/ 259602 w 507084"/>
                  <a:gd name="connsiteY2" fmla="*/ 749403 h 749403"/>
                  <a:gd name="connsiteX3" fmla="*/ 507084 w 507084"/>
                  <a:gd name="connsiteY3" fmla="*/ 663311 h 749403"/>
                  <a:gd name="connsiteX4" fmla="*/ 135395 w 507084"/>
                  <a:gd name="connsiteY4" fmla="*/ 3446 h 749403"/>
                  <a:gd name="connsiteX5" fmla="*/ 134809 w 507084"/>
                  <a:gd name="connsiteY5" fmla="*/ 0 h 749403"/>
                  <a:gd name="connsiteX6" fmla="*/ 134481 w 507084"/>
                  <a:gd name="connsiteY6" fmla="*/ 1824 h 749403"/>
                  <a:gd name="connsiteX7" fmla="*/ 133839 w 507084"/>
                  <a:gd name="connsiteY7" fmla="*/ 685 h 749403"/>
                  <a:gd name="connsiteX8" fmla="*/ 134248 w 507084"/>
                  <a:gd name="connsiteY8" fmla="*/ 3116 h 74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084" h="749403">
                    <a:moveTo>
                      <a:pt x="0" y="748472"/>
                    </a:moveTo>
                    <a:lnTo>
                      <a:pt x="259446" y="748472"/>
                    </a:lnTo>
                    <a:lnTo>
                      <a:pt x="259602" y="749403"/>
                    </a:lnTo>
                    <a:lnTo>
                      <a:pt x="507084" y="663311"/>
                    </a:lnTo>
                    <a:lnTo>
                      <a:pt x="135395" y="3446"/>
                    </a:lnTo>
                    <a:lnTo>
                      <a:pt x="134809" y="0"/>
                    </a:lnTo>
                    <a:lnTo>
                      <a:pt x="134481" y="1824"/>
                    </a:lnTo>
                    <a:lnTo>
                      <a:pt x="133839" y="685"/>
                    </a:lnTo>
                    <a:lnTo>
                      <a:pt x="134248" y="3116"/>
                    </a:lnTo>
                    <a:close/>
                  </a:path>
                </a:pathLst>
              </a:cu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E3A3776-7EFD-4DDA-A513-A9C72EB18E2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376451" y="3396621"/>
                <a:ext cx="749786" cy="390621"/>
                <a:chOff x="9980691" y="2643347"/>
                <a:chExt cx="755933" cy="393822"/>
              </a:xfrm>
            </p:grpSpPr>
            <p:sp>
              <p:nvSpPr>
                <p:cNvPr id="54" name="Isosceles Triangle 53">
                  <a:extLst>
                    <a:ext uri="{FF2B5EF4-FFF2-40B4-BE49-F238E27FC236}">
                      <a16:creationId xmlns:a16="http://schemas.microsoft.com/office/drawing/2014/main" id="{60424D9B-43B5-487B-9F24-48434CBD9E3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803578" flipV="1">
                  <a:off x="10225906" y="2398132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FFFF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Isosceles Triangle 54">
                  <a:extLst>
                    <a:ext uri="{FF2B5EF4-FFF2-40B4-BE49-F238E27FC236}">
                      <a16:creationId xmlns:a16="http://schemas.microsoft.com/office/drawing/2014/main" id="{BB3C0709-A55A-48F3-B9CF-B6ACB35EEAE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675634">
                  <a:off x="10227231" y="2527777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EFC6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490F72-110F-46A3-BFDF-0CBDF1C09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11" y="1244083"/>
            <a:ext cx="10515600" cy="917870"/>
          </a:xfrm>
          <a:effectLst/>
        </p:spPr>
        <p:txBody>
          <a:bodyPr/>
          <a:lstStyle>
            <a:lvl1pPr algn="ctr">
              <a:defRPr sz="6000">
                <a:solidFill>
                  <a:srgbClr val="002774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12F10-A510-47A1-A07E-F6B54C4F4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6512"/>
            <a:ext cx="10515600" cy="3466214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7FAE-C909-4233-9E5A-6B3C932A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DD9F-E049-47B1-8984-CD06DC62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F961-B81A-4DC7-90D5-0AE8B893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E7EB04-3802-4495-9632-5EBBE7A9E545}"/>
              </a:ext>
            </a:extLst>
          </p:cNvPr>
          <p:cNvGrpSpPr/>
          <p:nvPr userDrawn="1"/>
        </p:nvGrpSpPr>
        <p:grpSpPr>
          <a:xfrm>
            <a:off x="291840" y="209143"/>
            <a:ext cx="11608320" cy="183368"/>
            <a:chOff x="246580" y="138261"/>
            <a:chExt cx="11608320" cy="1833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3D0F9D-CA36-4771-8F18-A1BC1B64D312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BC274A-BCCD-423C-A1F7-4B65032276C6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0E5CFC-DAF3-4AB1-A454-60340711A01E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F5766-C1ED-47B8-BE15-F60C0A44F879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D60397-51F3-46EA-8684-138238682795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B3E8BE-23F2-474D-BD0D-E4694B516F33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0A6623-1DFE-4877-9B7B-38C8AE35D969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936957-24CC-4D72-9971-A5484DDEF6D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97E311-9E6D-4C99-88BC-A942E6D5A3A2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C31DE8-19DA-4D60-BD95-06EA9765AA12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2F2422-B07E-4F35-8754-70D250CD7F7D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1720EA-E448-444D-9D73-57E44556FD4C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042BA3-175B-40A0-B06D-24912EB0EFB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40FA34-2326-4200-BAC5-C9AE0C038CF5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02B649-3D56-49D1-AD38-40221F22A633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370FFC-1F4E-4E18-BDD5-79391D91D79F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68F921-54FF-4DDE-B067-B5A874C8A5D7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AD6557-7749-4541-8D39-421C5945CCB7}"/>
              </a:ext>
            </a:extLst>
          </p:cNvPr>
          <p:cNvGrpSpPr/>
          <p:nvPr userDrawn="1"/>
        </p:nvGrpSpPr>
        <p:grpSpPr>
          <a:xfrm>
            <a:off x="291840" y="6485897"/>
            <a:ext cx="11608320" cy="183368"/>
            <a:chOff x="246580" y="138261"/>
            <a:chExt cx="11608320" cy="18336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1796FC-E874-4ECD-903F-EB95D3FA1B65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EB0206-8AE6-4593-970D-696E17B76D84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0E7403-966A-4321-8150-FEED66BAC948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0FBA1-2C49-4FCB-A0B3-A81CD57EFABD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4202E4C-9974-427D-AC8E-10779C703950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8D39BE-B721-48EE-99EF-A382BF0B32EE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4655AD-3667-42A0-A53C-1C2EB159D928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B7F8BD-D595-4C89-932B-4372C0F6AC9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77C081-BE7F-45F9-98E1-DB4C465D99FA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B368518-1E72-4F18-9E17-278EE76BF07D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2D2CC2-0678-4319-BDC5-3C9BDFE33115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A3CABB-6B0D-430C-947F-351354084B61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B3A7831-1B60-4BDB-9F6F-B494F88214D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C7CE5C-3579-4B1E-9C09-282F2C3F50FC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365BB4-E9B5-40CB-961A-E9A225D5A705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5CDFCA-3D73-4EC4-86F0-3D7491C71AD0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976451-FA3E-407B-86D6-35A268275288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7FAE-C909-4233-9E5A-6B3C932A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DD9F-E049-47B1-8984-CD06DC62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F961-B81A-4DC7-90D5-0AE8B893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0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319">
              <a:srgbClr val="000F2E"/>
            </a:gs>
            <a:gs pos="26000">
              <a:srgbClr val="002060"/>
            </a:gs>
            <a:gs pos="53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86D56F-E9B1-4806-9F08-D6C2C3055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0832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0" algn="ctr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466D3-56A5-4B16-AE36-4E00DE7A8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9B40F-C8B0-4209-90D0-43963F7D9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E0117-20EC-4B3C-88B0-D2475FBE5EF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BE653-2034-498E-9D69-CDEB9D41F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C8935-8876-4298-B30A-44B341793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9;p1">
            <a:extLst>
              <a:ext uri="{FF2B5EF4-FFF2-40B4-BE49-F238E27FC236}">
                <a16:creationId xmlns:a16="http://schemas.microsoft.com/office/drawing/2014/main" id="{0236AA08-3AAC-4F1C-B199-063D5F0EAC7C}"/>
              </a:ext>
            </a:extLst>
          </p:cNvPr>
          <p:cNvSpPr/>
          <p:nvPr userDrawn="1"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85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8000" b="1" kern="1200" smtClean="0">
          <a:solidFill>
            <a:schemeClr val="bg1"/>
          </a:solidFill>
          <a:latin typeface="Luckiest Guy" panose="02000506000000020004" pitchFamily="2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3" Type="http://schemas.openxmlformats.org/officeDocument/2006/relationships/slide" Target="slide5.xml"/><Relationship Id="rId21" Type="http://schemas.openxmlformats.org/officeDocument/2006/relationships/slide" Target="slide23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3.xml"/><Relationship Id="rId2" Type="http://schemas.openxmlformats.org/officeDocument/2006/relationships/slide" Target="slide4.xml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24" Type="http://schemas.openxmlformats.org/officeDocument/2006/relationships/slide" Target="slide26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23" Type="http://schemas.openxmlformats.org/officeDocument/2006/relationships/slide" Target="slide25.xml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4B36E4F3-A544-400B-8210-5134CF8849E2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E6E66F-7BE5-68F7-EBA6-94017250D873}"/>
              </a:ext>
            </a:extLst>
          </p:cNvPr>
          <p:cNvSpPr/>
          <p:nvPr/>
        </p:nvSpPr>
        <p:spPr>
          <a:xfrm rot="3265940">
            <a:off x="4556633" y="1472212"/>
            <a:ext cx="1247899" cy="6713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1598FD-3623-72A5-7D41-10FCFC6A1C24}"/>
              </a:ext>
            </a:extLst>
          </p:cNvPr>
          <p:cNvSpPr/>
          <p:nvPr/>
        </p:nvSpPr>
        <p:spPr>
          <a:xfrm rot="5400000">
            <a:off x="5472050" y="1219499"/>
            <a:ext cx="1247899" cy="67133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0792F3-66A0-6724-FB7F-CC3D518C4EA9}"/>
              </a:ext>
            </a:extLst>
          </p:cNvPr>
          <p:cNvSpPr/>
          <p:nvPr/>
        </p:nvSpPr>
        <p:spPr>
          <a:xfrm rot="2265071">
            <a:off x="3846340" y="2041302"/>
            <a:ext cx="1247899" cy="671332"/>
          </a:xfrm>
          <a:prstGeom prst="ellipse">
            <a:avLst/>
          </a:prstGeom>
          <a:solidFill>
            <a:srgbClr val="A739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C52E9FC-C914-891D-4BDF-E1B72BC41A22}"/>
              </a:ext>
            </a:extLst>
          </p:cNvPr>
          <p:cNvSpPr/>
          <p:nvPr/>
        </p:nvSpPr>
        <p:spPr>
          <a:xfrm rot="302896">
            <a:off x="3566764" y="2923908"/>
            <a:ext cx="1247899" cy="671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AA904BF-117B-A4C9-1292-2B1ACE0CD832}"/>
              </a:ext>
            </a:extLst>
          </p:cNvPr>
          <p:cNvSpPr/>
          <p:nvPr/>
        </p:nvSpPr>
        <p:spPr>
          <a:xfrm rot="20003414">
            <a:off x="3855699" y="3892762"/>
            <a:ext cx="1247899" cy="671332"/>
          </a:xfrm>
          <a:prstGeom prst="ellipse">
            <a:avLst/>
          </a:prstGeom>
          <a:solidFill>
            <a:srgbClr val="FFC5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952400-456C-DD95-6ED0-ED22BF8C713D}"/>
              </a:ext>
            </a:extLst>
          </p:cNvPr>
          <p:cNvSpPr/>
          <p:nvPr/>
        </p:nvSpPr>
        <p:spPr>
          <a:xfrm rot="3265940">
            <a:off x="6236893" y="4595545"/>
            <a:ext cx="1247899" cy="6713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DAEBDC-4393-5D8A-B700-9706F78855FC}"/>
              </a:ext>
            </a:extLst>
          </p:cNvPr>
          <p:cNvSpPr/>
          <p:nvPr/>
        </p:nvSpPr>
        <p:spPr>
          <a:xfrm rot="2353419">
            <a:off x="7075817" y="4078444"/>
            <a:ext cx="1247899" cy="671332"/>
          </a:xfrm>
          <a:prstGeom prst="ellipse">
            <a:avLst/>
          </a:prstGeom>
          <a:solidFill>
            <a:srgbClr val="A739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C5D909-5C4C-9C9F-10A6-1045BEEE38B5}"/>
              </a:ext>
            </a:extLst>
          </p:cNvPr>
          <p:cNvSpPr/>
          <p:nvPr/>
        </p:nvSpPr>
        <p:spPr>
          <a:xfrm>
            <a:off x="7101191" y="3171075"/>
            <a:ext cx="1247899" cy="671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B216F7-0F5C-D84A-A4D6-B0EFF5D0B460}"/>
              </a:ext>
            </a:extLst>
          </p:cNvPr>
          <p:cNvSpPr/>
          <p:nvPr/>
        </p:nvSpPr>
        <p:spPr>
          <a:xfrm rot="19383169">
            <a:off x="6897446" y="2267070"/>
            <a:ext cx="1247899" cy="671332"/>
          </a:xfrm>
          <a:prstGeom prst="ellipse">
            <a:avLst/>
          </a:prstGeom>
          <a:solidFill>
            <a:srgbClr val="FFC5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87882F-F6BB-D232-D6B2-851920C0EDE1}"/>
              </a:ext>
            </a:extLst>
          </p:cNvPr>
          <p:cNvSpPr/>
          <p:nvPr/>
        </p:nvSpPr>
        <p:spPr>
          <a:xfrm rot="18157289">
            <a:off x="6381447" y="1499844"/>
            <a:ext cx="1247899" cy="67133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063A28-DC64-687E-CE38-760AE70D6523}"/>
              </a:ext>
            </a:extLst>
          </p:cNvPr>
          <p:cNvSpPr/>
          <p:nvPr/>
        </p:nvSpPr>
        <p:spPr>
          <a:xfrm rot="5400000">
            <a:off x="5343178" y="4848258"/>
            <a:ext cx="1247899" cy="67133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0A2B5B-E21E-3EEE-8391-CB2489AB1B12}"/>
              </a:ext>
            </a:extLst>
          </p:cNvPr>
          <p:cNvSpPr/>
          <p:nvPr/>
        </p:nvSpPr>
        <p:spPr>
          <a:xfrm rot="7080941">
            <a:off x="4424930" y="4673815"/>
            <a:ext cx="1247899" cy="67133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BF1C8E-1BFF-8CF8-697D-0D39636D02D5}"/>
              </a:ext>
            </a:extLst>
          </p:cNvPr>
          <p:cNvSpPr txBox="1"/>
          <p:nvPr/>
        </p:nvSpPr>
        <p:spPr>
          <a:xfrm>
            <a:off x="201137" y="78867"/>
            <a:ext cx="530996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5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SMALL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146BD7-85A9-5568-F8C0-9C5E8A124A6E}"/>
              </a:ext>
            </a:extLst>
          </p:cNvPr>
          <p:cNvSpPr txBox="1"/>
          <p:nvPr/>
        </p:nvSpPr>
        <p:spPr>
          <a:xfrm>
            <a:off x="7758208" y="198011"/>
            <a:ext cx="44337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5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TALK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04B578-2573-C3FB-8A28-75AE8C7D752D}"/>
              </a:ext>
            </a:extLst>
          </p:cNvPr>
          <p:cNvSpPr txBox="1"/>
          <p:nvPr/>
        </p:nvSpPr>
        <p:spPr>
          <a:xfrm>
            <a:off x="2628257" y="5118506"/>
            <a:ext cx="69354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500" b="1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WHEEL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99111A-DD99-B527-BBB3-95F66C7FEA1D}"/>
              </a:ext>
            </a:extLst>
          </p:cNvPr>
          <p:cNvGrpSpPr/>
          <p:nvPr/>
        </p:nvGrpSpPr>
        <p:grpSpPr>
          <a:xfrm>
            <a:off x="3799974" y="1589753"/>
            <a:ext cx="4573485" cy="3301768"/>
            <a:chOff x="7283449" y="3408973"/>
            <a:chExt cx="4573485" cy="3301768"/>
          </a:xfrm>
        </p:grpSpPr>
        <p:pic>
          <p:nvPicPr>
            <p:cNvPr id="23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0903086A-0A3C-5FB9-09EE-C0163DA77E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E73EBA19-5749-367E-415C-7E25E6864E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2AE9CD07-6E7C-B776-16EE-7FA4384705C2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5C97B3DE-EA7E-8FEF-AE71-360384861262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169451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29104-F3D9-AE2F-5A66-854AF8AF3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190D10-35B0-8004-D831-C924ADB1D31A}"/>
              </a:ext>
            </a:extLst>
          </p:cNvPr>
          <p:cNvSpPr txBox="1"/>
          <p:nvPr/>
        </p:nvSpPr>
        <p:spPr>
          <a:xfrm>
            <a:off x="1598405" y="1674674"/>
            <a:ext cx="4652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food can you cook?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64965-D86F-8458-BD78-77D756BBAC68}"/>
              </a:ext>
            </a:extLst>
          </p:cNvPr>
          <p:cNvSpPr txBox="1"/>
          <p:nvPr/>
        </p:nvSpPr>
        <p:spPr>
          <a:xfrm>
            <a:off x="6876495" y="876800"/>
            <a:ext cx="5275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can cook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5E4950-7817-C35B-04C1-D41726AADDC4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26B9A4EA-5A82-0873-F54A-2020DCE62F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58EE2B0A-3063-5169-7721-40051BED63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0F583E32-55F2-F1D4-20E5-F8DAC29BD038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EC92C763-3C9A-F642-4E03-705E7570CED5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8194" name="Picture 2" descr="子供料理教室のイラスト | かわいいフリー素材集 いらすとや">
            <a:extLst>
              <a:ext uri="{FF2B5EF4-FFF2-40B4-BE49-F238E27FC236}">
                <a16:creationId xmlns:a16="http://schemas.microsoft.com/office/drawing/2014/main" id="{E66F4B40-A7F9-4895-812D-F40DB6AEB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493" y="3592999"/>
            <a:ext cx="3004595" cy="214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3DA5CF0B-F4F3-01D4-49F0-430CAFE9A2B8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5" action="ppaction://hlinksldjump"/>
            <a:extLst>
              <a:ext uri="{FF2B5EF4-FFF2-40B4-BE49-F238E27FC236}">
                <a16:creationId xmlns:a16="http://schemas.microsoft.com/office/drawing/2014/main" id="{2DD6390B-60CA-EA3B-24C7-5AA15C238182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A6A67-11C2-BED6-4A70-839D545ED38E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2552025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C95FC-D3A3-A41D-7892-A69D22714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F7FA2B-5021-284B-4E80-A9E24404C597}"/>
              </a:ext>
            </a:extLst>
          </p:cNvPr>
          <p:cNvSpPr txBox="1"/>
          <p:nvPr/>
        </p:nvSpPr>
        <p:spPr>
          <a:xfrm>
            <a:off x="1307520" y="1318195"/>
            <a:ext cx="54573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ice-cream do you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664416-5279-45CB-CC97-A8A9D1F63C5F}"/>
              </a:ext>
            </a:extLst>
          </p:cNvPr>
          <p:cNvSpPr txBox="1"/>
          <p:nvPr/>
        </p:nvSpPr>
        <p:spPr>
          <a:xfrm>
            <a:off x="6876495" y="876800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19E3C7-83AA-9FE5-2FA8-21B993783F5B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A2DBCF6D-6C55-BF3A-E7DC-685E9E86C2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D742E5A2-7E8C-D6A6-809F-38134A7463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F879F2DA-AC47-CAB6-C5D0-DECB457ADFE1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37FC9917-5F6F-472B-F792-20276E045AEF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9218" name="Picture 2" descr="アイスクリーム屋さんのイラスト | かわいいフリー素材集 いらすとや">
            <a:extLst>
              <a:ext uri="{FF2B5EF4-FFF2-40B4-BE49-F238E27FC236}">
                <a16:creationId xmlns:a16="http://schemas.microsoft.com/office/drawing/2014/main" id="{319B00AB-FFAE-D5E6-2617-FAB12A2EC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33" y="3017985"/>
            <a:ext cx="2482167" cy="27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00923BBD-3115-48A8-52E6-3CEA4D567B5F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5" action="ppaction://hlinksldjump"/>
            <a:extLst>
              <a:ext uri="{FF2B5EF4-FFF2-40B4-BE49-F238E27FC236}">
                <a16:creationId xmlns:a16="http://schemas.microsoft.com/office/drawing/2014/main" id="{422C815C-76F9-E571-EA6A-B2A0B6EABCF3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BC835-C75E-4680-979A-F462735AAC05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327448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D2393-10FF-544B-FF36-278C67CE1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5ACDC-0CF4-5CAB-F894-57CEF8E1D5FC}"/>
              </a:ext>
            </a:extLst>
          </p:cNvPr>
          <p:cNvSpPr txBox="1"/>
          <p:nvPr/>
        </p:nvSpPr>
        <p:spPr>
          <a:xfrm>
            <a:off x="1689485" y="1263659"/>
            <a:ext cx="4699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drink do you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F6F21B-E5F1-DA6C-12B3-6FC72A3DEC3A}"/>
              </a:ext>
            </a:extLst>
          </p:cNvPr>
          <p:cNvSpPr txBox="1"/>
          <p:nvPr/>
        </p:nvSpPr>
        <p:spPr>
          <a:xfrm>
            <a:off x="6876495" y="876800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3F99A4-DCE4-FADE-9F3F-334796D90DC7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6916BB63-7136-40B3-4954-4F104AF238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3B146FB4-A0D9-D7B2-5B7A-6FD1CC72F6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E88BE1F-F4A1-7DEF-2FF9-3F03553FFFEC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9737F6DC-AF60-650A-3684-1551205C0B80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0242" name="Picture 2" descr="ドリンクサーバーのイラスト | かわいいフリー素材集 いらすとや">
            <a:extLst>
              <a:ext uri="{FF2B5EF4-FFF2-40B4-BE49-F238E27FC236}">
                <a16:creationId xmlns:a16="http://schemas.microsoft.com/office/drawing/2014/main" id="{F5CE4B35-84DF-FB85-1B3D-D12FF5C2A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64" y="3017985"/>
            <a:ext cx="3181071" cy="277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39DC207A-0E34-65BA-80EA-67FE6AA09BFB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5" action="ppaction://hlinksldjump"/>
            <a:extLst>
              <a:ext uri="{FF2B5EF4-FFF2-40B4-BE49-F238E27FC236}">
                <a16:creationId xmlns:a16="http://schemas.microsoft.com/office/drawing/2014/main" id="{CA1DC952-ACEB-9CDD-3006-B61AF039D1A4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993E02-6937-934F-55B5-123F200DC8A5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1565974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A212F-D437-6A88-0AB6-58E28F73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44D2E1-6777-5370-AF01-F1EF32CDED19}"/>
              </a:ext>
            </a:extLst>
          </p:cNvPr>
          <p:cNvSpPr txBox="1"/>
          <p:nvPr/>
        </p:nvSpPr>
        <p:spPr>
          <a:xfrm>
            <a:off x="1573738" y="1263659"/>
            <a:ext cx="4699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animal do you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AB5A2-4D51-E686-62D6-D5D11C511A97}"/>
              </a:ext>
            </a:extLst>
          </p:cNvPr>
          <p:cNvSpPr txBox="1"/>
          <p:nvPr/>
        </p:nvSpPr>
        <p:spPr>
          <a:xfrm>
            <a:off x="6876495" y="876800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F5F163-10A4-667D-4336-E2D6720DB71E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4BCBB16C-FE9C-1584-BFE1-96528E11A5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DA924A6F-9854-5FD9-C222-F35A40376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2046A901-F87D-94C1-85DB-0EDFF31506DA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30A84C94-6A23-A895-8B81-6F9465007759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1266" name="Picture 2" descr="大きな木に集まった動物たちのイラスト | かわいいフリー素材集 いらすとや">
            <a:extLst>
              <a:ext uri="{FF2B5EF4-FFF2-40B4-BE49-F238E27FC236}">
                <a16:creationId xmlns:a16="http://schemas.microsoft.com/office/drawing/2014/main" id="{B34AD67E-0059-76C6-AF97-E23840F5B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16" y="3017985"/>
            <a:ext cx="2783783" cy="27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83909EF3-AAF2-FF97-8E4A-7D4A99D46AC7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5" action="ppaction://hlinksldjump"/>
            <a:extLst>
              <a:ext uri="{FF2B5EF4-FFF2-40B4-BE49-F238E27FC236}">
                <a16:creationId xmlns:a16="http://schemas.microsoft.com/office/drawing/2014/main" id="{363466E2-1FFF-AB76-9550-0641E9C2AB15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7B8922-9823-AD98-3AFD-562A6ABE7E9B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3136630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2F902-5911-D138-899E-19819EE35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527ED4-20B4-36A7-F01A-B1A6D34EAFC3}"/>
              </a:ext>
            </a:extLst>
          </p:cNvPr>
          <p:cNvSpPr txBox="1"/>
          <p:nvPr/>
        </p:nvSpPr>
        <p:spPr>
          <a:xfrm>
            <a:off x="1462253" y="1381492"/>
            <a:ext cx="4922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food do you NOT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BDFE26-009D-A566-FCC9-70214A1BBD6D}"/>
              </a:ext>
            </a:extLst>
          </p:cNvPr>
          <p:cNvSpPr txBox="1"/>
          <p:nvPr/>
        </p:nvSpPr>
        <p:spPr>
          <a:xfrm>
            <a:off x="6876495" y="876800"/>
            <a:ext cx="5275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don’t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21A33A-8D89-6965-5A89-E597C88A3E43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7EA61B3E-C202-2BF6-9B46-9417A77620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87BE6D12-533E-63E7-95A3-58AEE06F11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58443B6-B726-431E-E1B7-6FE1CED03511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F753A170-8FFD-A709-3580-EBB00DA7B449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2290" name="Picture 2" descr="不味そうにご飯を食べる男の子のイラスト | かわいいフリー素材集 ...">
            <a:extLst>
              <a:ext uri="{FF2B5EF4-FFF2-40B4-BE49-F238E27FC236}">
                <a16:creationId xmlns:a16="http://schemas.microsoft.com/office/drawing/2014/main" id="{FC114B9F-521E-B452-875B-6D38F6A2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84" y="3135818"/>
            <a:ext cx="2594123" cy="272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8A0D672F-3ADA-E570-8747-A631BF13AB65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5" action="ppaction://hlinksldjump"/>
            <a:extLst>
              <a:ext uri="{FF2B5EF4-FFF2-40B4-BE49-F238E27FC236}">
                <a16:creationId xmlns:a16="http://schemas.microsoft.com/office/drawing/2014/main" id="{6A523FC5-5812-6AD3-CCE0-B563386BDB39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1A68E-68D6-A264-16E6-37EE1D9A5562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514433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C7BD8-FE69-5C19-2280-68278FBBF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C5F1CC-57AD-A51A-E0F9-E16183C31753}"/>
              </a:ext>
            </a:extLst>
          </p:cNvPr>
          <p:cNvSpPr txBox="1"/>
          <p:nvPr/>
        </p:nvSpPr>
        <p:spPr>
          <a:xfrm>
            <a:off x="1462253" y="1381492"/>
            <a:ext cx="4922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color do you NOT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2AE01-61F1-194C-B44D-2BA3F9F738EA}"/>
              </a:ext>
            </a:extLst>
          </p:cNvPr>
          <p:cNvSpPr txBox="1"/>
          <p:nvPr/>
        </p:nvSpPr>
        <p:spPr>
          <a:xfrm>
            <a:off x="6876495" y="876800"/>
            <a:ext cx="5275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don’t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1F13E9-CC9D-0970-C279-2A53FA6C8B82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71D614D9-06FE-9284-1886-9437CAFA12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948F24F7-9C1E-132B-A1E6-FE9444DBC7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F64139AA-EA07-2FE4-460F-D77535B74994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5081F5BE-033D-3805-354C-1DCE36BE2B0D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B445C5-1300-DAB5-AC63-BFD617DC9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66" y="3313764"/>
            <a:ext cx="2019870" cy="2619976"/>
          </a:xfrm>
          <a:prstGeom prst="rect">
            <a:avLst/>
          </a:prstGeom>
        </p:spPr>
      </p:pic>
      <p:pic>
        <p:nvPicPr>
          <p:cNvPr id="13314" name="Picture 2" descr="いろいろなクレヨンのイラスト | かわいいフリー素材集 いらすとや">
            <a:extLst>
              <a:ext uri="{FF2B5EF4-FFF2-40B4-BE49-F238E27FC236}">
                <a16:creationId xmlns:a16="http://schemas.microsoft.com/office/drawing/2014/main" id="{0FC21AF9-831F-A022-A100-2BCC6C30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82" y="3722183"/>
            <a:ext cx="1584710" cy="15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7290ADBF-AF44-36CB-15D5-261026679B10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hlinkClick r:id="rId6" action="ppaction://hlinksldjump"/>
            <a:extLst>
              <a:ext uri="{FF2B5EF4-FFF2-40B4-BE49-F238E27FC236}">
                <a16:creationId xmlns:a16="http://schemas.microsoft.com/office/drawing/2014/main" id="{00A2648B-F6EA-28AC-EB4F-CFA21D9566FC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46B69-F43C-CCED-2D56-0A34994E2A67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368141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0BF42-0042-EE6A-7380-2EBF95F1A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C83292-06E1-68D7-7CA3-575B51AAAA7F}"/>
              </a:ext>
            </a:extLst>
          </p:cNvPr>
          <p:cNvSpPr txBox="1"/>
          <p:nvPr/>
        </p:nvSpPr>
        <p:spPr>
          <a:xfrm>
            <a:off x="1369654" y="1381491"/>
            <a:ext cx="5143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did you eat for dinner?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029BB8-F52E-2E68-C062-8D8E0F77B639}"/>
              </a:ext>
            </a:extLst>
          </p:cNvPr>
          <p:cNvSpPr txBox="1"/>
          <p:nvPr/>
        </p:nvSpPr>
        <p:spPr>
          <a:xfrm>
            <a:off x="6916919" y="1150658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ate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9B7A21-639E-B2E7-1823-8DA91FD5E4F0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B63CC329-A5B8-2F9A-F1A2-E4C325D51E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E71EC063-8FC6-E76D-1B53-D080992960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70D11E9C-393A-E627-5267-3148A5CDFD93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21035AD1-0E84-E801-32DA-30E67B0998E3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4340" name="Picture 4" descr="いろいろな窓の外の天気のイラスト | かわいいフリー素材集 いらすとや">
            <a:extLst>
              <a:ext uri="{FF2B5EF4-FFF2-40B4-BE49-F238E27FC236}">
                <a16:creationId xmlns:a16="http://schemas.microsoft.com/office/drawing/2014/main" id="{DBE6E896-FE37-3AB0-F2C7-494E236A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18" y="3211992"/>
            <a:ext cx="1637358" cy="149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楽しそうに食事をする家族のイラスト | かわいいフリー素材集 いらすとや">
            <a:extLst>
              <a:ext uri="{FF2B5EF4-FFF2-40B4-BE49-F238E27FC236}">
                <a16:creationId xmlns:a16="http://schemas.microsoft.com/office/drawing/2014/main" id="{657F1886-1CCF-493A-5286-ABE1D06B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67" y="3646008"/>
            <a:ext cx="3264157" cy="195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id="{BA33B6A4-5F2D-F203-1C96-1405BE45AB5A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22F9115B-F610-8FED-BF68-BF72112AC631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A5E594-939B-57F7-20C2-681AAE659C81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3386304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73004-17FE-F4C2-D581-513E133A0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34B2B7-2E18-0417-3FA6-E6D0E5EF30E3}"/>
              </a:ext>
            </a:extLst>
          </p:cNvPr>
          <p:cNvSpPr txBox="1"/>
          <p:nvPr/>
        </p:nvSpPr>
        <p:spPr>
          <a:xfrm>
            <a:off x="1369654" y="1381491"/>
            <a:ext cx="5143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snacks do you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F9A3A-071B-5E09-57E1-2D2DB10BE610}"/>
              </a:ext>
            </a:extLst>
          </p:cNvPr>
          <p:cNvSpPr txBox="1"/>
          <p:nvPr/>
        </p:nvSpPr>
        <p:spPr>
          <a:xfrm>
            <a:off x="6916919" y="1150658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3F6964-B4E4-8F95-44CF-1E7146B9B9D3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A5014167-36FB-B211-7235-CA34CA2FBF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068B2D6F-87D8-0A7F-D63B-DB5FE7B142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6F35C0FD-F98D-D8E7-2802-406E3FC966CB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C991AB8B-11DD-B0D3-35AF-F2DD6D1EFBAF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5362" name="Picture 2" descr="スナック菓子・ジャンクフードのイラスト | かわいいフリー素材集 ...">
            <a:extLst>
              <a:ext uri="{FF2B5EF4-FFF2-40B4-BE49-F238E27FC236}">
                <a16:creationId xmlns:a16="http://schemas.microsoft.com/office/drawing/2014/main" id="{06E0F6D5-BB55-FF4B-EC9A-D2E80C03E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73" y="3050975"/>
            <a:ext cx="4362350" cy="270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F1E1E13B-83BE-975B-E936-D7D361B14C7B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5" action="ppaction://hlinksldjump"/>
            <a:extLst>
              <a:ext uri="{FF2B5EF4-FFF2-40B4-BE49-F238E27FC236}">
                <a16:creationId xmlns:a16="http://schemas.microsoft.com/office/drawing/2014/main" id="{13F43DFD-5C3B-A9EA-057D-276A3FEBA5A8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43F91-1372-A42D-07B9-08B4402C8DDB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2180368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403CB-E208-78BF-7E99-4D55F4E9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DECF9A-3796-8ECD-8384-B26F76B5B9BC}"/>
              </a:ext>
            </a:extLst>
          </p:cNvPr>
          <p:cNvSpPr txBox="1"/>
          <p:nvPr/>
        </p:nvSpPr>
        <p:spPr>
          <a:xfrm>
            <a:off x="1369654" y="1381491"/>
            <a:ext cx="5143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are you good at?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5581E8-6775-3808-483D-284E89F730E7}"/>
              </a:ext>
            </a:extLst>
          </p:cNvPr>
          <p:cNvSpPr txBox="1"/>
          <p:nvPr/>
        </p:nvSpPr>
        <p:spPr>
          <a:xfrm>
            <a:off x="6916919" y="1150658"/>
            <a:ext cx="5275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I’m good at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D68FBC-E120-3B4D-92F4-6326F8A8437F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53FB7676-0941-09DC-C6FB-0510A86D3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09CFD9D1-B630-8E93-A57F-7B9FC0E712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419BABCF-110B-B945-DE3E-0214C32E6B8F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6FB8153A-8628-B572-0BAB-58FF4676A3CE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6386" name="Picture 2" descr="ボールジャグリングのイラスト | かわいいフリー素材集 いらすとや">
            <a:extLst>
              <a:ext uri="{FF2B5EF4-FFF2-40B4-BE49-F238E27FC236}">
                <a16:creationId xmlns:a16="http://schemas.microsoft.com/office/drawing/2014/main" id="{B5E8FDA2-5AB3-4C9F-E5F1-F2A8135A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584">
            <a:off x="4567749" y="2803321"/>
            <a:ext cx="1969907" cy="242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キーボードを演奏する人のイラスト（女性） | かわいいフリー素材集 ...">
            <a:extLst>
              <a:ext uri="{FF2B5EF4-FFF2-40B4-BE49-F238E27FC236}">
                <a16:creationId xmlns:a16="http://schemas.microsoft.com/office/drawing/2014/main" id="{4C71C01D-9A6B-7EE1-61BB-843B39250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32" y="3319628"/>
            <a:ext cx="1973070" cy="197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いろいろなサッカー選手のイラスト（男性） | かわいいフリー素材集 ...">
            <a:extLst>
              <a:ext uri="{FF2B5EF4-FFF2-40B4-BE49-F238E27FC236}">
                <a16:creationId xmlns:a16="http://schemas.microsoft.com/office/drawing/2014/main" id="{2D958E21-6DE1-C7BC-50AD-8B850F549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24" y="2952018"/>
            <a:ext cx="1823790" cy="21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4A74648D-F184-65B0-B150-60FCF30B0D20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7" action="ppaction://hlinksldjump"/>
            <a:extLst>
              <a:ext uri="{FF2B5EF4-FFF2-40B4-BE49-F238E27FC236}">
                <a16:creationId xmlns:a16="http://schemas.microsoft.com/office/drawing/2014/main" id="{8F759887-9EAB-0C86-1C4D-5C514C817F2F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5BCC4-749C-F675-B6DC-5C37DDE9D4B8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2237542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62C1E-830B-4960-E4BD-4C5FDA64E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D0789-A9C1-2375-EE26-C29C84C835B9}"/>
              </a:ext>
            </a:extLst>
          </p:cNvPr>
          <p:cNvSpPr txBox="1"/>
          <p:nvPr/>
        </p:nvSpPr>
        <p:spPr>
          <a:xfrm>
            <a:off x="1369654" y="1381491"/>
            <a:ext cx="5143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sport do you NOT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F420F-D11A-E537-12D1-C054740A4988}"/>
              </a:ext>
            </a:extLst>
          </p:cNvPr>
          <p:cNvSpPr txBox="1"/>
          <p:nvPr/>
        </p:nvSpPr>
        <p:spPr>
          <a:xfrm>
            <a:off x="6916919" y="1150658"/>
            <a:ext cx="5275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don’t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08BD8D-49C0-FC51-3665-9FF15837DFED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22F1E38B-A367-F955-046F-74930CEF9D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B935ABF3-E978-7EF2-7497-6D4464F60A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9426F4D8-D79B-F548-E537-9B6B4E16939A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732FE7CF-A41A-CAF4-86A7-B26B045D6EB9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CD73653-67CB-192D-B6E4-1F99C7DFA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66" y="3313764"/>
            <a:ext cx="2019870" cy="2619976"/>
          </a:xfrm>
          <a:prstGeom prst="rect">
            <a:avLst/>
          </a:prstGeom>
        </p:spPr>
      </p:pic>
      <p:pic>
        <p:nvPicPr>
          <p:cNvPr id="17410" name="Picture 2" descr="サッカーボールのイラスト | かわいいフリー素材集 いらすとや">
            <a:extLst>
              <a:ext uri="{FF2B5EF4-FFF2-40B4-BE49-F238E27FC236}">
                <a16:creationId xmlns:a16="http://schemas.microsoft.com/office/drawing/2014/main" id="{33558582-989B-3D99-F124-9B3A4EB3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67" y="3403064"/>
            <a:ext cx="1551008" cy="155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6" action="ppaction://hlinksldjump"/>
            <a:extLst>
              <a:ext uri="{FF2B5EF4-FFF2-40B4-BE49-F238E27FC236}">
                <a16:creationId xmlns:a16="http://schemas.microsoft.com/office/drawing/2014/main" id="{68B34708-E292-5185-A0BF-2391D734BDC2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C81B1F2C-7980-4025-5CDD-E614C8878A46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55FE39-ABCF-1434-FCBF-EDD421445A91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3422734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975F87-3C44-F282-5551-E5776792D0C8}"/>
              </a:ext>
            </a:extLst>
          </p:cNvPr>
          <p:cNvCxnSpPr>
            <a:cxnSpLocks/>
          </p:cNvCxnSpPr>
          <p:nvPr/>
        </p:nvCxnSpPr>
        <p:spPr>
          <a:xfrm flipV="1">
            <a:off x="9660661" y="4510743"/>
            <a:ext cx="0" cy="1170028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65083D-F771-8763-84F3-9073872FABB7}"/>
              </a:ext>
            </a:extLst>
          </p:cNvPr>
          <p:cNvCxnSpPr>
            <a:cxnSpLocks/>
          </p:cNvCxnSpPr>
          <p:nvPr/>
        </p:nvCxnSpPr>
        <p:spPr>
          <a:xfrm flipH="1" flipV="1">
            <a:off x="7008088" y="3474774"/>
            <a:ext cx="1134132" cy="327022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B8816E0-AA1B-4C8E-AA33-5262714748AE}"/>
              </a:ext>
            </a:extLst>
          </p:cNvPr>
          <p:cNvGrpSpPr/>
          <p:nvPr/>
        </p:nvGrpSpPr>
        <p:grpSpPr>
          <a:xfrm>
            <a:off x="1187187" y="622467"/>
            <a:ext cx="5580968" cy="5580000"/>
            <a:chOff x="1124632" y="618530"/>
            <a:chExt cx="5580968" cy="55726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5552588-E584-4955-9322-2BBF1C410C17}"/>
                </a:ext>
              </a:extLst>
            </p:cNvPr>
            <p:cNvGrpSpPr/>
            <p:nvPr/>
          </p:nvGrpSpPr>
          <p:grpSpPr>
            <a:xfrm>
              <a:off x="1165953" y="618530"/>
              <a:ext cx="5539647" cy="5539647"/>
              <a:chOff x="2241221" y="1592201"/>
              <a:chExt cx="4082400" cy="408240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16EA67F-939B-4F91-BC91-D617C8BE70D9}"/>
                  </a:ext>
                </a:extLst>
              </p:cNvPr>
              <p:cNvGrpSpPr/>
              <p:nvPr/>
            </p:nvGrpSpPr>
            <p:grpSpPr>
              <a:xfrm>
                <a:off x="2241221" y="1592497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56" name="Partial Circle 55">
                  <a:hlinkClick r:id="rId2" action="ppaction://hlinksldjump"/>
                  <a:extLst>
                    <a:ext uri="{FF2B5EF4-FFF2-40B4-BE49-F238E27FC236}">
                      <a16:creationId xmlns:a16="http://schemas.microsoft.com/office/drawing/2014/main" id="{94BB2434-64EB-4619-8B3C-C330EBF07FFD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904108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Partial Circle 56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9D6CD109-1138-4924-BAB5-4193668711EE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6731"/>
                    <a:gd name="adj2" fmla="val 187524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Partial Circle 5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3996F46E-7209-446D-97F6-35850775EDF7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868225"/>
                    <a:gd name="adj2" fmla="val 27496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Partial Circle 58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50AC598C-69FA-41FB-92C7-91A5D9D8CDE1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2736628"/>
                    <a:gd name="adj2" fmla="val 367514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Partial Circle 59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224E41DA-BEEE-4D3F-ABB3-1F3AE0409F47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661671"/>
                    <a:gd name="adj2" fmla="val 4560669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Partial Circle 60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1A845A5E-322A-4C89-B585-757DF9B9ADA2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4533341"/>
                    <a:gd name="adj2" fmla="val 544371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6042FA5-00A7-41F8-8994-83A7EC1A8D33}"/>
                  </a:ext>
                </a:extLst>
              </p:cNvPr>
              <p:cNvGrpSpPr/>
              <p:nvPr/>
            </p:nvGrpSpPr>
            <p:grpSpPr>
              <a:xfrm rot="5400000">
                <a:off x="2241221" y="1592497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63" name="Partial Circle 62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56C88DEA-5C14-467A-856D-72E036406BE7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904108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Partial Circle 63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FFFCD3D9-CBCB-4B5B-BEF2-0F5A63E84ED8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6731"/>
                    <a:gd name="adj2" fmla="val 187524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Partial Circle 64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ABA751E5-7290-4E28-90EB-F932580A5904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868225"/>
                    <a:gd name="adj2" fmla="val 27496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Partial Circle 65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F7C0B19F-EC53-4F76-BC0C-B7C6659A2FB6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2736628"/>
                    <a:gd name="adj2" fmla="val 367514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Partial Circle 66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F04CE603-8D70-4AAA-957D-AB32F9B88577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661671"/>
                    <a:gd name="adj2" fmla="val 4560669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Partial Circle 67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07B4D3E8-879B-49A9-8B58-C15ACD1E2411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4533341"/>
                    <a:gd name="adj2" fmla="val 544371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372902C9-4750-4641-8504-D73FE0213AF1}"/>
                  </a:ext>
                </a:extLst>
              </p:cNvPr>
              <p:cNvGrpSpPr/>
              <p:nvPr/>
            </p:nvGrpSpPr>
            <p:grpSpPr>
              <a:xfrm flipH="1" flipV="1">
                <a:off x="2241221" y="1592497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70" name="Partial Circle 69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9973F7DD-4779-45AD-8D73-4931FD86C426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904108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Partial Circle 70">
                  <a:hlinkClick r:id="rId15" action="ppaction://hlinksldjump"/>
                  <a:extLst>
                    <a:ext uri="{FF2B5EF4-FFF2-40B4-BE49-F238E27FC236}">
                      <a16:creationId xmlns:a16="http://schemas.microsoft.com/office/drawing/2014/main" id="{9A75BC73-1BC4-4914-AFB2-ED98896D6E06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6731"/>
                    <a:gd name="adj2" fmla="val 187524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Partial Circle 71">
                  <a:hlinkClick r:id="rId16" action="ppaction://hlinksldjump"/>
                  <a:extLst>
                    <a:ext uri="{FF2B5EF4-FFF2-40B4-BE49-F238E27FC236}">
                      <a16:creationId xmlns:a16="http://schemas.microsoft.com/office/drawing/2014/main" id="{3575A9D6-7C93-4BF4-9B99-972C242DAD7F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868225"/>
                    <a:gd name="adj2" fmla="val 27496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Partial Circle 72">
                  <a:hlinkClick r:id="rId17" action="ppaction://hlinksldjump"/>
                  <a:extLst>
                    <a:ext uri="{FF2B5EF4-FFF2-40B4-BE49-F238E27FC236}">
                      <a16:creationId xmlns:a16="http://schemas.microsoft.com/office/drawing/2014/main" id="{9F7C53DE-917A-4D3A-821C-40F611517E02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2736628"/>
                    <a:gd name="adj2" fmla="val 367514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Partial Circle 73">
                  <a:hlinkClick r:id="rId18" action="ppaction://hlinksldjump"/>
                  <a:extLst>
                    <a:ext uri="{FF2B5EF4-FFF2-40B4-BE49-F238E27FC236}">
                      <a16:creationId xmlns:a16="http://schemas.microsoft.com/office/drawing/2014/main" id="{2CF37A76-AF92-4841-A493-00AFF3CEC761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661671"/>
                    <a:gd name="adj2" fmla="val 4560669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Partial Circle 74">
                  <a:hlinkClick r:id="rId19" action="ppaction://hlinksldjump"/>
                  <a:extLst>
                    <a:ext uri="{FF2B5EF4-FFF2-40B4-BE49-F238E27FC236}">
                      <a16:creationId xmlns:a16="http://schemas.microsoft.com/office/drawing/2014/main" id="{8BD9C8CC-26D0-4AE9-A044-C071160C058F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4533341"/>
                    <a:gd name="adj2" fmla="val 544371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6B46674C-C418-49B9-936D-E6145D16DF10}"/>
                  </a:ext>
                </a:extLst>
              </p:cNvPr>
              <p:cNvGrpSpPr/>
              <p:nvPr/>
            </p:nvGrpSpPr>
            <p:grpSpPr>
              <a:xfrm rot="5400000" flipH="1" flipV="1">
                <a:off x="2241221" y="1592497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77" name="Partial Circle 76">
                  <a:hlinkClick r:id="rId20" action="ppaction://hlinksldjump"/>
                  <a:extLst>
                    <a:ext uri="{FF2B5EF4-FFF2-40B4-BE49-F238E27FC236}">
                      <a16:creationId xmlns:a16="http://schemas.microsoft.com/office/drawing/2014/main" id="{0E39A42B-D369-46F3-BA89-4A8CF7567718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904108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Partial Circle 77">
                  <a:hlinkClick r:id="rId21" action="ppaction://hlinksldjump"/>
                  <a:extLst>
                    <a:ext uri="{FF2B5EF4-FFF2-40B4-BE49-F238E27FC236}">
                      <a16:creationId xmlns:a16="http://schemas.microsoft.com/office/drawing/2014/main" id="{ADC51EF7-DDBB-4B39-958A-16E73AA91AA8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6731"/>
                    <a:gd name="adj2" fmla="val 187524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Partial Circle 78">
                  <a:hlinkClick r:id="rId22" action="ppaction://hlinksldjump"/>
                  <a:extLst>
                    <a:ext uri="{FF2B5EF4-FFF2-40B4-BE49-F238E27FC236}">
                      <a16:creationId xmlns:a16="http://schemas.microsoft.com/office/drawing/2014/main" id="{54239F95-31ED-4C62-B650-BF526AF97080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868225"/>
                    <a:gd name="adj2" fmla="val 27496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Partial Circle 79">
                  <a:hlinkClick r:id="rId23" action="ppaction://hlinksldjump"/>
                  <a:extLst>
                    <a:ext uri="{FF2B5EF4-FFF2-40B4-BE49-F238E27FC236}">
                      <a16:creationId xmlns:a16="http://schemas.microsoft.com/office/drawing/2014/main" id="{FBE100E2-0527-4A06-843A-864DF95CE89E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2736628"/>
                    <a:gd name="adj2" fmla="val 3675145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Partial Circle 80">
                  <a:hlinkClick r:id="rId24" action="ppaction://hlinksldjump"/>
                  <a:extLst>
                    <a:ext uri="{FF2B5EF4-FFF2-40B4-BE49-F238E27FC236}">
                      <a16:creationId xmlns:a16="http://schemas.microsoft.com/office/drawing/2014/main" id="{8DDEFEDF-AC9E-465A-860D-C0D9B1DB46B4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661671"/>
                    <a:gd name="adj2" fmla="val 4560669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Partial Circle 81">
                  <a:hlinkClick r:id="rId25" action="ppaction://hlinksldjump"/>
                  <a:extLst>
                    <a:ext uri="{FF2B5EF4-FFF2-40B4-BE49-F238E27FC236}">
                      <a16:creationId xmlns:a16="http://schemas.microsoft.com/office/drawing/2014/main" id="{69CBAE87-0C41-4C33-AB55-4D44904FF8D0}"/>
                    </a:ext>
                  </a:extLst>
                </p:cNvPr>
                <p:cNvSpPr/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4533341"/>
                    <a:gd name="adj2" fmla="val 544371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84" name="TextBox 83">
              <a:hlinkClick r:id="" action="ppaction://noaction"/>
              <a:extLst>
                <a:ext uri="{FF2B5EF4-FFF2-40B4-BE49-F238E27FC236}">
                  <a16:creationId xmlns:a16="http://schemas.microsoft.com/office/drawing/2014/main" id="{B3A199AB-FA44-40E0-AA81-542DB52333C6}"/>
                </a:ext>
              </a:extLst>
            </p:cNvPr>
            <p:cNvSpPr txBox="1"/>
            <p:nvPr/>
          </p:nvSpPr>
          <p:spPr>
            <a:xfrm rot="17560088">
              <a:off x="3380810" y="1778889"/>
              <a:ext cx="23667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Where do you want to go?</a:t>
              </a:r>
            </a:p>
          </p:txBody>
        </p:sp>
        <p:sp>
          <p:nvSpPr>
            <p:cNvPr id="85" name="TextBox 84">
              <a:hlinkClick r:id="" action="ppaction://noaction"/>
              <a:extLst>
                <a:ext uri="{FF2B5EF4-FFF2-40B4-BE49-F238E27FC236}">
                  <a16:creationId xmlns:a16="http://schemas.microsoft.com/office/drawing/2014/main" id="{A4387661-5DC8-42C5-AD9A-BD01DBF0175B}"/>
                </a:ext>
              </a:extLst>
            </p:cNvPr>
            <p:cNvSpPr txBox="1"/>
            <p:nvPr/>
          </p:nvSpPr>
          <p:spPr>
            <a:xfrm rot="21192300">
              <a:off x="4326540" y="3062804"/>
              <a:ext cx="2366721" cy="2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time do you go to bed?</a:t>
              </a:r>
            </a:p>
          </p:txBody>
        </p:sp>
        <p:sp>
          <p:nvSpPr>
            <p:cNvPr id="86" name="TextBox 85">
              <a:hlinkClick r:id="" action="ppaction://noaction"/>
              <a:extLst>
                <a:ext uri="{FF2B5EF4-FFF2-40B4-BE49-F238E27FC236}">
                  <a16:creationId xmlns:a16="http://schemas.microsoft.com/office/drawing/2014/main" id="{2F555544-D35C-4348-8FC6-2D855AD2B728}"/>
                </a:ext>
              </a:extLst>
            </p:cNvPr>
            <p:cNvSpPr txBox="1"/>
            <p:nvPr/>
          </p:nvSpPr>
          <p:spPr>
            <a:xfrm rot="3217452">
              <a:off x="3664122" y="4531962"/>
              <a:ext cx="2404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restaurant do you like?</a:t>
              </a:r>
            </a:p>
          </p:txBody>
        </p:sp>
        <p:sp>
          <p:nvSpPr>
            <p:cNvPr id="87" name="TextBox 86">
              <a:hlinkClick r:id="" action="ppaction://noaction"/>
              <a:extLst>
                <a:ext uri="{FF2B5EF4-FFF2-40B4-BE49-F238E27FC236}">
                  <a16:creationId xmlns:a16="http://schemas.microsoft.com/office/drawing/2014/main" id="{2F7F1AC8-3EB7-4BB8-A2E3-2A71C1941C80}"/>
                </a:ext>
              </a:extLst>
            </p:cNvPr>
            <p:cNvSpPr txBox="1"/>
            <p:nvPr/>
          </p:nvSpPr>
          <p:spPr>
            <a:xfrm rot="6804716">
              <a:off x="2160518" y="4769106"/>
              <a:ext cx="22978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100" dirty="0">
                  <a:latin typeface="Century Gothic" panose="020B0502020202020204" pitchFamily="34" charset="0"/>
                </a:rPr>
                <a:t>What  ice cream do you like?</a:t>
              </a:r>
            </a:p>
          </p:txBody>
        </p:sp>
        <p:sp>
          <p:nvSpPr>
            <p:cNvPr id="88" name="TextBox 87">
              <a:hlinkClick r:id="" action="ppaction://noaction"/>
              <a:extLst>
                <a:ext uri="{FF2B5EF4-FFF2-40B4-BE49-F238E27FC236}">
                  <a16:creationId xmlns:a16="http://schemas.microsoft.com/office/drawing/2014/main" id="{85CD8B8A-CB07-4A13-ABD7-7B450D9C072A}"/>
                </a:ext>
              </a:extLst>
            </p:cNvPr>
            <p:cNvSpPr txBox="1"/>
            <p:nvPr/>
          </p:nvSpPr>
          <p:spPr>
            <a:xfrm rot="10398369">
              <a:off x="1164063" y="3459834"/>
              <a:ext cx="2416312" cy="26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100" dirty="0">
                  <a:latin typeface="Century Gothic" panose="020B0502020202020204" pitchFamily="34" charset="0"/>
                </a:rPr>
                <a:t>What color do you NOT like?</a:t>
              </a:r>
            </a:p>
          </p:txBody>
        </p:sp>
        <p:sp>
          <p:nvSpPr>
            <p:cNvPr id="89" name="TextBox 88">
              <a:hlinkClick r:id="rId10" action="ppaction://hlinksldjump"/>
              <a:extLst>
                <a:ext uri="{FF2B5EF4-FFF2-40B4-BE49-F238E27FC236}">
                  <a16:creationId xmlns:a16="http://schemas.microsoft.com/office/drawing/2014/main" id="{9BAC7536-FFB5-4028-B0C5-2932BEA916E4}"/>
                </a:ext>
              </a:extLst>
            </p:cNvPr>
            <p:cNvSpPr txBox="1"/>
            <p:nvPr/>
          </p:nvSpPr>
          <p:spPr>
            <a:xfrm rot="13890117">
              <a:off x="1721730" y="2016647"/>
              <a:ext cx="2551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sport do you NOT like?</a:t>
              </a:r>
            </a:p>
          </p:txBody>
        </p:sp>
        <p:sp>
          <p:nvSpPr>
            <p:cNvPr id="90" name="TextBox 89">
              <a:hlinkClick r:id="" action="ppaction://noaction"/>
              <a:extLst>
                <a:ext uri="{FF2B5EF4-FFF2-40B4-BE49-F238E27FC236}">
                  <a16:creationId xmlns:a16="http://schemas.microsoft.com/office/drawing/2014/main" id="{040A191D-A49B-492E-BF24-F17C451D998D}"/>
                </a:ext>
              </a:extLst>
            </p:cNvPr>
            <p:cNvSpPr txBox="1"/>
            <p:nvPr/>
          </p:nvSpPr>
          <p:spPr>
            <a:xfrm rot="1558202">
              <a:off x="4215234" y="3902123"/>
              <a:ext cx="2366721" cy="2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pet do you want?</a:t>
              </a:r>
            </a:p>
          </p:txBody>
        </p:sp>
        <p:sp>
          <p:nvSpPr>
            <p:cNvPr id="91" name="TextBox 90">
              <a:hlinkClick r:id="" action="ppaction://noaction"/>
              <a:extLst>
                <a:ext uri="{FF2B5EF4-FFF2-40B4-BE49-F238E27FC236}">
                  <a16:creationId xmlns:a16="http://schemas.microsoft.com/office/drawing/2014/main" id="{A1E039F8-E2B9-4360-A9F7-FF0248C455D1}"/>
                </a:ext>
              </a:extLst>
            </p:cNvPr>
            <p:cNvSpPr txBox="1"/>
            <p:nvPr/>
          </p:nvSpPr>
          <p:spPr>
            <a:xfrm rot="4924027">
              <a:off x="2979083" y="4876002"/>
              <a:ext cx="23534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season do you like?</a:t>
              </a:r>
            </a:p>
          </p:txBody>
        </p:sp>
        <p:sp>
          <p:nvSpPr>
            <p:cNvPr id="92" name="TextBox 91">
              <a:hlinkClick r:id="" action="ppaction://noaction"/>
              <a:extLst>
                <a:ext uri="{FF2B5EF4-FFF2-40B4-BE49-F238E27FC236}">
                  <a16:creationId xmlns:a16="http://schemas.microsoft.com/office/drawing/2014/main" id="{379C4CD3-2CCD-4B9B-8127-9B2F44EBF5E5}"/>
                </a:ext>
              </a:extLst>
            </p:cNvPr>
            <p:cNvSpPr txBox="1"/>
            <p:nvPr/>
          </p:nvSpPr>
          <p:spPr>
            <a:xfrm rot="8576742">
              <a:off x="1456856" y="4218809"/>
              <a:ext cx="2375266" cy="2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animal do you like?</a:t>
              </a:r>
            </a:p>
          </p:txBody>
        </p:sp>
        <p:sp>
          <p:nvSpPr>
            <p:cNvPr id="93" name="TextBox 92">
              <a:hlinkClick r:id="" action="ppaction://noaction"/>
              <a:extLst>
                <a:ext uri="{FF2B5EF4-FFF2-40B4-BE49-F238E27FC236}">
                  <a16:creationId xmlns:a16="http://schemas.microsoft.com/office/drawing/2014/main" id="{AEA0BA74-7C90-4A01-9063-55E27D7E77EA}"/>
                </a:ext>
              </a:extLst>
            </p:cNvPr>
            <p:cNvSpPr txBox="1"/>
            <p:nvPr/>
          </p:nvSpPr>
          <p:spPr>
            <a:xfrm rot="12184585">
              <a:off x="1317760" y="2642422"/>
              <a:ext cx="2375266" cy="2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snack do you like?</a:t>
              </a:r>
            </a:p>
          </p:txBody>
        </p:sp>
        <p:sp>
          <p:nvSpPr>
            <p:cNvPr id="94" name="TextBox 93">
              <a:hlinkClick r:id="rId23" action="ppaction://hlinksldjump"/>
              <a:extLst>
                <a:ext uri="{FF2B5EF4-FFF2-40B4-BE49-F238E27FC236}">
                  <a16:creationId xmlns:a16="http://schemas.microsoft.com/office/drawing/2014/main" id="{BE4787A8-A3CF-4660-B1FA-6FF4978B7835}"/>
                </a:ext>
              </a:extLst>
            </p:cNvPr>
            <p:cNvSpPr txBox="1"/>
            <p:nvPr/>
          </p:nvSpPr>
          <p:spPr>
            <a:xfrm rot="15820697">
              <a:off x="2551348" y="1712614"/>
              <a:ext cx="23752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food do you like?</a:t>
              </a:r>
            </a:p>
          </p:txBody>
        </p:sp>
        <p:sp>
          <p:nvSpPr>
            <p:cNvPr id="95" name="TextBox 94">
              <a:hlinkClick r:id="" action="ppaction://noaction"/>
              <a:extLst>
                <a:ext uri="{FF2B5EF4-FFF2-40B4-BE49-F238E27FC236}">
                  <a16:creationId xmlns:a16="http://schemas.microsoft.com/office/drawing/2014/main" id="{F9E07A1A-186E-45C0-851B-66CF463E9440}"/>
                </a:ext>
              </a:extLst>
            </p:cNvPr>
            <p:cNvSpPr txBox="1"/>
            <p:nvPr/>
          </p:nvSpPr>
          <p:spPr>
            <a:xfrm rot="19373022">
              <a:off x="4027088" y="2290855"/>
              <a:ext cx="2366721" cy="2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time do you wake up?</a:t>
              </a:r>
            </a:p>
          </p:txBody>
        </p:sp>
        <p:sp>
          <p:nvSpPr>
            <p:cNvPr id="99" name="TextBox 98">
              <a:hlinkClick r:id="" action="ppaction://noaction"/>
              <a:extLst>
                <a:ext uri="{FF2B5EF4-FFF2-40B4-BE49-F238E27FC236}">
                  <a16:creationId xmlns:a16="http://schemas.microsoft.com/office/drawing/2014/main" id="{2B1A6D67-5617-4CA7-8E4F-18C3268E3998}"/>
                </a:ext>
              </a:extLst>
            </p:cNvPr>
            <p:cNvSpPr txBox="1"/>
            <p:nvPr/>
          </p:nvSpPr>
          <p:spPr>
            <a:xfrm rot="18517610">
              <a:off x="3717636" y="2018724"/>
              <a:ext cx="23667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character do you like?</a:t>
              </a:r>
            </a:p>
          </p:txBody>
        </p:sp>
        <p:sp>
          <p:nvSpPr>
            <p:cNvPr id="100" name="TextBox 99">
              <a:hlinkClick r:id="" action="ppaction://noaction"/>
              <a:extLst>
                <a:ext uri="{FF2B5EF4-FFF2-40B4-BE49-F238E27FC236}">
                  <a16:creationId xmlns:a16="http://schemas.microsoft.com/office/drawing/2014/main" id="{98DFD3E2-6934-4690-8DFA-EAD809CD28D1}"/>
                </a:ext>
              </a:extLst>
            </p:cNvPr>
            <p:cNvSpPr txBox="1"/>
            <p:nvPr/>
          </p:nvSpPr>
          <p:spPr>
            <a:xfrm rot="436506">
              <a:off x="4287917" y="3463067"/>
              <a:ext cx="2366721" cy="2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subject do you like?</a:t>
              </a:r>
            </a:p>
          </p:txBody>
        </p:sp>
        <p:sp>
          <p:nvSpPr>
            <p:cNvPr id="101" name="TextBox 100">
              <a:hlinkClick r:id="" action="ppaction://noaction"/>
              <a:extLst>
                <a:ext uri="{FF2B5EF4-FFF2-40B4-BE49-F238E27FC236}">
                  <a16:creationId xmlns:a16="http://schemas.microsoft.com/office/drawing/2014/main" id="{F49266A7-6A4C-421F-98E3-436A5E4F0867}"/>
                </a:ext>
              </a:extLst>
            </p:cNvPr>
            <p:cNvSpPr txBox="1"/>
            <p:nvPr/>
          </p:nvSpPr>
          <p:spPr>
            <a:xfrm rot="4135056">
              <a:off x="3181105" y="4529235"/>
              <a:ext cx="24900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100" dirty="0">
                  <a:latin typeface="Century Gothic" panose="020B0502020202020204" pitchFamily="34" charset="0"/>
                </a:rPr>
                <a:t>What </a:t>
              </a:r>
              <a:r>
                <a:rPr lang="en-US" sz="1100" dirty="0" err="1">
                  <a:latin typeface="Century Gothic" panose="020B0502020202020204" pitchFamily="34" charset="0"/>
                </a:rPr>
                <a:t>kyushoku</a:t>
              </a:r>
              <a:r>
                <a:rPr lang="en-US" sz="1100" dirty="0">
                  <a:latin typeface="Century Gothic" panose="020B0502020202020204" pitchFamily="34" charset="0"/>
                </a:rPr>
                <a:t> do you like?</a:t>
              </a:r>
            </a:p>
          </p:txBody>
        </p:sp>
        <p:sp>
          <p:nvSpPr>
            <p:cNvPr id="102" name="TextBox 101">
              <a:hlinkClick r:id="" action="ppaction://noaction"/>
              <a:extLst>
                <a:ext uri="{FF2B5EF4-FFF2-40B4-BE49-F238E27FC236}">
                  <a16:creationId xmlns:a16="http://schemas.microsoft.com/office/drawing/2014/main" id="{E53BF198-85DB-4DF5-B2FC-20797C37681D}"/>
                </a:ext>
              </a:extLst>
            </p:cNvPr>
            <p:cNvSpPr txBox="1"/>
            <p:nvPr/>
          </p:nvSpPr>
          <p:spPr>
            <a:xfrm rot="7758291">
              <a:off x="1760530" y="4547345"/>
              <a:ext cx="2368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drink do you like?</a:t>
              </a:r>
            </a:p>
          </p:txBody>
        </p:sp>
        <p:sp>
          <p:nvSpPr>
            <p:cNvPr id="103" name="TextBox 102">
              <a:hlinkClick r:id="" action="ppaction://noaction"/>
              <a:extLst>
                <a:ext uri="{FF2B5EF4-FFF2-40B4-BE49-F238E27FC236}">
                  <a16:creationId xmlns:a16="http://schemas.microsoft.com/office/drawing/2014/main" id="{1B83F393-8BEC-4FF1-A55E-37A53B40F1F8}"/>
                </a:ext>
              </a:extLst>
            </p:cNvPr>
            <p:cNvSpPr txBox="1"/>
            <p:nvPr/>
          </p:nvSpPr>
          <p:spPr>
            <a:xfrm rot="11191178">
              <a:off x="1124632" y="3054122"/>
              <a:ext cx="2485886" cy="2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did you eat for dinner?</a:t>
              </a:r>
            </a:p>
          </p:txBody>
        </p:sp>
        <p:sp>
          <p:nvSpPr>
            <p:cNvPr id="104" name="TextBox 103">
              <a:hlinkClick r:id="rId22" action="ppaction://hlinksldjump"/>
              <a:extLst>
                <a:ext uri="{FF2B5EF4-FFF2-40B4-BE49-F238E27FC236}">
                  <a16:creationId xmlns:a16="http://schemas.microsoft.com/office/drawing/2014/main" id="{B2262B64-DC89-4E2B-9AA4-9CDA37D11F4B}"/>
                </a:ext>
              </a:extLst>
            </p:cNvPr>
            <p:cNvSpPr txBox="1"/>
            <p:nvPr/>
          </p:nvSpPr>
          <p:spPr>
            <a:xfrm rot="14834895">
              <a:off x="2074046" y="1826305"/>
              <a:ext cx="25512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100" dirty="0">
                  <a:latin typeface="Century Gothic" panose="020B0502020202020204" pitchFamily="34" charset="0"/>
                </a:rPr>
                <a:t>What do you want for your b-day?</a:t>
              </a:r>
            </a:p>
          </p:txBody>
        </p:sp>
        <p:sp>
          <p:nvSpPr>
            <p:cNvPr id="105" name="TextBox 104">
              <a:hlinkClick r:id="" action="ppaction://noaction"/>
              <a:extLst>
                <a:ext uri="{FF2B5EF4-FFF2-40B4-BE49-F238E27FC236}">
                  <a16:creationId xmlns:a16="http://schemas.microsoft.com/office/drawing/2014/main" id="{C2A5DB2D-474C-44D5-8BC6-15CFBCCDCC9F}"/>
                </a:ext>
              </a:extLst>
            </p:cNvPr>
            <p:cNvSpPr txBox="1"/>
            <p:nvPr/>
          </p:nvSpPr>
          <p:spPr>
            <a:xfrm rot="2335147">
              <a:off x="3975904" y="4250145"/>
              <a:ext cx="2366721" cy="2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When is your birthday?</a:t>
              </a:r>
            </a:p>
          </p:txBody>
        </p:sp>
        <p:sp>
          <p:nvSpPr>
            <p:cNvPr id="106" name="TextBox 105">
              <a:hlinkClick r:id="" action="ppaction://noaction"/>
              <a:extLst>
                <a:ext uri="{FF2B5EF4-FFF2-40B4-BE49-F238E27FC236}">
                  <a16:creationId xmlns:a16="http://schemas.microsoft.com/office/drawing/2014/main" id="{0A1521EB-AE80-4FB1-920B-57D143D8C027}"/>
                </a:ext>
              </a:extLst>
            </p:cNvPr>
            <p:cNvSpPr txBox="1"/>
            <p:nvPr/>
          </p:nvSpPr>
          <p:spPr>
            <a:xfrm rot="5768233">
              <a:off x="2554603" y="4879758"/>
              <a:ext cx="23274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can you cook?</a:t>
              </a:r>
            </a:p>
          </p:txBody>
        </p:sp>
        <p:sp>
          <p:nvSpPr>
            <p:cNvPr id="107" name="TextBox 106">
              <a:hlinkClick r:id="" action="ppaction://noaction"/>
              <a:extLst>
                <a:ext uri="{FF2B5EF4-FFF2-40B4-BE49-F238E27FC236}">
                  <a16:creationId xmlns:a16="http://schemas.microsoft.com/office/drawing/2014/main" id="{31ABC361-76B3-4E4B-97B1-6300E7B32BCD}"/>
                </a:ext>
              </a:extLst>
            </p:cNvPr>
            <p:cNvSpPr txBox="1"/>
            <p:nvPr/>
          </p:nvSpPr>
          <p:spPr>
            <a:xfrm rot="9343988">
              <a:off x="1223163" y="3887783"/>
              <a:ext cx="2375266" cy="2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food do you NOT like?</a:t>
              </a:r>
            </a:p>
          </p:txBody>
        </p:sp>
        <p:sp>
          <p:nvSpPr>
            <p:cNvPr id="108" name="TextBox 107">
              <a:hlinkClick r:id="" action="ppaction://noaction"/>
              <a:extLst>
                <a:ext uri="{FF2B5EF4-FFF2-40B4-BE49-F238E27FC236}">
                  <a16:creationId xmlns:a16="http://schemas.microsoft.com/office/drawing/2014/main" id="{4F43E346-9949-4418-8F67-E652F0E17674}"/>
                </a:ext>
              </a:extLst>
            </p:cNvPr>
            <p:cNvSpPr txBox="1"/>
            <p:nvPr/>
          </p:nvSpPr>
          <p:spPr>
            <a:xfrm rot="13088601">
              <a:off x="1515545" y="2301529"/>
              <a:ext cx="2405078" cy="2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are you good at?</a:t>
              </a:r>
            </a:p>
          </p:txBody>
        </p:sp>
        <p:sp>
          <p:nvSpPr>
            <p:cNvPr id="109" name="TextBox 108">
              <a:hlinkClick r:id="rId24" action="ppaction://hlinksldjump"/>
              <a:extLst>
                <a:ext uri="{FF2B5EF4-FFF2-40B4-BE49-F238E27FC236}">
                  <a16:creationId xmlns:a16="http://schemas.microsoft.com/office/drawing/2014/main" id="{2D33BCF1-F5B6-4DE7-B7FF-97A9D56FA6FF}"/>
                </a:ext>
              </a:extLst>
            </p:cNvPr>
            <p:cNvSpPr txBox="1"/>
            <p:nvPr/>
          </p:nvSpPr>
          <p:spPr>
            <a:xfrm rot="16664903">
              <a:off x="2950612" y="1722852"/>
              <a:ext cx="23752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200" dirty="0">
                  <a:latin typeface="Century Gothic" panose="020B0502020202020204" pitchFamily="34" charset="0"/>
                </a:rPr>
                <a:t>What sport do you like?</a:t>
              </a:r>
            </a:p>
          </p:txBody>
        </p:sp>
        <p:sp>
          <p:nvSpPr>
            <p:cNvPr id="110" name="TextBox 109">
              <a:hlinkClick r:id="" action="ppaction://noaction"/>
              <a:extLst>
                <a:ext uri="{FF2B5EF4-FFF2-40B4-BE49-F238E27FC236}">
                  <a16:creationId xmlns:a16="http://schemas.microsoft.com/office/drawing/2014/main" id="{4AE3FBDF-5E5B-488D-BBB7-0336954CD421}"/>
                </a:ext>
              </a:extLst>
            </p:cNvPr>
            <p:cNvSpPr txBox="1"/>
            <p:nvPr/>
          </p:nvSpPr>
          <p:spPr>
            <a:xfrm rot="20295763">
              <a:off x="4078074" y="2706295"/>
              <a:ext cx="2497257" cy="26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100" dirty="0">
                  <a:latin typeface="Century Gothic" panose="020B0502020202020204" pitchFamily="34" charset="0"/>
                </a:rPr>
                <a:t>What did you eat for breakfast?</a:t>
              </a: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1187187" y="622467"/>
            <a:ext cx="4775470" cy="4775470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5993079" y="3101627"/>
            <a:ext cx="1186654" cy="746295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DE423EBD-88A7-424A-A021-5E5D237B191B}"/>
              </a:ext>
            </a:extLst>
          </p:cNvPr>
          <p:cNvGrpSpPr>
            <a:grpSpLocks/>
          </p:cNvGrpSpPr>
          <p:nvPr/>
        </p:nvGrpSpPr>
        <p:grpSpPr>
          <a:xfrm>
            <a:off x="3696822" y="3107538"/>
            <a:ext cx="598199" cy="5981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0F42940-AB6A-4C3C-9F98-9D119304C5B0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42489277-77E4-48BD-A241-084AC9BDDBDE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7" name="Star: 5 Points 146">
              <a:extLst>
                <a:ext uri="{FF2B5EF4-FFF2-40B4-BE49-F238E27FC236}">
                  <a16:creationId xmlns:a16="http://schemas.microsoft.com/office/drawing/2014/main" id="{11717F4D-476C-4F32-875B-A80AF4E0FF2B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3" name="Rectangle 82">
            <a:hlinkClick r:id="rId25" action="ppaction://hlinksldjump"/>
            <a:extLst>
              <a:ext uri="{FF2B5EF4-FFF2-40B4-BE49-F238E27FC236}">
                <a16:creationId xmlns:a16="http://schemas.microsoft.com/office/drawing/2014/main" id="{E0E356FD-EED2-4A50-879F-E7A0AE8A3F59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726C89-1FF5-97A3-163B-CC5B450FB8E5}"/>
              </a:ext>
            </a:extLst>
          </p:cNvPr>
          <p:cNvSpPr/>
          <p:nvPr/>
        </p:nvSpPr>
        <p:spPr>
          <a:xfrm>
            <a:off x="8142220" y="3317336"/>
            <a:ext cx="3267842" cy="1373567"/>
          </a:xfrm>
          <a:prstGeom prst="roundRect">
            <a:avLst/>
          </a:prstGeom>
          <a:solidFill>
            <a:srgbClr val="FCDE3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E8C9E9-56AA-A1FB-747F-DE1C91E7A59D}"/>
              </a:ext>
            </a:extLst>
          </p:cNvPr>
          <p:cNvSpPr txBox="1"/>
          <p:nvPr/>
        </p:nvSpPr>
        <p:spPr>
          <a:xfrm>
            <a:off x="8164524" y="3459022"/>
            <a:ext cx="3223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latin typeface="Comic Sans MS" panose="030F0702030302020204" pitchFamily="66" charset="0"/>
              </a:rPr>
              <a:t>Click the arrow to spin/stop!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3874A2-D11A-130B-F777-71DC06C7AE82}"/>
              </a:ext>
            </a:extLst>
          </p:cNvPr>
          <p:cNvSpPr/>
          <p:nvPr/>
        </p:nvSpPr>
        <p:spPr>
          <a:xfrm>
            <a:off x="8164524" y="5202281"/>
            <a:ext cx="3267842" cy="1373567"/>
          </a:xfrm>
          <a:prstGeom prst="roundRect">
            <a:avLst/>
          </a:prstGeom>
          <a:solidFill>
            <a:srgbClr val="FCDE3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482438-7B2D-5A10-8B5C-EE503A5FFEB0}"/>
              </a:ext>
            </a:extLst>
          </p:cNvPr>
          <p:cNvSpPr txBox="1"/>
          <p:nvPr/>
        </p:nvSpPr>
        <p:spPr>
          <a:xfrm>
            <a:off x="8142220" y="5356787"/>
            <a:ext cx="322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Comic Sans MS" panose="030F0702030302020204" pitchFamily="66" charset="0"/>
              </a:rPr>
              <a:t>Click the piece to see the topic!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52A39E-AEB4-500F-4D0F-464A3F9C444D}"/>
              </a:ext>
            </a:extLst>
          </p:cNvPr>
          <p:cNvSpPr txBox="1"/>
          <p:nvPr/>
        </p:nvSpPr>
        <p:spPr>
          <a:xfrm>
            <a:off x="6776567" y="310597"/>
            <a:ext cx="5309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SMALL TALK TIME!</a:t>
            </a:r>
          </a:p>
        </p:txBody>
      </p:sp>
    </p:spTree>
    <p:extLst>
      <p:ext uri="{BB962C8B-B14F-4D97-AF65-F5344CB8AC3E}">
        <p14:creationId xmlns:p14="http://schemas.microsoft.com/office/powerpoint/2010/main" val="403145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241F5-5F96-5871-D7B5-C8341D040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945CD-2F6B-46A4-285C-18F040C5B3A9}"/>
              </a:ext>
            </a:extLst>
          </p:cNvPr>
          <p:cNvSpPr txBox="1"/>
          <p:nvPr/>
        </p:nvSpPr>
        <p:spPr>
          <a:xfrm>
            <a:off x="1253907" y="1610821"/>
            <a:ext cx="5143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do you want for your birthday?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D4970-4260-82E3-90B7-8E740BA53286}"/>
              </a:ext>
            </a:extLst>
          </p:cNvPr>
          <p:cNvSpPr txBox="1"/>
          <p:nvPr/>
        </p:nvSpPr>
        <p:spPr>
          <a:xfrm>
            <a:off x="6916919" y="1150658"/>
            <a:ext cx="5275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want a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481839-86D8-85E5-6F29-2114BAA126A8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2ED5A83D-2E9C-DF15-185B-3073CCD513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1729FDF5-AB4E-168E-753E-CD18EA1B94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E178C3E-1D1D-97D9-61F8-4D7984689F52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DF7876B1-B790-C04D-6EAE-2AC8B0459176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8434" name="Picture 2" descr="プレゼントのイラスト「ピンクの箱とリボンのプレゼント」 | かわいい ...">
            <a:extLst>
              <a:ext uri="{FF2B5EF4-FFF2-40B4-BE49-F238E27FC236}">
                <a16:creationId xmlns:a16="http://schemas.microsoft.com/office/drawing/2014/main" id="{B35D09E4-4FBB-9382-7238-D36FC1B7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67" y="2894971"/>
            <a:ext cx="2962549" cy="301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はてなマーク・クエスチョンマーク | かわいいフリー素材集 いらすとや">
            <a:extLst>
              <a:ext uri="{FF2B5EF4-FFF2-40B4-BE49-F238E27FC236}">
                <a16:creationId xmlns:a16="http://schemas.microsoft.com/office/drawing/2014/main" id="{3536E15C-AF6D-FD6A-AE68-7E1F6CE0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371">
            <a:off x="5062418" y="3255381"/>
            <a:ext cx="11811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はてなマーク・クエスチョンマーク | かわいいフリー素材集 いらすとや">
            <a:extLst>
              <a:ext uri="{FF2B5EF4-FFF2-40B4-BE49-F238E27FC236}">
                <a16:creationId xmlns:a16="http://schemas.microsoft.com/office/drawing/2014/main" id="{E5C25171-2B3A-8B88-BB4F-B3012EA1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299">
            <a:off x="1408499" y="3294013"/>
            <a:ext cx="11811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AE316E63-244C-0FD4-E310-6B1513E4A875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hlinkClick r:id="rId6" action="ppaction://hlinksldjump"/>
            <a:extLst>
              <a:ext uri="{FF2B5EF4-FFF2-40B4-BE49-F238E27FC236}">
                <a16:creationId xmlns:a16="http://schemas.microsoft.com/office/drawing/2014/main" id="{2937238C-E66E-31E0-4B8D-B3FAA6AA12AC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270909-71A4-CB13-166B-3A4F20085394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2043301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488E5-1EB7-B7CA-CA37-796CD3E53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DEC38-C1D7-EDB3-C6D1-5042BBAEAB22}"/>
              </a:ext>
            </a:extLst>
          </p:cNvPr>
          <p:cNvSpPr txBox="1"/>
          <p:nvPr/>
        </p:nvSpPr>
        <p:spPr>
          <a:xfrm>
            <a:off x="1404378" y="1308464"/>
            <a:ext cx="5143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food do you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88530-4340-16D8-4965-E06FCF54BF52}"/>
              </a:ext>
            </a:extLst>
          </p:cNvPr>
          <p:cNvSpPr txBox="1"/>
          <p:nvPr/>
        </p:nvSpPr>
        <p:spPr>
          <a:xfrm>
            <a:off x="6916919" y="1150658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7178B2-0204-ED37-3F42-C7D77C78D861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C246A808-5A1E-C724-4D99-085D0B49D7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34918B6E-9EFC-7DBA-18C9-F2107D0D7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E2C72C63-9C93-D7CE-7725-B4E085F6DE2E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0DC7F6DC-DDC9-5BAF-611F-69FAFECAFD88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9458" name="Picture 2" descr="Plate Knife and Fork PNG Clipart - Best WEB Clipart">
            <a:extLst>
              <a:ext uri="{FF2B5EF4-FFF2-40B4-BE49-F238E27FC236}">
                <a16:creationId xmlns:a16="http://schemas.microsoft.com/office/drawing/2014/main" id="{6992EB92-7CA3-A61D-B58E-E91DF1803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66" y="2780129"/>
            <a:ext cx="3398335" cy="27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はてなマーク・クエスチョンマーク | かわいいフリー素材集 いらすとや">
            <a:extLst>
              <a:ext uri="{FF2B5EF4-FFF2-40B4-BE49-F238E27FC236}">
                <a16:creationId xmlns:a16="http://schemas.microsoft.com/office/drawing/2014/main" id="{6A4F309A-F9D0-8266-77A0-37EC8A0C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371">
            <a:off x="3331283" y="3515131"/>
            <a:ext cx="11811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E63E7360-FE6D-7E9A-1492-87899FDCC254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hlinkClick r:id="rId6" action="ppaction://hlinksldjump"/>
            <a:extLst>
              <a:ext uri="{FF2B5EF4-FFF2-40B4-BE49-F238E27FC236}">
                <a16:creationId xmlns:a16="http://schemas.microsoft.com/office/drawing/2014/main" id="{625918BA-100F-C371-264F-45F74077D0AE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F7F346-1614-E00C-8939-6F2EA1779C1D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612157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FCDB5-901F-2372-A2DE-3744E1EC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9B3E80-45C7-A955-1BBE-51DF2E4BFD10}"/>
              </a:ext>
            </a:extLst>
          </p:cNvPr>
          <p:cNvSpPr txBox="1"/>
          <p:nvPr/>
        </p:nvSpPr>
        <p:spPr>
          <a:xfrm>
            <a:off x="1404378" y="1308464"/>
            <a:ext cx="5143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sport do you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2B669-300C-B796-45A6-7BB262C63609}"/>
              </a:ext>
            </a:extLst>
          </p:cNvPr>
          <p:cNvSpPr txBox="1"/>
          <p:nvPr/>
        </p:nvSpPr>
        <p:spPr>
          <a:xfrm>
            <a:off x="6916919" y="1150658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741A30-DCB0-0079-7F7D-34F59894AADB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B8FEBB47-ED78-9561-2149-96FB6B34A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2C000965-4B7C-6A11-22F4-7DAED8A7B3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1AD87C2F-CE2C-17D0-16DD-1FA64AB90621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9D30AC7D-75B1-C69E-7316-D7B93F12F048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0482" name="Picture 2" descr="スポーツマンのイラスト | かわいいフリー素材集 いらすとや">
            <a:extLst>
              <a:ext uri="{FF2B5EF4-FFF2-40B4-BE49-F238E27FC236}">
                <a16:creationId xmlns:a16="http://schemas.microsoft.com/office/drawing/2014/main" id="{ADA7FC91-5AD7-0508-A8CC-C8199557E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33" y="2869765"/>
            <a:ext cx="2614715" cy="306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5" action="ppaction://hlinksldjump"/>
            <a:extLst>
              <a:ext uri="{FF2B5EF4-FFF2-40B4-BE49-F238E27FC236}">
                <a16:creationId xmlns:a16="http://schemas.microsoft.com/office/drawing/2014/main" id="{E3A8CE01-E721-3CC0-7038-75613F0B765D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E48008F7-A820-08D4-DD6E-C15C532C116B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FA3102-8C5D-84D2-1E26-7DC0383DE2E5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2114076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A95C8-FD2E-4EB2-FC75-6C2875EC5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52F003-C59F-B700-A8DE-2F0300D4C3BF}"/>
              </a:ext>
            </a:extLst>
          </p:cNvPr>
          <p:cNvSpPr txBox="1"/>
          <p:nvPr/>
        </p:nvSpPr>
        <p:spPr>
          <a:xfrm>
            <a:off x="1404378" y="1308464"/>
            <a:ext cx="5143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Where do you want to go?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053C5-CF50-3EFC-0847-3AD9A1C32AF3}"/>
              </a:ext>
            </a:extLst>
          </p:cNvPr>
          <p:cNvSpPr txBox="1"/>
          <p:nvPr/>
        </p:nvSpPr>
        <p:spPr>
          <a:xfrm>
            <a:off x="6916919" y="1150658"/>
            <a:ext cx="5275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want to go to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D9777-EBC7-BADB-4469-565B62292B7D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1559FA09-8214-CF70-CA6A-E0C523D233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85E7F754-3FB4-4A67-E60F-34E1CB86F6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9C63A8F6-B6B0-B073-AF57-CA627008A55E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637FE9E2-6808-72AF-71F6-88267988E7FE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1506" name="Picture 2" descr="家族旅行のイラスト「飛行機でお出かけ」 | かわいいフリー素材集 ...">
            <a:extLst>
              <a:ext uri="{FF2B5EF4-FFF2-40B4-BE49-F238E27FC236}">
                <a16:creationId xmlns:a16="http://schemas.microsoft.com/office/drawing/2014/main" id="{41B3A6D0-88E0-E17A-D85A-69AB32EEC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283" y="3354228"/>
            <a:ext cx="2313428" cy="20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いろいろな向きの地球儀のイラスト | かわいいフリー素材集 いらすとや">
            <a:extLst>
              <a:ext uri="{FF2B5EF4-FFF2-40B4-BE49-F238E27FC236}">
                <a16:creationId xmlns:a16="http://schemas.microsoft.com/office/drawing/2014/main" id="{9F1928E9-A007-B28B-FB92-9D55519B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295" y="2987262"/>
            <a:ext cx="1913750" cy="21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はてなマーク・クエスチョンマーク | かわいいフリー素材集 いらすとや">
            <a:extLst>
              <a:ext uri="{FF2B5EF4-FFF2-40B4-BE49-F238E27FC236}">
                <a16:creationId xmlns:a16="http://schemas.microsoft.com/office/drawing/2014/main" id="{46B2F814-A9C0-BA4D-9F72-3F2A622D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371">
            <a:off x="2294253" y="3394038"/>
            <a:ext cx="771854" cy="9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7" action="ppaction://hlinksldjump"/>
            <a:extLst>
              <a:ext uri="{FF2B5EF4-FFF2-40B4-BE49-F238E27FC236}">
                <a16:creationId xmlns:a16="http://schemas.microsoft.com/office/drawing/2014/main" id="{D75D47C7-CAE3-D0BD-41AE-5449EC517FF7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id="{10F963F2-2133-F6C2-07D9-21AA7280796C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AD8E60-F525-197C-6F7C-74E076033F8F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2034583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F2A9B-91AF-012D-F95A-25921A625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E7FE8-8D1B-B2B7-2DC8-1B0E8AAEC3E3}"/>
              </a:ext>
            </a:extLst>
          </p:cNvPr>
          <p:cNvSpPr txBox="1"/>
          <p:nvPr/>
        </p:nvSpPr>
        <p:spPr>
          <a:xfrm>
            <a:off x="1172885" y="1447397"/>
            <a:ext cx="5499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character do you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3CA680-AE66-A705-8777-525B79602AB9}"/>
              </a:ext>
            </a:extLst>
          </p:cNvPr>
          <p:cNvSpPr txBox="1"/>
          <p:nvPr/>
        </p:nvSpPr>
        <p:spPr>
          <a:xfrm>
            <a:off x="6916919" y="1150658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54E195-F727-12E4-3F72-39A422A93FFC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E9A795A1-0784-47F8-0F03-B9C996EE7E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7119ACF5-635D-1368-A43F-BBA5CD4A7B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0ACF0F5A-1A3D-DFC1-5D36-9FEEC0D60DB3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433F2E81-3806-C67E-030A-2827C7A42F17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0BE29E6-4853-6409-E470-55430D49DFC3}"/>
              </a:ext>
            </a:extLst>
          </p:cNvPr>
          <p:cNvGrpSpPr/>
          <p:nvPr/>
        </p:nvGrpSpPr>
        <p:grpSpPr>
          <a:xfrm>
            <a:off x="2222666" y="2977298"/>
            <a:ext cx="3546991" cy="2852598"/>
            <a:chOff x="9906000" y="-2376785"/>
            <a:chExt cx="5518150" cy="45865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40AAE7-09D8-3CF7-1514-71263C63C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44400" y="-2056000"/>
              <a:ext cx="3079750" cy="3657600"/>
            </a:xfrm>
            <a:prstGeom prst="rect">
              <a:avLst/>
            </a:prstGeom>
          </p:spPr>
        </p:pic>
        <p:pic>
          <p:nvPicPr>
            <p:cNvPr id="12" name="Picture 2" descr="モンキー・D・ルフィのイラスト（ONE PIECE） | かわいいフリー素材集 ...">
              <a:extLst>
                <a:ext uri="{FF2B5EF4-FFF2-40B4-BE49-F238E27FC236}">
                  <a16:creationId xmlns:a16="http://schemas.microsoft.com/office/drawing/2014/main" id="{E47B9CBD-B058-37A7-F07B-51FD70149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0" y="-2376785"/>
              <a:ext cx="2971800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A7FE49-3D37-FCD5-AB30-800EAA69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00" y="0"/>
              <a:ext cx="3124200" cy="2209800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hlinkClick r:id="rId7" action="ppaction://hlinksldjump"/>
            <a:extLst>
              <a:ext uri="{FF2B5EF4-FFF2-40B4-BE49-F238E27FC236}">
                <a16:creationId xmlns:a16="http://schemas.microsoft.com/office/drawing/2014/main" id="{A831F87D-9D77-99DD-A08C-D4C04085AAF0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hlinkClick r:id="rId7" action="ppaction://hlinksldjump"/>
            <a:extLst>
              <a:ext uri="{FF2B5EF4-FFF2-40B4-BE49-F238E27FC236}">
                <a16:creationId xmlns:a16="http://schemas.microsoft.com/office/drawing/2014/main" id="{6DC537DF-2005-6BD5-050F-85891B150F9B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EED70-C006-DB9A-C0AE-062A373E75FD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2224887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CE451-A8C0-90AF-2008-80B7C8C74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8C9F09-7808-D4EC-06E8-AC301A313DA7}"/>
              </a:ext>
            </a:extLst>
          </p:cNvPr>
          <p:cNvSpPr txBox="1"/>
          <p:nvPr/>
        </p:nvSpPr>
        <p:spPr>
          <a:xfrm>
            <a:off x="1508551" y="1367782"/>
            <a:ext cx="4923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time do you get up?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65D2A7-EBD9-17EC-F60E-F8C00811B3BB}"/>
              </a:ext>
            </a:extLst>
          </p:cNvPr>
          <p:cNvSpPr txBox="1"/>
          <p:nvPr/>
        </p:nvSpPr>
        <p:spPr>
          <a:xfrm>
            <a:off x="6916919" y="1150658"/>
            <a:ext cx="5275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get up at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6709CB-0CB7-691A-F7E5-4CABCE37E53E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24AA1724-02C9-C7A5-B7A1-648BEE2126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D9338D30-C399-716A-5CA9-045B9E3C39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E338832B-E761-548F-3A55-E8E00324F2A5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49B9496F-C022-6B15-F278-0684A5DEE7B0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4" name="Picture 4" descr="目覚まし時計のイラスト | かわいいフリー素材集 いらすとや">
            <a:extLst>
              <a:ext uri="{FF2B5EF4-FFF2-40B4-BE49-F238E27FC236}">
                <a16:creationId xmlns:a16="http://schemas.microsoft.com/office/drawing/2014/main" id="{FC01151B-9972-08B1-0C4F-3B1525F39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209">
            <a:off x="1599614" y="3177335"/>
            <a:ext cx="1511038" cy="180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5EACB-8E31-6047-9377-CA419919BACE}"/>
              </a:ext>
            </a:extLst>
          </p:cNvPr>
          <p:cNvSpPr/>
          <p:nvPr/>
        </p:nvSpPr>
        <p:spPr>
          <a:xfrm>
            <a:off x="1935968" y="3863794"/>
            <a:ext cx="866382" cy="86638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CDFE4-0A5D-27A1-E8F8-646E6D793F6E}"/>
              </a:ext>
            </a:extLst>
          </p:cNvPr>
          <p:cNvSpPr txBox="1"/>
          <p:nvPr/>
        </p:nvSpPr>
        <p:spPr>
          <a:xfrm rot="20996011">
            <a:off x="1767276" y="3742986"/>
            <a:ext cx="1203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22534" name="Picture 6" descr="いろいろな窓の外の天気のイラスト | かわいいフリー素材集 いらすとや">
            <a:extLst>
              <a:ext uri="{FF2B5EF4-FFF2-40B4-BE49-F238E27FC236}">
                <a16:creationId xmlns:a16="http://schemas.microsoft.com/office/drawing/2014/main" id="{9C595160-BFEC-1769-65BC-005A5894B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63" y="3000962"/>
            <a:ext cx="1720099" cy="15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起床の検索結果 | かわいいフリー素材集 いらすとや">
            <a:extLst>
              <a:ext uri="{FF2B5EF4-FFF2-40B4-BE49-F238E27FC236}">
                <a16:creationId xmlns:a16="http://schemas.microsoft.com/office/drawing/2014/main" id="{A25B0733-4D4B-FC73-1F07-10252444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61" y="3274316"/>
            <a:ext cx="2592614" cy="259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18025F95-A4AB-DEC5-0999-3D5D770099F0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>
            <a:hlinkClick r:id="rId7" action="ppaction://hlinksldjump"/>
            <a:extLst>
              <a:ext uri="{FF2B5EF4-FFF2-40B4-BE49-F238E27FC236}">
                <a16:creationId xmlns:a16="http://schemas.microsoft.com/office/drawing/2014/main" id="{E223C0E0-C9CD-A17B-FEA2-71F8E804ACA4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7967F-10A5-7C57-BBF4-E93AD9952B35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3586552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BC96-9232-DF27-EB1E-15A91E8CF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4149B-A99D-749C-5D85-517E005F16D0}"/>
              </a:ext>
            </a:extLst>
          </p:cNvPr>
          <p:cNvSpPr txBox="1"/>
          <p:nvPr/>
        </p:nvSpPr>
        <p:spPr>
          <a:xfrm>
            <a:off x="1349112" y="1455888"/>
            <a:ext cx="51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did you eat for breakfast?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03CB4A-6A89-BA67-CEDA-884F4EDF056C}"/>
              </a:ext>
            </a:extLst>
          </p:cNvPr>
          <p:cNvSpPr txBox="1"/>
          <p:nvPr/>
        </p:nvSpPr>
        <p:spPr>
          <a:xfrm>
            <a:off x="6916919" y="1150658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ate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83DED8-F903-56AE-4657-A1474482BE70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7410C046-BBA6-BD02-560D-02246340C4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082383D3-F7D0-5CBA-1B5B-BADF3BF349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6A80D3D2-6268-D658-8AF8-FCF167ECE9F5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DDE24C18-8D71-9EA0-0454-C1E929B273B1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2534" name="Picture 6" descr="いろいろな窓の外の天気のイラスト | かわいいフリー素材集 いらすとや">
            <a:extLst>
              <a:ext uri="{FF2B5EF4-FFF2-40B4-BE49-F238E27FC236}">
                <a16:creationId xmlns:a16="http://schemas.microsoft.com/office/drawing/2014/main" id="{23F4CF19-E9CB-E150-4704-D4DA4288C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672" y="3054091"/>
            <a:ext cx="1720099" cy="15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パン・トーストのイラスト | かわいいフリー素材集 いらすとや">
            <a:extLst>
              <a:ext uri="{FF2B5EF4-FFF2-40B4-BE49-F238E27FC236}">
                <a16:creationId xmlns:a16="http://schemas.microsoft.com/office/drawing/2014/main" id="{DA4D5EB7-27A4-E7C6-8822-B7404C19E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21" y="3649773"/>
            <a:ext cx="2682192" cy="213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6" action="ppaction://hlinksldjump"/>
            <a:extLst>
              <a:ext uri="{FF2B5EF4-FFF2-40B4-BE49-F238E27FC236}">
                <a16:creationId xmlns:a16="http://schemas.microsoft.com/office/drawing/2014/main" id="{30121BB1-9590-0FD4-111F-326E809FA8DA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1364B9C9-B812-D70B-3601-29B77A9B1870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983751-353C-4445-712B-317C32C916FF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3585311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B1A32-6623-9B59-6133-F7EA75AEA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47168A-B5E6-8A66-CF3F-CF1817D94AC4}"/>
              </a:ext>
            </a:extLst>
          </p:cNvPr>
          <p:cNvSpPr txBox="1"/>
          <p:nvPr/>
        </p:nvSpPr>
        <p:spPr>
          <a:xfrm>
            <a:off x="1551008" y="1493134"/>
            <a:ext cx="4849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time do you go to bed?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9387E9-F30C-7DE8-B5AA-B42103679158}"/>
              </a:ext>
            </a:extLst>
          </p:cNvPr>
          <p:cNvSpPr txBox="1"/>
          <p:nvPr/>
        </p:nvSpPr>
        <p:spPr>
          <a:xfrm>
            <a:off x="7283449" y="1130449"/>
            <a:ext cx="46645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go to bed at OOO!</a:t>
            </a:r>
          </a:p>
        </p:txBody>
      </p:sp>
      <p:pic>
        <p:nvPicPr>
          <p:cNvPr id="1028" name="Picture 4" descr="目覚まし時計のイラスト | かわいいフリー素材集 いらすとや">
            <a:extLst>
              <a:ext uri="{FF2B5EF4-FFF2-40B4-BE49-F238E27FC236}">
                <a16:creationId xmlns:a16="http://schemas.microsoft.com/office/drawing/2014/main" id="{A9F6A24C-B94E-5B1F-9062-25918A2F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209">
            <a:off x="1599614" y="3177335"/>
            <a:ext cx="1511038" cy="180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14A945-89BB-B4D4-1B32-7F320A129B38}"/>
              </a:ext>
            </a:extLst>
          </p:cNvPr>
          <p:cNvSpPr/>
          <p:nvPr/>
        </p:nvSpPr>
        <p:spPr>
          <a:xfrm>
            <a:off x="1942591" y="3885784"/>
            <a:ext cx="843232" cy="8432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A49A99-9461-0AB7-C436-DF8DC3F60891}"/>
              </a:ext>
            </a:extLst>
          </p:cNvPr>
          <p:cNvSpPr txBox="1"/>
          <p:nvPr/>
        </p:nvSpPr>
        <p:spPr>
          <a:xfrm rot="20996011">
            <a:off x="1788448" y="3753402"/>
            <a:ext cx="1203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21B1F8-86E7-B89E-1290-33D371C83FA1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1032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F993603C-2989-2B45-CCB4-CF3B8BA9E7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9B506956-76CB-1B29-2AD2-94273A381B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2A50EED2-EB1D-CB13-9BD3-4A69DDFC6346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3968180E-FDC8-15B1-95C9-CCD7F47E52B9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9" name="Picture 4" descr="いろいろな窓の外の天気のイラスト | かわいいフリー素材集 いらすとや">
            <a:extLst>
              <a:ext uri="{FF2B5EF4-FFF2-40B4-BE49-F238E27FC236}">
                <a16:creationId xmlns:a16="http://schemas.microsoft.com/office/drawing/2014/main" id="{E18F725D-45A3-E0A4-49C0-CFB43DD4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583" y="3362184"/>
            <a:ext cx="1637358" cy="149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寝ている男の子のイラスト | かわいいフリー素材集 いらすとや">
            <a:extLst>
              <a:ext uri="{FF2B5EF4-FFF2-40B4-BE49-F238E27FC236}">
                <a16:creationId xmlns:a16="http://schemas.microsoft.com/office/drawing/2014/main" id="{D7EEFB13-6BF8-3CBE-0AC2-8BE92C2D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78" y="3617086"/>
            <a:ext cx="2418922" cy="24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7" action="ppaction://hlinksldjump"/>
            <a:extLst>
              <a:ext uri="{FF2B5EF4-FFF2-40B4-BE49-F238E27FC236}">
                <a16:creationId xmlns:a16="http://schemas.microsoft.com/office/drawing/2014/main" id="{3FF42A6E-A1FB-9EB6-15CD-C39C30E6C38A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id="{6EBDDD10-A587-B058-0BFE-E6187392FB5C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83FE64-5F14-D086-02B0-18265B706F08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716929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D3311-1C7B-FD57-7DA9-2BA04A56D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5423A-2A7F-A1E4-D6DC-AB19AE0C0044}"/>
              </a:ext>
            </a:extLst>
          </p:cNvPr>
          <p:cNvSpPr txBox="1"/>
          <p:nvPr/>
        </p:nvSpPr>
        <p:spPr>
          <a:xfrm>
            <a:off x="1551008" y="1493134"/>
            <a:ext cx="4849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subject do you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624E1-24DD-4F71-16B9-F71AFCF12A29}"/>
              </a:ext>
            </a:extLst>
          </p:cNvPr>
          <p:cNvSpPr txBox="1"/>
          <p:nvPr/>
        </p:nvSpPr>
        <p:spPr>
          <a:xfrm>
            <a:off x="7075106" y="783422"/>
            <a:ext cx="47079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F6AE72-ADDD-587A-3046-B93EAD725756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38BAFEB0-7066-3983-235A-FF41A282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5F587087-B547-5492-EBA0-59BF8A63C5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DAF1FA-5652-3987-027E-995A8A7FE799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950E2E9F-C109-C81F-A77A-2589DD54D7B1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050" name="Picture 2" descr="教科書のイラスト（セット） | かわいいフリー素材集 いらすとや">
            <a:extLst>
              <a:ext uri="{FF2B5EF4-FFF2-40B4-BE49-F238E27FC236}">
                <a16:creationId xmlns:a16="http://schemas.microsoft.com/office/drawing/2014/main" id="{B62AA1B9-83D0-E2C8-0096-B0B787A8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61" y="3247460"/>
            <a:ext cx="4297638" cy="260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hlinkClick r:id="rId5" action="ppaction://hlinksldjump"/>
            <a:extLst>
              <a:ext uri="{FF2B5EF4-FFF2-40B4-BE49-F238E27FC236}">
                <a16:creationId xmlns:a16="http://schemas.microsoft.com/office/drawing/2014/main" id="{AA787FD9-2B73-B5ED-8A46-953A91204040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hlinkClick r:id="rId5" action="ppaction://hlinksldjump"/>
            <a:extLst>
              <a:ext uri="{FF2B5EF4-FFF2-40B4-BE49-F238E27FC236}">
                <a16:creationId xmlns:a16="http://schemas.microsoft.com/office/drawing/2014/main" id="{485B543B-1693-CFD6-53BA-8940A610391E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3C4F3-98C5-2402-D329-70CD4D4FB1AB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295686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B7815-0F8E-F70C-9252-8BE26227D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F082FA-D049-8A6A-7787-B2161F755D66}"/>
              </a:ext>
            </a:extLst>
          </p:cNvPr>
          <p:cNvSpPr txBox="1"/>
          <p:nvPr/>
        </p:nvSpPr>
        <p:spPr>
          <a:xfrm>
            <a:off x="1551008" y="1493134"/>
            <a:ext cx="4849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pet do you want?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F15831-CF66-C4EE-7DA2-DCE5D13D408C}"/>
              </a:ext>
            </a:extLst>
          </p:cNvPr>
          <p:cNvSpPr txBox="1"/>
          <p:nvPr/>
        </p:nvSpPr>
        <p:spPr>
          <a:xfrm>
            <a:off x="7075106" y="783422"/>
            <a:ext cx="47079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want a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33ED28-8C1C-AF77-BCF8-4709FA1314E8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9D945317-2768-2735-72A4-362225BBBF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1CC2AEB3-D355-6BD6-80A4-7829A4B4F6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9D8DCB8A-D041-B4C9-8CE2-54EBE450B8D0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A00BB492-958F-D584-39EA-6A159D796FD9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3074" name="Picture 2" descr="ペットショップのイラスト | かわいいフリー素材集 いらすとや">
            <a:extLst>
              <a:ext uri="{FF2B5EF4-FFF2-40B4-BE49-F238E27FC236}">
                <a16:creationId xmlns:a16="http://schemas.microsoft.com/office/drawing/2014/main" id="{53B28EA3-C929-0896-D3A9-1C164D874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45" y="3121246"/>
            <a:ext cx="3301768" cy="26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02D5E76D-719C-D5E6-1EFC-24445E0A998C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5" action="ppaction://hlinksldjump"/>
            <a:extLst>
              <a:ext uri="{FF2B5EF4-FFF2-40B4-BE49-F238E27FC236}">
                <a16:creationId xmlns:a16="http://schemas.microsoft.com/office/drawing/2014/main" id="{77CF5710-A2AE-EA4E-8430-7E093A3B5388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9B94D-1E7D-A7CF-10C3-93213016D7EF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2798558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90D7E-5762-46BD-3451-B3BBDA305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24B158-F39D-7831-184D-66E2E3A8EABA}"/>
              </a:ext>
            </a:extLst>
          </p:cNvPr>
          <p:cNvSpPr txBox="1"/>
          <p:nvPr/>
        </p:nvSpPr>
        <p:spPr>
          <a:xfrm>
            <a:off x="1551008" y="1493134"/>
            <a:ext cx="4849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When is your birthday?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CD8D03-9E6A-AB1A-FE5A-5E917A572789}"/>
              </a:ext>
            </a:extLst>
          </p:cNvPr>
          <p:cNvSpPr txBox="1"/>
          <p:nvPr/>
        </p:nvSpPr>
        <p:spPr>
          <a:xfrm>
            <a:off x="6800295" y="840131"/>
            <a:ext cx="52750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My birthday is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3854CB-4BC4-A98C-FF0F-32ED31A597C6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A5BDB255-F4CF-BCDF-1F0D-3C847BC12F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0DBAD801-C5ED-5056-AB7F-732C3E5CC1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8AB5700B-688C-5ACF-E030-A035676DF4E0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BD3539C5-416A-D090-3967-E91166A6242F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4098" name="Picture 2" descr="誕生日の女性のイラスト | かわいいフリー素材集 いらすとや">
            <a:extLst>
              <a:ext uri="{FF2B5EF4-FFF2-40B4-BE49-F238E27FC236}">
                <a16:creationId xmlns:a16="http://schemas.microsoft.com/office/drawing/2014/main" id="{FB3CCC43-A62F-7DFB-CE48-051D12CB8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079" y="3406667"/>
            <a:ext cx="1750619" cy="21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誕生日の男性のイラスト | かわいいフリー素材集 いらすとや">
            <a:extLst>
              <a:ext uri="{FF2B5EF4-FFF2-40B4-BE49-F238E27FC236}">
                <a16:creationId xmlns:a16="http://schemas.microsoft.com/office/drawing/2014/main" id="{9327F6A3-BBEE-91DF-1323-81F320A47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23" y="3350756"/>
            <a:ext cx="1795658" cy="222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id="{F941D7C6-75B5-2BEF-BF4F-1B25DFC5ADDC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6" action="ppaction://hlinksldjump"/>
            <a:extLst>
              <a:ext uri="{FF2B5EF4-FFF2-40B4-BE49-F238E27FC236}">
                <a16:creationId xmlns:a16="http://schemas.microsoft.com/office/drawing/2014/main" id="{1B919F15-6708-3795-AC8E-F7DA69C60435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00EDF3-3333-B3A6-8CDE-203E1C0F5F56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1114664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91544-0AD9-DBE4-A70B-1CCD0EB32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56E5D-E03A-20B6-0507-7C18C6FEE5F5}"/>
              </a:ext>
            </a:extLst>
          </p:cNvPr>
          <p:cNvSpPr txBox="1"/>
          <p:nvPr/>
        </p:nvSpPr>
        <p:spPr>
          <a:xfrm>
            <a:off x="1089123" y="1741124"/>
            <a:ext cx="5765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restaurant do you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DE074-80EE-5B24-24E4-065818F40E84}"/>
              </a:ext>
            </a:extLst>
          </p:cNvPr>
          <p:cNvSpPr txBox="1"/>
          <p:nvPr/>
        </p:nvSpPr>
        <p:spPr>
          <a:xfrm>
            <a:off x="6876495" y="876800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3C4AB4-A4F1-8038-7203-D25B278DC43E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57E4A35E-A3AF-FB55-5DBE-4BC5017AB1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AAC9030D-D16E-62CA-02BD-988CA9B493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85C1B7DF-5F5F-B7EA-7665-C0E90EF5B789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03CBE880-473B-1241-ED87-03F5DA5878AD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5122" name="Picture 2" descr="外食のイラスト（軽減税率） | かわいいフリー素材集 いらすとや">
            <a:extLst>
              <a:ext uri="{FF2B5EF4-FFF2-40B4-BE49-F238E27FC236}">
                <a16:creationId xmlns:a16="http://schemas.microsoft.com/office/drawing/2014/main" id="{D9E3295D-3704-8203-7B1E-D435C83C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353" y="3558777"/>
            <a:ext cx="3755528" cy="241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DC021EDC-DDCB-1DAA-5759-FD4495748842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5" action="ppaction://hlinksldjump"/>
            <a:extLst>
              <a:ext uri="{FF2B5EF4-FFF2-40B4-BE49-F238E27FC236}">
                <a16:creationId xmlns:a16="http://schemas.microsoft.com/office/drawing/2014/main" id="{7271C7A9-BB79-AC2A-9DF7-0C305AB9AAAE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58726-2FC3-ACEE-F3D2-5F5B27C67124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886390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C9479-6E01-17FE-87E2-AA405AF6B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F5AD93-C7E3-8274-EE04-400A39CFD905}"/>
              </a:ext>
            </a:extLst>
          </p:cNvPr>
          <p:cNvSpPr txBox="1"/>
          <p:nvPr/>
        </p:nvSpPr>
        <p:spPr>
          <a:xfrm>
            <a:off x="1840627" y="1352775"/>
            <a:ext cx="4255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</a:t>
            </a:r>
            <a:r>
              <a:rPr lang="en-AU" sz="54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kyushoku</a:t>
            </a:r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do you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5E85DF-4BB7-CB08-719F-D61866E60863}"/>
              </a:ext>
            </a:extLst>
          </p:cNvPr>
          <p:cNvSpPr txBox="1"/>
          <p:nvPr/>
        </p:nvSpPr>
        <p:spPr>
          <a:xfrm>
            <a:off x="6876495" y="876800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24B68F-CED2-E9A3-102F-FB1EC8A80EFF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C66467FE-1767-8F01-10E9-770506C758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A22E2BEF-61C7-B8E3-A626-3B6FE19A8D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2C31B331-36A4-5ADE-B205-561DEAD7EF45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7E28B2C2-72DC-0A1A-6EC9-9161406EBC4A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6146" name="Picture 2" descr="給食のイラスト「男の子と女の子」 | かわいいフリー素材集 いらすとや">
            <a:extLst>
              <a:ext uri="{FF2B5EF4-FFF2-40B4-BE49-F238E27FC236}">
                <a16:creationId xmlns:a16="http://schemas.microsoft.com/office/drawing/2014/main" id="{282E346D-77DC-FE69-2C58-BB809B385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60" y="3808071"/>
            <a:ext cx="3379305" cy="198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FE3C802B-62FB-73AA-F5B4-D42E1040E73C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5" action="ppaction://hlinksldjump"/>
            <a:extLst>
              <a:ext uri="{FF2B5EF4-FFF2-40B4-BE49-F238E27FC236}">
                <a16:creationId xmlns:a16="http://schemas.microsoft.com/office/drawing/2014/main" id="{CB900E24-ED64-4736-21AC-4B5B022BA508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3B93F-97D9-3C5C-7C8F-641F6D816246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1777824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AD8AF-4A5C-6BE6-704E-795B918F4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225D8B-83D4-58BD-3AE1-62B163172DAF}"/>
              </a:ext>
            </a:extLst>
          </p:cNvPr>
          <p:cNvSpPr txBox="1"/>
          <p:nvPr/>
        </p:nvSpPr>
        <p:spPr>
          <a:xfrm>
            <a:off x="1887840" y="1430798"/>
            <a:ext cx="4255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What season do you like?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803280-6D62-09E6-9797-8E1148DEF8E5}"/>
              </a:ext>
            </a:extLst>
          </p:cNvPr>
          <p:cNvSpPr txBox="1"/>
          <p:nvPr/>
        </p:nvSpPr>
        <p:spPr>
          <a:xfrm>
            <a:off x="6876495" y="876800"/>
            <a:ext cx="527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 like OOO!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764F96-EBB3-34DD-4A3D-96FA9EFD7CCC}"/>
              </a:ext>
            </a:extLst>
          </p:cNvPr>
          <p:cNvGrpSpPr/>
          <p:nvPr/>
        </p:nvGrpSpPr>
        <p:grpSpPr>
          <a:xfrm>
            <a:off x="7283449" y="3408973"/>
            <a:ext cx="4573485" cy="3301768"/>
            <a:chOff x="7283449" y="3408973"/>
            <a:chExt cx="4573485" cy="3301768"/>
          </a:xfrm>
        </p:grpSpPr>
        <p:pic>
          <p:nvPicPr>
            <p:cNvPr id="7" name="Picture 8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D2EC1189-5A29-247B-5B9D-A0FCEE6D4C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 t="24611" r="6604"/>
            <a:stretch>
              <a:fillRect/>
            </a:stretch>
          </p:blipFill>
          <p:spPr bwMode="auto">
            <a:xfrm>
              <a:off x="10012100" y="3408973"/>
              <a:ext cx="1844834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会話をする親子のイラスト（お母さん） | かわいいフリー素材集 いらすとや">
              <a:extLst>
                <a:ext uri="{FF2B5EF4-FFF2-40B4-BE49-F238E27FC236}">
                  <a16:creationId xmlns:a16="http://schemas.microsoft.com/office/drawing/2014/main" id="{15F610F1-6803-B1C2-E919-C88B0D54C8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22875" r="5327"/>
            <a:stretch>
              <a:fillRect/>
            </a:stretch>
          </p:blipFill>
          <p:spPr bwMode="auto">
            <a:xfrm flipH="1">
              <a:off x="7283449" y="3408973"/>
              <a:ext cx="1850538" cy="330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06446497-8ED1-D5DD-3B87-3F2E27D1CEED}"/>
                </a:ext>
              </a:extLst>
            </p:cNvPr>
            <p:cNvSpPr/>
            <p:nvPr/>
          </p:nvSpPr>
          <p:spPr>
            <a:xfrm>
              <a:off x="9133987" y="3592999"/>
              <a:ext cx="607698" cy="585569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E5A20D47-EFA9-A235-189F-6536394682DA}"/>
                </a:ext>
              </a:extLst>
            </p:cNvPr>
            <p:cNvSpPr/>
            <p:nvPr/>
          </p:nvSpPr>
          <p:spPr>
            <a:xfrm flipH="1">
              <a:off x="9514036" y="4178568"/>
              <a:ext cx="455298" cy="445184"/>
            </a:xfrm>
            <a:prstGeom prst="wedgeEllipseCallout">
              <a:avLst>
                <a:gd name="adj1" fmla="val -46432"/>
                <a:gd name="adj2" fmla="val 8518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7170" name="Picture 2" descr="春夏秋冬のイラスト文字「春」">
            <a:extLst>
              <a:ext uri="{FF2B5EF4-FFF2-40B4-BE49-F238E27FC236}">
                <a16:creationId xmlns:a16="http://schemas.microsoft.com/office/drawing/2014/main" id="{46B14F88-F741-7CA1-65D8-34E3383DB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76" y="3261381"/>
            <a:ext cx="1253929" cy="125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春夏秋冬のイラスト文字「夏」">
            <a:extLst>
              <a:ext uri="{FF2B5EF4-FFF2-40B4-BE49-F238E27FC236}">
                <a16:creationId xmlns:a16="http://schemas.microsoft.com/office/drawing/2014/main" id="{444345BE-32E8-9074-CEA0-596C1866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47" y="4401160"/>
            <a:ext cx="1292462" cy="12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春夏秋冬のイラスト文字「秋」">
            <a:extLst>
              <a:ext uri="{FF2B5EF4-FFF2-40B4-BE49-F238E27FC236}">
                <a16:creationId xmlns:a16="http://schemas.microsoft.com/office/drawing/2014/main" id="{271CA82C-64B7-0ED7-90BC-46DF902B7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91" y="4371651"/>
            <a:ext cx="1401030" cy="140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春夏秋冬のイラスト文字「冬」">
            <a:extLst>
              <a:ext uri="{FF2B5EF4-FFF2-40B4-BE49-F238E27FC236}">
                <a16:creationId xmlns:a16="http://schemas.microsoft.com/office/drawing/2014/main" id="{220D43C8-E2D4-FBE3-3730-563D8FE90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73" y="3338824"/>
            <a:ext cx="1543178" cy="15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A694913E-FD3E-1C5F-29B3-0DFECAA1B115}"/>
              </a:ext>
            </a:extLst>
          </p:cNvPr>
          <p:cNvSpPr/>
          <p:nvPr/>
        </p:nvSpPr>
        <p:spPr>
          <a:xfrm>
            <a:off x="127322" y="151494"/>
            <a:ext cx="1687948" cy="817650"/>
          </a:xfrm>
          <a:prstGeom prst="roundRect">
            <a:avLst/>
          </a:prstGeom>
          <a:solidFill>
            <a:srgbClr val="FCDE3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hlinkClick r:id="rId8" action="ppaction://hlinksldjump"/>
            <a:extLst>
              <a:ext uri="{FF2B5EF4-FFF2-40B4-BE49-F238E27FC236}">
                <a16:creationId xmlns:a16="http://schemas.microsoft.com/office/drawing/2014/main" id="{845AB0D9-54F5-7242-9383-1AA7E4EA7290}"/>
              </a:ext>
            </a:extLst>
          </p:cNvPr>
          <p:cNvSpPr txBox="1"/>
          <p:nvPr/>
        </p:nvSpPr>
        <p:spPr>
          <a:xfrm>
            <a:off x="127322" y="298709"/>
            <a:ext cx="167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3B6C55-1E7D-3EFF-9990-B7E5BB045B5F}"/>
              </a:ext>
            </a:extLst>
          </p:cNvPr>
          <p:cNvSpPr txBox="1"/>
          <p:nvPr/>
        </p:nvSpPr>
        <p:spPr>
          <a:xfrm>
            <a:off x="1320923" y="512085"/>
            <a:ext cx="53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[Q]</a:t>
            </a:r>
          </a:p>
        </p:txBody>
      </p:sp>
    </p:spTree>
    <p:extLst>
      <p:ext uri="{BB962C8B-B14F-4D97-AF65-F5344CB8AC3E}">
        <p14:creationId xmlns:p14="http://schemas.microsoft.com/office/powerpoint/2010/main" val="1365810684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Custom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00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0070C0"/>
      </a:accent5>
      <a:accent6>
        <a:srgbClr val="A12CA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541</Words>
  <Application>Microsoft Office PowerPoint</Application>
  <PresentationFormat>Widescreen</PresentationFormat>
  <Paragraphs>128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Lexend Deca</vt:lpstr>
      <vt:lpstr>Luckiest Guy</vt:lpstr>
      <vt:lpstr>Arial</vt:lpstr>
      <vt:lpstr>Calibri</vt:lpstr>
      <vt:lpstr>Century Gothic</vt:lpstr>
      <vt:lpstr>Comic Sans MS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Martínez Sosa</dc:creator>
  <cp:lastModifiedBy>Ethan Spann</cp:lastModifiedBy>
  <cp:revision>24</cp:revision>
  <dcterms:created xsi:type="dcterms:W3CDTF">2022-04-05T07:05:12Z</dcterms:created>
  <dcterms:modified xsi:type="dcterms:W3CDTF">2026-04-13T06:46:05Z</dcterms:modified>
</cp:coreProperties>
</file>